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8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 horzBarState="maximized">
    <p:restoredLeft sz="4336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57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18:37.0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2885 1235 168 0,'6'0'81'0,"0"-2"-75"0,-6 1 3 15,0 1 7-15,0 0-11 16,0 0-1-16,0 3 4 16,6 14-7-16,6 9 12 0,-3 13 1 15,3 8-2-15,-2 7 0 16,-1 9-6-16,-3 4-1 15,-1 1-2-15,-4 1 1 16,1-3-4-16,-2-5 1 16,0-8-1-16,4-10-5 15,-1-16-3-15,0-10-10 16,3-14-15-16,0-4-54 16,7-38-113-16</inkml:trace>
  <inkml:trace contextRef="#ctx0" brushRef="#br0" timeOffset="471.3453">2966 1065 275 0,'-42'0'16'0,"0"15"-4"15,-1 17 15-15,-2 15 0 16,-1 12-15-16,1 11-3 15,2 9-1-15,7 11-1 16,6 5-3-16,5 8 0 16,8 8 2-16,8-5-6 15,8-6-3-15,1-13 0 16,15-17-4-16,19-8 2 16,5-9-1-16,10-11 4 15,8-16 0-15,7-18 1 0,14-8-4 16,11-22 5-16,2-25 5 15,-1-14 3-15,-2-16-1 16,-8-9-4-16,-5-6 4 16,-11-4-6-16,-15 6 0 15,-19 6 2-15,-21 8 1 16,-9 9 5-16,-6 7-1 16,-22 11 1-16,-14 9-6 15,-12 10 16-15,-16 9-11 16,-9 12-6-16,-6 9 1 15,-1 0-1-15,3 12-2 16,9 5 0-16,16-2-7 0,22-2-8 16,15-4-11-16,12 0-28 15,9-8-90-15</inkml:trace>
  <inkml:trace contextRef="#ctx0" brushRef="#br0" timeOffset="1402.2184">5017 1065 183 0,'3'0'46'0,"0"0"-37"16,0 8-6-16,9 17 16 15,6 10-5-15,1-8 4 16,-2-1-9-16,5-4-6 16,-1-3-2-16,0 0-1 0,3-5-7 15,-2-8-8-15,5-6-53 16</inkml:trace>
  <inkml:trace contextRef="#ctx0" brushRef="#br0" timeOffset="1769.311">5578 999 51 0,'-22'22'236'0,"-11"12"-229"16,-9 6 5-16,-7 5 13 15,-5 1-16-15,-4 6-9 16,0 6-3-16,-8 1-10 16,0 3-10-16,-5-1-14 0,7-3-24 15,6-8 27-15,8-7 15 16,13-10 13-16,13-13 6 16,11-9 5-16,13-7-5 15,0-4-11-15,16 0 6 16,20 0 5-16,9-3 35 15,13-14 8-15,12-9-11 16,3-9-8-16,9-3 3 16,2-9 2-16,7 2-8 15,0 2-1-15,-9 4-14 16,-18 7-6-16,-19 4-3 0,-18 5-10 16,-20 1-10-1,-7-1-24-15,-12-2-157 0</inkml:trace>
  <inkml:trace contextRef="#ctx0" brushRef="#br0" timeOffset="2031.0917">5199 904 138 0,'0'0'5'15,"0"22"-2"-15,0 18 21 16,9 14 47-16,6 13-20 15,-6 8-45-15,0 7 9 16,0 4 5-16,-2 5 0 0,4 1-8 16,-5-3-4-16,4-2-2 15,2-5-4-15,0-7-2 16,0-11 0-16,-3-18-3 16,-3-16-5-16,-3-16-9 15,0-14-23-15,4-15-33 16,-1-37-84-16</inkml:trace>
  <inkml:trace contextRef="#ctx0" brushRef="#br0" timeOffset="2198.1172">5296 1634 169 0,'-36'47'76'16,"-3"14"-57"-16,-2 9 6 0,2 4 8 15,3-4-15 1,6-8-9-16,5-16-5 0,11-10-4 15,10-18-11-15,4-13-16 16,9-5-77-16,19-28-27 16</inkml:trace>
  <inkml:trace contextRef="#ctx0" brushRef="#br0" timeOffset="2528.1256">5429 1697 33 0,'3'0'79'16,"-3"0"-66"-16,0 0 28 15,3 3-2-15,1 5-4 0,-1 7-10 16,0-2-13 0,0 3-8-16,-3 5-1 0,0 4-3 15,0 6-4-15,0 10-11 16,-6 8-34-16,-13 7-21 16,-2 6 23-16,0-3 6 15,2-3 41-15,8-2 5 16,5-7 6-16,6-3 2 15,0-8 6-15,14-7-6 16,8-3 1-16,8-6 2 16,6-5 3-16,4-6 4 15,3-9-5-15,-1 0 1 16,-3-13-13-16,0-16 0 16,-2-11-6-16,-6-9-17 15,-8-3-15-15,-10-1-23 0,-13 4-31 16</inkml:trace>
  <inkml:trace contextRef="#ctx0" brushRef="#br0" timeOffset="3097.6736">5732 2039 68 0,'-17'-2'103'0,"-2"2"-49"16,0 5-15-16,-4 22-22 15,-4 12-3-15,5 15-4 16,1 8 0-16,3 4-5 16,2 3 6-16,7-2-9 15,-6-4 3-15,3-5-4 16,0-7-1-16,-6-7 1 0,-1-6-1 15,1-11-1 1,-6-5-5-16,0-6 0 0,-4-8-2 16,-2-8-16-16,3 0 7 15,0-6 3-15,8-15 11 16,5-2-1-16,7-11 4 16,7-6 7-16,0-8 13 15,10-9-12-15,17-9 2 16,9-11-3-16,15-7-5 15,10-11 2-15,12-9 1 16,8-11-2-16,8-6-1 16,4 7 0-16,-7 11 3 15,-10 22 1-15,-19 23-6 16,-24 20 1-16,-11 16 4 16,-14 16 1-16,-4 6 7 15,-4 0 4-15,0 5 12 16,0 25-22-16,-15 15 3 0,-4 14 0 15,4-1-2-15,9-6-8 16,6-3 0-16,1-3 0 16,19-2-1-16,5-3-1 15,8-4 1-15,4-2 1 16,2-4 0-16,-3 3 0 16,-2-1 0-16,-7 0 0 15,-8 0 3-15,-5 1-3 16,-8-2 1-16,-6 4-1 15,0 6 1-15,-30 7 4 16,-12 0-5-16,-10-3-5 16,-9-7-8-16,-2-13-30 0,8-13-59 15,1-13-137-15</inkml:trace>
  <inkml:trace contextRef="#ctx0" brushRef="#br0" timeOffset="3269.6711">6245 2171 171 0,'15'0'13'0,"6"10"11"16,4 2 6-16,-1 4-17 0,0 0-13 16,6-3-9-1,1-2-38-15,-1-11-148 0</inkml:trace>
  <inkml:trace contextRef="#ctx0" brushRef="#br0" timeOffset="3523.6604">6731 1652 399 0,'0'0'0'15,"0"0"-6"-15,26-9 6 16,23-7 12-16,15-6 3 0,12-9-6 16,-1-1 2-16,-2 1-5 15,-6 1-6-15,-3-1 0 16,-10-2-7-16,-11-2-6 16,-16 0-17-16,-15-1-12 15,-12 5-30-15,-3 0-124 16</inkml:trace>
  <inkml:trace contextRef="#ctx0" brushRef="#br0" timeOffset="3847.6561">7121 1201 223 0,'-12'21'0'0,"0"8"1"16,6 10 20-16,6 13 8 16,0 8-5-16,0 10 0 0,18 3 1 15,4 3 3-15,2 4-7 16,-3 2-4-16,4 4 8 15,-5-3-14-15,-1-8-5 16,2-13-5-16,-9-10 0 16,-6-12-1-16,-6-14-2 15,0-9-3-15,-3-12 0 16,-18-5-1-16,-16 0-15 16,-2-20-13-16,0-7 10 15,0-3 2-15,4-1 19 16,12 1 3-16,1 0 0 15,11 0 3-15,8 0-3 0,3 1 0 16,6-4-1 0,17-6-10-16,14-5-10 0,2-1-41 15,6-6-123-15</inkml:trace>
  <inkml:trace contextRef="#ctx0" brushRef="#br0" timeOffset="4243.6563">7477 1082 132 0,'5'-13'268'0,"1"1"-263"16,13-6-2-16,11-2 16 0,6 0-2 16,9 2-5-1,-2 3-3-15,0 8-6 0,-7 7-3 16,-6 0 0-16,-8 3-1 15,-8 19-1-15,-10 8-4 16,-4 13 2-16,-12 8 4 16,-19 3 2-16,-2 0-2 15,-3-3 1-15,8-9-1 16,7-7-3-16,9-7 2 16,9-8-1-16,3-6-2 15,0-3 1-15,12-5 3 16,9-5-1-16,7-1 1 0,2 0 2 15,3-11 1 1,4-10-2-16,-1-2 1 0,-6-2-2 16,-8 6-5-16,-8-2-12 15,-14 1-11-15,0 2-21 16,-26 0-47-16,-8 3-53 16</inkml:trace>
  <inkml:trace contextRef="#ctx0" brushRef="#br0" timeOffset="4468.9426">7646 1205 92 0,'-21'0'60'15,"3"0"-8"-15,6 0-11 16,5 11-9-16,1 15-11 16,-3 16-4-16,4 18 13 15,2 19 1-15,3 13 1 16,0 9-9-16,0 13-4 16,11 7-2-16,1 3 0 0,1 3-3 15,4-3-5-15,-7-7-1 16,2-6-8-16,-3-17 0 15,-2-17-1-15,1-18-5 16,-5-25-17-16,-3-21-6 16,0-13-11-16,0-21-16 15,-6-25-267-15</inkml:trace>
  <inkml:trace contextRef="#ctx0" brushRef="#br0" timeOffset="4642.2542">7610 1981 277 0,'8'-18'25'16,"11"-4"-22"0,8-6 8-16,13-3 8 0,9-2-8 15,8-5 0-15,7 0 13 16,2 1-14-16,-2 2-10 16,-9-1-11-16,-16 0-27 15,-15-4-73-15</inkml:trace>
  <inkml:trace contextRef="#ctx0" brushRef="#br0" timeOffset="5010.2167">7816 1640 186 0,'-3'79'38'0,"3"23"5"16,0 7-8-16,15-1 8 15,9-9-3-15,1-10-23 0,-1-10-3 16,-6-15-1-16,3-16-7 15,-9-20-1-15,-6-14-5 16,-2-14-5-16,-4-14 1 16,0-27 2-16,0-12-40 15,0-5 25-15,3 7 16 16,3 9-11-16,0 8 1 16,5 11 11-16,2 9 1 15,-4 8 4-15,3 6-2 16,3 0 1-16,0 14 0 15,4 14 4-15,-4 10 6 16,-3 6 2-16,-6 9 3 0,-6-2-1 16,0-4-9-16,0-6-1 15,-9-13-4-15,3-9-4 16,-4-10-1-16,2-9-9 16,2-15-27-16,6-26-106 15</inkml:trace>
  <inkml:trace contextRef="#ctx0" brushRef="#br0" timeOffset="5190.0259">8738 1223 258 0,'3'0'16'0,"3"13"-12"16,0 9 15-16,-6 9-1 15,0 5-18-15,0 1-6 16,-6 2-101-16</inkml:trace>
  <inkml:trace contextRef="#ctx0" brushRef="#br0" timeOffset="5399.672">8718 1904 223 0,'10'68'45'0,"3"1"-19"15,2-8 8-15,0-1 16 0,0-8-20 16,-2-4-9 0,-1-12-13-16,-4-11-4 0,-1-11-4 15,-4-9 0-15,-3-5-9 16,0-14-1-16,-3-23-18 16,-7-16-89-16,2-9 57 15,2-4-18-15,3-2-36 16</inkml:trace>
  <inkml:trace contextRef="#ctx0" brushRef="#br0" timeOffset="6073.7167">8718 1904 22 0,'81'-81'55'16,"-72"48"18"-16,2 12-22 16,-1 9-15-16,2 9-17 15,0 3-10-15,3 15-4 16,0 22 10-16,-2 16 10 16,-2 11-9-16,-5 6-2 15,-2-7 0-15,-1-8-3 0,0-11-3 16,0-14-6-16,0-13-1 15,-3-12-1-15,3-5 1 16,0-23-1-16,3-28 7 16,6-22-6-16,6-23-2 15,1-11-10-15,5 1-8 16,0 6 9-16,3 15 6 16,6 13 4-16,2 11 1 15,-5 12 4-15,3 13 3 16,-9 14 8-16,-6 9 0 15,-6 11-3-15,-2 2-9 16,-4 0-4-16,0 21 0 0,-4 14 7 16,-2 15 5-16,0 11 3 15,-8 2 1-15,-1-3-3 16,9-9-4-16,0-9-9 16,15-9 1-16,15-8-1 15,6-8 3-15,10-9-3 16,2-5 1-16,4 0-1 15,-3 0-1-15,-4 4 0 16,-9 5 0-16,-10 3 0 16,-6 4-2-16,-8 4 3 15,-6 6 0-15,-6 3 3 16,0 2 4-16,-3 3 0 16,-12-3-1-16,-6-3-1 0,-1-5-1 15,-1-4 0-15,-2-5-3 16,-8-4-1-16,-7-10-6 15,-1-3-6-15,0-3-7 16,-5-17-33-16,10-5-14 16,6 3-7-16,8 4 3 15,14 4 36-15,5 4 34 16,3 5 7-16,0 1 13 16,14 0-8-16,11-1 15 15,8 0 6-15,3-1 5 16,4-2 0-16,2-5-10 15,-2-1-13-15,0-2-11 0,-1 1-4 16,-6-3-20 0,-8 1-77-16</inkml:trace>
  <inkml:trace contextRef="#ctx0" brushRef="#br0" timeOffset="6711.6927">10663 1286 391 0,'6'0'54'0,"-6"0"-54"15,0 7-1-15,-17 30 1 16,-17 10 21-16,-9 9-6 16,4-5-4-16,15-7-11 15,15-8-1-15,9-6-3 16,0-3 2-16,18-4-13 15,13-2 6-15,5-1 7 16,3-1-4-16,0-1 6 0,-4 4 1 16,-2 0 1-1,-7 7-1-15,-10 5 0 0,-7 2 4 16,-9 7 0-16,0-5 5 16,-12 1 5-16,-1-6-6 15,0-12-5-15,9-4-4 16,4-9-5-16,0 0-7 15,3-1 2-15,14 0 8 16,8-1 1-16,5 3 1 16,3 0 4-16,-1 2-4 15,4 3 0-15,-6 3 0 16,-5 4 0-16,1 2 0 16,-7 3-1-16,-8 5 1 0,-5 0 1 15,-6 0 3 1,0 1 0-16,-3-8 5 0,-14-5-3 15,-5-5-6-15,-8-6 0 16,-9-7-9-16,-4-1-32 16,-1-13-48-16,9-23-220 15</inkml:trace>
  <inkml:trace contextRef="#ctx0" brushRef="#br0" timeOffset="6907.5279">11188 1598 275 0,'24'20'33'16,"4"2"22"-16,-7 0-34 16,-3-2-13-16,-2 2-8 15,-2-3-4-15,-1-9-27 16,-1-7-131-16</inkml:trace>
  <inkml:trace contextRef="#ctx0" brushRef="#br0" timeOffset="7108.982">11577 1829 340 0,'14'10'5'0,"5"-2"3"16,11-2-2-16,9-6 19 15,10-3 2-15,18-19 2 16,5-8-7-16,6-1-10 16,-1-1-12-16,-7 1-4 15,-3-4-11-15,-8-1-37 16,-11-1-110-16</inkml:trace>
  <inkml:trace contextRef="#ctx0" brushRef="#br0" timeOffset="7357.709">12137 1286 10 0,'0'36'103'0,"3"19"-60"16,13 14 11-16,0 15-10 16,7 9 10-16,-4 16-8 15,-2-1-4-15,2-2 0 16,5 2-3-16,0-13-12 15,3-9-1-15,-2-13-25 16,-7-27-2-16,-6-21-4 16,-9-18-9-16,-3-7-18 15,0-33 10-15,-3-17-105 16,-9-17-130-16</inkml:trace>
  <inkml:trace contextRef="#ctx0" brushRef="#br0" timeOffset="7530.5972">12277 1937 270 0,'-27'0'76'15,"-9"13"-67"-15,-4 25 7 16,-4 8 1-16,0 5-3 16,4-3 0-16,10-7-1 15,7-11-11-15,13-16-2 16,10-7-2-16,0-7-14 16,0 0-10-16,27-32-43 15,15-14 22-15,16-9-20 16,0 5-54-16</inkml:trace>
  <inkml:trace contextRef="#ctx0" brushRef="#br0" timeOffset="7641.7828">12277 1937 87 0,'109'31'46'0,"-95"-10"19"0,2-2-6 15,-3-4-33-15,-4-1-6 16,0-9-12-16,-2-3-8 16,10-2-13-16,9-22-38 15,12-23-129-15</inkml:trace>
  <inkml:trace contextRef="#ctx0" brushRef="#br0" timeOffset="8113.5913">12968 1266 332 0,'0'0'100'16,"-5"0"-100"-16,-11 7 0 15,-16 18 2-15,-6 10 5 0,-7 9-3 16,5 3 0-16,7 1-3 15,6-1-2-15,12-5 1 16,3-5 0-16,12-5-5 16,0-2-3-16,6-1 1 15,16 1 5-15,7 2 2 16,-2 6 2-16,4 1 1 16,-1 2-3-16,0 0 3 15,-5-5-1-15,-7-1 1 16,-6-4-3-16,-9-8-2 15,-3-8 1-15,0-4 0 16,-15-6 1-16,-9-5-1 0,-6 0-22 16,-1-21-10-16,4-6 15 15,5-3 18-15,8 1 0 16,8 5 6-16,6-5-6 16,0 2 4-16,23-3-2 15,8-2 10-15,12 2-8 16,11 3 0-16,6 3 0 15,8 3 0-15,1 3 4 16,-2 3-4-16,-4 0 0 16,-8 3-2-16,-7 0-2 15,-11 2-1-15,-13 0-8 16,-14 3-28-16,-10 7-48 16</inkml:trace>
  <inkml:trace contextRef="#ctx0" brushRef="#br0" timeOffset="8287.5651">13284 1760 108 0,'0'49'110'16,"6"11"-37"-16,9 6-20 16,1 0-9-16,1 3-11 15,5 2 10-15,8 1-14 16,5 2-9-16,3-2-8 16,-2 2-12-16,-6-4 0 15,-8 1-4-15,-4-2-18 16,-12-7-42-16,-6-4-89 15</inkml:trace>
  <inkml:trace contextRef="#ctx0" brushRef="#br0" timeOffset="9570.1992">7819 3575 231 0,'-6'-7'24'0,"3"4"-21"15,-4 3 11-15,7 0 16 16,0 0-15-16,0 0-15 0,0 0-5 16,0 3 4-1,0 7 1-15,10-3 0 0,2 2-1 16,0-5 0-16,6-4-2 15,-6 0 1-15,1 0-1 16,-7-3-7-16,-3-2 10 16,-3 3 0-16,0 1 6 15,0 1-1-15,-3 0 1 16,-9 0 6-16,-1 0 2 16,-4 0-7-16,4 8 4 15,4-2-3-15,6-3-5 16,3-2-3-16,0-1-6 15,0 0-6-15,0 0-2 16,0 0 6-16,9 0 4 0,9-8 2 16,-3-4-3-16,-5 5-3 15,-4 2 6-15,-3 5 2 16,-3 0 4-16,0 0 3 16,-3 0 11-16,-13 0-11 15,1 6-7-15,-3 2 0 16,9-1 0-16,3-4-7 15,6-2-4-15,0-1-21 16,0 0-58-16,0 0-86 16</inkml:trace>
  <inkml:trace contextRef="#ctx0" brushRef="#br0" timeOffset="10392.5543">8259 3776 50 0,'12'2'89'0,"9"-2"-78"16,12 0 18-16,7 0 14 15,8 0-8-15,4 0-12 16,6-8 1-16,2-6 0 15,1-2-2-15,-3-10-4 16,-4-3-9-16,-11 0-2 0,-7-2-4 16,-14 1 1-16,-14 2-3 15,-8 0 3-15,0 3 0 16,-27 3-3-16,-9 5 3 16,-10 12 1-16,-2 5-3 15,-1 2 5-15,1 21-5 16,5 9 4-16,10 9-3 15,5 8 1-15,11 5-1 16,10 6-3-16,7-2-1 16,21-1-1-16,18-6 2 15,10-6 0-15,6-2 0 16,3-7-2-16,3-9-4 16,-1-10-10-16,1-11-15 0,0-6-42 15,2-8-143 1</inkml:trace>
  <inkml:trace contextRef="#ctx0" brushRef="#br0" timeOffset="10993.7786">9766 3705 31 0,'3'-12'267'0,"-3"-1"-256"15,0-13 2-15,6-7 10 16,-5-6 2-16,2-4-17 15,-3 0-1-15,0 1-4 0,-10 4 1 16,-8 9-2 0,-6 8 4-16,-7 11 13 0,-12 10-12 15,-5 0-6-15,-9 25 1 16,2 15 4-16,7 12-5 16,11-2 4-16,19-2-5 15,18-5 0-15,0-9-5 16,30-8 4-16,12-5 0 15,10-10 1-15,9-10 2 16,8-1-1-16,-2 0 0 16,-3 0-1-16,-4 0-1 15,-11 10 0-15,-7 16-1 16,-8 11 0-16,-7 12 2 0,-4 12 0 16,-3 13 2-1,-8 10 2-15,-3 9-3 0,0 11 1 16,-3 3 0-16,0 3-2 15,-3 0 1-15,-3-3-1 16,0-11 0-16,-3-4 0 16,-18-18 0-16,-3-17 0 15,-6-16 0-15,-3-16-1 16,-2-17-1-16,-1-8 2 16,0-18-4-16,-3-26 3 15,0-18 0-15,4-18 0 16,2-17-4-16,6-12 1 15,12-5-8-15,12-1 10 16,3 8 1-16,6 9 1 0,18 11-2 16,7 14-6-16,8 6 0 15,10 7-12-15,5 7-15 16,3 9-20-16,-2 8-113 16</inkml:trace>
  <inkml:trace contextRef="#ctx0" brushRef="#br0" timeOffset="11204.2499">10851 3824 112 0,'7'3'211'15,"-7"-1"-209"-15,6 0 6 16,-6-2 4-16,3 0 0 15,-3 0-12-15,3 2-3 16,0 3-7-16,0-1-15 16,-3 0-236-16</inkml:trace>
  <inkml:trace contextRef="#ctx0" brushRef="#br0" timeOffset="14453.9774">13299 3550 269 0,'-6'0'7'16,"-21"-5"4"-16,-9-12 22 15,-4 3 6-15,-4-1-14 16,12 10-13-16,-7-1 0 16,-4 4 6-16,1 2-3 15,-4 0-8-15,-5 19-1 16,-1 10-3-16,-3 10-2 15,-2 4 0-15,3 4 5 16,5 9-1-16,7 1 0 16,11 6-3-16,7 4-2 15,15 0 0-15,9-5-8 16,3 0 7-16,22-5-3 0,12-4 4 16,10-4-1-16,13-11 1 15,7-9-3-15,18-19 0 16,15-10 3-16,7-6 0 15,7-26-1-15,-4-7-6 16,-10-1-17-16,-12-3-52 16,-15-1-161-16</inkml:trace>
  <inkml:trace contextRef="#ctx0" brushRef="#br0" timeOffset="15076.3993">14006 3318 272 0,'-6'0'60'0,"-1"0"-58"16,4 19-2-16,-3 21 18 16,-5 15 9-16,-2 14-13 15,4 6-7-15,3 5 3 16,0 5 1-16,2 1 5 16,4-1-7-16,0-5-5 15,0-6-2-15,4-1 1 16,11-9-3-16,2-7-3 15,5-10-9-15,4-16-6 16,9-14-26-16,5-17-62 16,5-8-156-16</inkml:trace>
  <inkml:trace contextRef="#ctx0" brushRef="#br0" timeOffset="15533.8547">14740 3953 127 0,'3'-18'189'16,"-3"-2"-189"-16,0-10 26 16,0-4 23-16,0 1-32 15,-13 2 4-15,-1 9-12 16,-2 4 2-16,1 7-2 16,-5 6 2-16,4 5-5 15,-6 0 3-15,-11 16-9 16,-6 21-1-16,-4 8 1 0,4 11 2 15,11 0-1 1,8-1-1-16,16-5-2 0,4-4-5 16,8-6 3-16,20-10 4 15,6-9-7-15,6-12 0 16,5-9 6-16,9-9-5 16,1-20 4-16,-3-6-3 15,-7 4 4-15,-12 6 0 16,-14 10 1-16,-12 10 0 15,-5 5 0-15,-2 0-3 16,1 5-6-16,2 21 9 16,2 7 7-16,7 11 4 0,0 0-7 15,1-3 1-15,10-5-5 16,-3-7 0-16,6-13 0 16,0-9-3-16,6-7-7 15,4-18-8-15,6-22-34 16,0-10-135-16</inkml:trace>
  <inkml:trace contextRef="#ctx0" brushRef="#br0" timeOffset="15885.8124">15496 3763 288 0,'-16'3'99'0,"-13"15"-95"0,-3 7 22 16,-8 8-2-1,1 4-8-15,6-1 0 0,11-1-1 16,3-3-13-16,8 3-2 16,9 0 0-16,2-3-1 15,6 2-8-15,20-4 2 16,3-1 1-16,7-1 3 16,6-2-2-16,-3 1 3 15,0 0 2-15,-2-1 0 16,-12-2-1-16,-2-4 1 15,-11-3 0-15,-12-2 1 16,0 2 0-16,0 0 6 16,-22 6 3-16,-10 5-5 15,-11-4-1-15,-2 1-4 0,-1-5-3 16,7-5-10-16,4-9-16 16,12-6-45-16,7-4-151 15</inkml:trace>
  <inkml:trace contextRef="#ctx0" brushRef="#br0" timeOffset="16259.6918">16181 3743 357 0,'-16'10'8'16,"-30"22"6"-16,-15 12 9 0,-11 15-7 15,-2 1 3-15,15-4-1 16,13-5-3-16,17-6-6 16,16-6-9-16,13-4-1 15,0 0-8-15,21-4 2 16,16-4-2-16,8-3 6 16,6 1 2-16,4 0-1 15,-7-1 0-15,-2 1 2 16,-7 0 0-16,-11-3 3 15,-7-2-1-15,-15-2 1 16,-6 2-2-16,0 2 8 16,-10 1 5-16,-16 0 4 0,-10-1-8 15,-3-4-2-15,-4-2-8 16,-3-6-11-16,3-3-11 16,4-4-37-16,-1-3-190 15</inkml:trace>
  <inkml:trace contextRef="#ctx0" brushRef="#br0" timeOffset="17205.5197">18782 2872 270 0,'-4'-22'106'0,"4"12"-106"16,-3 10 0-16,2 35 0 15,1 42 16-15,0 59-3 16,0-17-6-16,0 10 6 15,0 5-12-15,11-1 8 16,1-7-6-16,-1-13 2 16,1-22-3-16,-2-19 2 0,-3-22-4 15,-4-23 0-15,-3-13 3 16,0-13-2-16,0-1 1 16,0-10 5-16,0-24 4 15,0-17-11-15,0-10-15 16,7 7 12-16,11 11-6 15,5 15-5-15,0 10 3 16,6 12 6-16,1 6 5 16,1 0 0-16,0 17 0 15,-2 12 0-15,-9 6 0 16,-8 7 0-16,-7 0 4 16,-5 6-1-16,0 0 4 15,-22-4 0-15,-8-2 0 0,-4-3 1 16,-2-5-2-1,-2-3-1-15,4-8-5 0,6-9-3 16,5-5-8-16,13-9-22 16,7 0-71-16</inkml:trace>
  <inkml:trace contextRef="#ctx0" brushRef="#br0" timeOffset="17678.1649">19835 3979 310 0,'-19'-11'54'0,"-2"-4"-48"16,-6-5 13-16,0-1-3 16,-1-1-11-16,-5 1-4 15,1 2 0-15,0 8 7 16,-1 7-5-16,0 4-1 15,-3 5-1-15,2 21 0 16,-3 7-1-16,7 6 2 16,12 2-2-16,8 4 0 15,10-3 1-15,0-2-2 16,23-5 1-16,9-9-3 16,1-8-2-16,5-8 0 15,2-10 0-15,4-4 4 16,0-22 0-16,0-3 0 0,-5 0-4 15,-9 7 1-15,-14 11 1 16,-10 5 3-16,-5 6 0 16,-1 0 3-16,2 0-3 15,1 13 0-15,5 12 2 16,5 7 8-16,0 0-4 16,5 0-3-16,6-6 0 15,-2-7-3-15,7-6-3 16,1-13-7-16,4 0-9 15,4-26-40-15,-3-9-186 16</inkml:trace>
  <inkml:trace contextRef="#ctx0" brushRef="#br0" timeOffset="17947.1685">20363 3340 255 0,'0'4'58'0,"-1"30"-55"15,-8 20 14-15,-5 18 21 16,2 12-8-16,2 8-2 16,3 0-8-16,4 1 0 15,3-3-3-15,0-7-8 0,10-5-9 16,8-11-2-1,6-10-6-15,1-13-11 0,5-17-18 16,6-25-62-16,3-2-190 16</inkml:trace>
  <inkml:trace contextRef="#ctx0" brushRef="#br0" timeOffset="18389.4494">21005 3951 240 0,'0'-7'124'16,"0"-5"-119"-16,0-8 31 16,0-5-1-16,-13-7-18 15,-1 1-8-15,-3 1-8 0,-1 6 1 16,-1 8 4-16,3 9 3 16,-2 7-2-16,-5 0-5 15,-8 15 0-15,-6 15-2 16,3 14 0-16,-1 7 3 15,13 1-3-15,11 3 2 16,11-9-2-16,0-5 0 16,15-8-5-16,9-8 5 15,8-12-9-15,0-9 3 16,10-4 3-16,1-9-5 16,2-10-2-16,-8 0-1 15,-5 7 2-15,-17 3 7 16,-5 6 2-16,-7 3-1 0,0 0-3 15,1 9-1-15,6 11 5 16,1 7 9-16,1-1-1 16,4-2-4-16,3-6-2 15,4-8-2-15,3-8 0 16,7-2-2-16,1-19-2 16,9-16-11-16,2-6-50 15,-5-3-158-15</inkml:trace>
  <inkml:trace contextRef="#ctx0" brushRef="#br0" timeOffset="18795.3014">21508 4024 133 0,'7'25'61'0,"2"3"-30"16,0-6 15-16,0-2-5 15,3 2-8-15,-6-3-8 16,3-5-6-16,-1-1-1 15,-2-5-9-15,0-4-9 16,1-3 0-16,-1-1-9 16,1 0-2-16,3-16 11 15,5-8 0-15,0-8-7 16,-1-2-4-16,-1-3-6 16,1 1-5-16,-1 7 8 15,-1 5 14-15,-3 11 0 0,0 9 2 16,0 4 3-1,-3 0 1-15,1 0-4 0,3 13 6 16,3 12 14-16,1 4-5 16,1 5 4-16,5-4-12 15,-5 0-3-15,2-3 0 16,-1-6-5-16,-2-7-1 16,0-3 0-16,1-2 0 15,-5-8-7-15,6-1 0 16,3 0-21-16,3-6-26 15,5-10-152-15</inkml:trace>
  <inkml:trace contextRef="#ctx0" brushRef="#br0" timeOffset="19275.6598">22391 3888 136 0,'-9'0'120'16,"-5"0"-120"-16,1 16 19 16,-3 13 15-16,-6 13 1 15,5 2-4-15,5 7-9 16,4 0-1-16,8 0-8 16,0-2-3-16,4-4-4 15,15-5-4-15,11-11 2 16,4-14-4-16,15-12 0 0,11-3-1 15,10-29-4 1,7-10-1-16,-1-8-4 0,-8 0-4 16,-18-1 1-16,-12 4 2 15,-13 0 5-15,-13 4 6 16,-9 5 1-16,-3 10 0 16,0 8 6-16,-11 7 8 15,-4 6 8-15,-8 4-17 16,-7 5-1-16,-3 21-1 15,-1 8 2-15,4 4-3 16,9 6 1-16,9 4-3 16,10 0-1-16,2 2 0 0,9 0 0 15,18-4 0-15,9-9 0 16,9-8 0-16,12-11 4 16,11-9-4-16,17-9-11 15,11 0-15-15,1-12-41 16</inkml:trace>
  <inkml:trace contextRef="#ctx0" brushRef="#br0" timeOffset="19829.8194">23651 4200 274 0,'0'-17'4'16,"0"-5"2"-16,0-1 30 15,0-3-8-15,0-1-19 0,-3 5 4 16,-6 7 3-16,1 4 8 16,-2 7 6-16,0 4-20 15,-6 0-7-15,-10 13-1 16,-6 22-2-16,-1 10 3 16,3 10 3-16,10 4-3 15,10-2-1-15,9-4-1 16,1-7 4-16,0-12-4 15,17-11-1-15,9-13 3 16,3-7 1-16,12-3 2 16,7-29 1-16,7-17-4 15,2-18-3-15,-8-9-2 0,-4-8-6 16,-8-14-4-16,-3-6-7 16,0-4-17-16,-8 6-22 15,-5 11 7-15,-9 19 42 16,-5 13 9-16,-7 15 8 15,0 16 19-15,0 10 9 16,0 9-9-16,0 6-7 16,0 0-20-16,-3 17 0 15,-7 24-1-15,-2 18 1 16,-9 19 2-16,1 12 9 16,2 5-7-16,6 2 3 15,4-6-3-15,3-3 3 16,4-6-3-16,1-9 1 0,0-11-4 15,16-14-1-15,20-14-6 16,13-18-4-16,15-10-14 16,8-6-39-16</inkml:trace>
  <inkml:trace contextRef="#ctx0" brushRef="#br0" timeOffset="20265.8651">25105 3378 350 0,'13'-6'5'16,"11"5"-5"-16,3 1 14 15,3 0 0-15,1 4 5 16,9 12-1-16,-1 4-7 16,0 4 3-16,-2 4-1 15,-3 4-3-15,-2 5-4 16,-7 2-1-16,-7 6-3 15,-9 0-2-15,-9 6-1 0,0 7 1 16,-17 3 1-16,-11 3 2 16,-6-2 1-16,-5-8 0 15,3-8-4-15,2-4 0 16,1-7-2-16,3-4-8 16,0-4-20-16,2-3-44 15,0-4-206-15</inkml:trace>
  <inkml:trace contextRef="#ctx0" brushRef="#br0" timeOffset="20445.917">25045 4724 256 0,'19'26'56'15,"-2"-1"2"-15,2-3 1 16,-1-6-33-16,-5-5-6 15,-4-5-14-15,-1-3-6 16,-8-3-11-16,3-3-39 16</inkml:trace>
  <inkml:trace contextRef="#ctx0" brushRef="#br0" timeOffset="21735.6174">13366 5033 109 0,'-19'-13'181'0,"7"4"-181"15,2 4-3-15,10 3 3 16,0 2 3-16,0 0-3 16,5 0 0-16,19 0 1 15,12 0 11-15,15 0 3 16,14 0 5-16,10 0-6 0,10-1 1 15,6-6-6-15,6 0-2 16,3-3 6-16,7 0-1 16,10-4-1-16,11 2-4 15,14-1-3-15,19 1 1 16,18 0 1-16,15-1 2 16,25-3 3-16,14-1 4 15,16-5-3-15,12-1-2 16,-7-3-2-16,-11 6-1 15,-19 4 1-15,-17 8-6 16,-15 5-1-16,-10-1-1 16,-10 2-1-16,-6 0-1 0,-2-1 0 15,12-3 0-15,7-1 2 16,17-6-1-16,14 0 1 16,11-3 0-16,2-2 0 15,4 2 2-15,-1 2 1 16,4 0-3-16,-4 9-2 15,-6 3 1-15,-10 2 2 16,-6 0-1-16,-7 0 4 16,4 5-4-16,-6 3-4 15,-2 0 3-15,-3 0 0 16,-1 6 0-16,-5 1 1 16,0 1 0-16,-2-2 0 15,-8 0 0-15,-8 0 0 16,-12-3 3-16,-15 2 0 15,-10 0 5-15,-15-2-7 0,-17-2-1 16,-10-2 0-16,-12 0-2 16,-7-4-2-16,-6-3-4 15,-7 0-15-15,-6 0-24 16,-18 0-87-16</inkml:trace>
  <inkml:trace contextRef="#ctx0" brushRef="#br0" timeOffset="48755.7855">7846 6291 37 0,'-36'15'58'15,"9"3"-48"-15,8-5-6 16,7-2 1-16,7-6 0 16,1-5-5-16,4 0-10 15,0 0 3-15,0 0 7 16,10-6 5-16,4-9 0 16,5-2-5-16,-2-4-25 15</inkml:trace>
  <inkml:trace contextRef="#ctx0" brushRef="#br0" timeOffset="49910.4279">7886 6218 66 0,'-6'0'77'16,"0"-1"-51"-16,-4 1 6 15,4 0 5-15,0 0-3 16,-2-3-16-16,-2 3-2 15,-2 0-4-15,3 0 1 16,-4 0-5-16,5 4-2 16,-1 15-4-16,-1 3-2 15,1 6-1-15,3 1 1 16,3 2-4-16,3-7 2 0,0-5-4 16,3-1-1-16,9-8-7 15,10-5 2-15,2-5 2 16,1 0-6-16,5 0 8 15,-7-17 8-15,-1-2 0 16,-10 1 0-16,-8-2 5 16,-4 3 5-16,0 0-3 15,-10-4 7-15,-5 10-14 16,-6-1-1-16,-1 6 1 16,4 3 8-16,0 3-3 15,3 0 3-15,-3 11-5 16,6 7 1-16,-4 4-4 15,10-4 1-15,3-2-1 0,3-7-5 16,0-5-2 0,6-4-3-16,10 0 3 0,4 0-6 15,5-11 8-15,2-3 5 16,-8 1 1-16,-7 3 5 16,-9 4 0-16,-3 6 0 15,0 0-5-15,-3 0 28 16,-9 4-9-16,-7 10-14 15,-2 0-2-15,6-3-3 16,2 0 0-16,8-5 1 16,5-6-2-16,0 0-4 15,0 0-2-15,0 0-5 0,0 0-3 16,0 0-8 0,5-6 1-16,8-5 15 0,-4 4 0 15,-3 0 4-15,-3 6 2 16,-3 1 5-16,0 0-5 15,0 0 2-15,0 0 8 16,-3 1 0-16,-3 10-8 16,0-4-2-16,3 0 1 15,3-1-1-15,0-5-3 16,0-1-1-16,0 0-3 16,0 0 0-16,0 0-3 15,0 0-11-15,6 0-18 16,3 0-29-16,-3 0-33 0</inkml:trace>
  <inkml:trace contextRef="#ctx0" brushRef="#br0" timeOffset="55647.3558">9875 5994 165 0,'6'0'84'0,"-6"0"-61"15,0 0 2-15,0 0 8 16,0 0-3-16,0 0-12 15,0 0 0-15,0 0 3 16,0 0 1-16,-12 0 1 16,-9 9-11-16,-12 8-8 15,-10 5-3-15,-8 7 1 16,-7-1 0-16,0 3 3 0,1 2-4 16,2 0 3-16,13-5-4 15,11-5 4-15,13-8-4 16,9 3-4-16,9-4-4 15,3 12-7-15,24 1 13 16,12 2-3-16,16-4-2 16,12 2 7-16,12-2-4 15,2-1 7-15,-4-1-3 16,-2 9 1-16,-6-1-1 16,-7 2 1-16,-14-1-1 15,-15 1-2-15,-14-4 1 16,-13 4 0-16,-6 5 1 0,-19 6 7 15,-20 7 1-15,-16 1-6 16,-5-4 4-16,-7-9-4 16,-1-9 4-16,0-4-4 15,4-7 0-15,1-9-2 16,8-4-3-16,6-2 3 16,10-4-12-16,17 0-12 15,11-10-45-15,11-18-113 16</inkml:trace>
  <inkml:trace contextRef="#ctx0" brushRef="#br0" timeOffset="56076.0858">10237 6533 22 0,'8'3'30'0,"10"-3"3"16,9 0 15-16,13 0 2 15,10 0-21-15,12-6 13 16,5-7-4-16,6-4-12 16,-3 3-4-16,2-1-10 15,-4 0 4-15,1 5-9 16,-11-2-7-16,-13 8-7 15,-15 1-6-15,-11-1-11 16,-16 4-22-16,-3 0-37 16,-10-3-119-16</inkml:trace>
  <inkml:trace contextRef="#ctx0" brushRef="#br0" timeOffset="56315.8009">10643 6181 215 0,'0'0'8'0,"0"14"3"16,0 18-3-16,0 18 22 15,0 11-14-15,9 9 8 16,2 4-9-16,-1 2-3 16,5 3 12-16,-3 1-15 15,6 3-5-15,-2-2-3 16,4-4-1-16,2-6-4 0,5-14-9 15,8-13-14-15,9-13-18 16,2-17-100-16</inkml:trace>
  <inkml:trace contextRef="#ctx0" brushRef="#br0" timeOffset="56773.9742">11522 6764 207 0,'0'-19'38'16,"0"-2"-22"-16,-3-1 0 16,-6 1 29-16,-7-2-26 15,-1 1-16-15,-2 1 5 0,-5 2 3 16,3 6 2 0,-6 7-1-16,-1 6 5 0,-5 0-11 15,0 8 6-15,-2 19-4 16,2 8-2-16,7 11 0 15,4 7-1-15,7 6-3 16,12-3-2-16,3-5-1 16,9-7-2-16,15-10 2 15,9-12-8-15,4-12 3 16,4-10-5-16,4-9 2 16,1-24 1-16,-4-13 0 15,-3 4-6-15,-16 6 1 16,-7 14 1-16,-10 15 12 15,-3 7 0-15,-3 0 4 0,0 4-4 16,0 21 1-16,3 14 8 16,0 6 2-16,1 5-5 15,7-8-1-15,1-8-4 16,4-5-1-16,7-7-4 16,2-9-1-16,5-7-11 15,3-6-21-15,7-4-125 16</inkml:trace>
  <inkml:trace contextRef="#ctx0" brushRef="#br0" timeOffset="57546.0353">12344 6556 254 0,'-19'-4'57'0,"-1"4"-56"15,-2 0 11-15,-8 6 13 16,-5 9-10-16,3 0-4 16,-1 2 3-16,4-1 0 15,12 0-5-15,5-3-8 16,1 6-1-16,11 0-1 16,0 2-4-16,11 1 2 15,14 3 0-15,8-1-2 0,6 1 5 16,3 4 0-1,-2 1 0-15,-3 1 0 0,-7 0 0 16,-8-6 3-16,-8 2-2 16,-8-2 1-16,-6-3 4 15,0 7-1-15,-12-3 7 16,-15 4-3-16,-9-4-3 16,-4-5-3-16,0-2-3 15,1-12 0-15,0-7-6 16,5 0-18-16,5-5-43 15,13-27-202-15</inkml:trace>
  <inkml:trace contextRef="#ctx0" brushRef="#br0" timeOffset="57777.7741">12565 6723 272 0,'12'-2'3'0,"12"1"4"16,11-7 2-16,8-2 10 15,5-1-6-15,8-2-4 16,5-4 4-16,3 0-1 16,5-2-12-16,-1-1-4 15,-16-2-15-15,-12 2-41 16,-18 1-122-16</inkml:trace>
  <inkml:trace contextRef="#ctx0" brushRef="#br0" timeOffset="58191.219">12720 6320 223 0,'0'0'24'0,"0"22"-9"16,0 20-15-16,0 23 32 15,0 18-8-15,7 10 10 16,7 13-7-16,-2-3-9 16,4-1-2-16,7-9-2 15,3-14-6-15,12-15-4 0,8-13-2 16,7-16-2 0,12-22-1-16,5-13-4 0,2-22 1 15,10-30-2-15,-1-15 3 16,-1-5-9-16,-7 7 2 15,-19 9-1-15,-14 16 8 16,-16 16-2-16,-11 14 5 16,-8 8 2-16,-2 2-1 15,0 14 0-15,3 19 17 16,4 14 2-16,-4 1-8 16,0 0-3-16,6-7-1 15,-3-6-3-15,6-6-5 0,2-10-1 16,3-9-1-1,-5-10-9-15,3-6-11 0,0-34-19 16,-2-20-74-16</inkml:trace>
  <inkml:trace contextRef="#ctx0" brushRef="#br0" timeOffset="58342.267">13660 6450 419 0,'-8'-1'3'15,"8"-2"4"-15,0 3-10 16,0 0 3-16,11 7-13 16,13 4 8-16,13-7-33 15,11-4-68-15</inkml:trace>
  <inkml:trace contextRef="#ctx0" brushRef="#br0" timeOffset="58685.2741">14437 6455 421 0,'-34'22'4'16,"-15"9"-2"-16,1 2 6 15,-3 3 0-15,7-7-1 16,14 2-3-16,15-7-4 16,7 2-4-16,8 0-3 15,4 4-2-15,25-1 0 16,10 1-5-16,7-5 5 0,-1 1 8 15,0-4 0 1,-5 3 1-16,-15-3 1 0,-5-4 1 16,-10 4 3-16,-7-6-1 15,-3 1 10-15,0 5-1 16,-19 4 8-16,-8 5-4 16,-9-3-11-16,5 0-1 15,4-8-5-15,3-2 0 16,6-7-9-16,-1 0-11 15,3-4-14-15,9-7-52 16,7 0-182-16</inkml:trace>
  <inkml:trace contextRef="#ctx0" brushRef="#br0" timeOffset="58985.5511">14782 6593 332 0,'0'0'0'0,"0"0"-8"15,0 0 8-15,19 0 3 16,11 0 9-16,15-1 12 15,4-13-8-15,5-3 2 0,2 0 1 16,3-5-13-16,-7 4-6 16,-7-4-2-16,-9 2-6 15,-10-2-8-15,-11 2-23 16,-14-7-75-16</inkml:trace>
  <inkml:trace contextRef="#ctx0" brushRef="#br0" timeOffset="59391.3464">15070 6178 198 0,'-6'0'92'16,"6"0"-92"-16,-3 27 0 15,0 19 15-15,0 19 8 16,-3 16 2-16,6 3 0 0,0-2-2 16,0-2-6-16,3-6-4 15,13-7-1-15,10-6-8 16,2-11-1-16,8-15 3 15,3-14-6-15,4-16 2 16,9-5-2-16,10-38-1 16,15-16-13-16,8-8-17 15,-4 0-1-15,-10 13 11 16,-25 14 9-16,-17 13 9 16,-13 9 3-16,-12 10 10 15,-4 3 6-15,2 0-5 16,-1 7-3-16,1 18 6 0,2 12 17 15,2 8-11-15,5 1-10 16,-2 0-1-16,3-6-5 16,2-7-2-16,9-3-1 15,-1-13-1-15,4-10-2 16,4-7-8-16,-1-24-8 16,0-25-5-16,-6-13-36 15,-10-8-117-15</inkml:trace>
  <inkml:trace contextRef="#ctx0" brushRef="#br0" timeOffset="59525.5653">15834 6316 333 0,'-3'0'0'0,"3"0"-14"16,0 0 13-16,3 11 0 0,17 0-4 15,12 0-45-15,10-11-124 16</inkml:trace>
  <inkml:trace contextRef="#ctx0" brushRef="#br0" timeOffset="59765.293">16496 6370 345 0,'-19'9'67'15,"-2"12"-62"-15,-3 2-5 0,-6 10 8 16,-4 4 2-1,3 2-4-15,11-4 0 0,7-2 0 16,7 1 0-16,6-3-6 16,0-3-3-16,14-4-3 15,11-6 2-15,4-7-6 16,10-11 1-16,6 0-6 16,4 0-3-16,9-11-29 15,5-11-66-15</inkml:trace>
  <inkml:trace contextRef="#ctx0" brushRef="#br0" timeOffset="60074.1732">17190 6347 297 0,'0'-9'27'16,"0"6"32"-16,0 3-19 0,0 0-15 16,0 0-9-16,-6 7-7 15,-13 17-4-15,-6 7-2 16,1 5 3-16,7 3-4 15,11-1-2-15,6-4-4 16,0-4-2-16,16-1 3 16,13-4-5-16,14-3 3 15,9 6 1-15,5-4 0 16,-1 8 1-16,-6 2 3 16,-16 0 0-16,-13 1 1 15,-15-5 2-15,-6 0 6 16,-9 3 5-16,-25 3 0 0,-20-2-7 15,-21-1-7-15,-13-5-7 16,-9-6-23-16,-7-13-118 16</inkml:trace>
  <inkml:trace contextRef="#ctx0" brushRef="#br0" timeOffset="61206.4494">7935 8343 264 0,'0'10'31'16,"0"2"-23"-16,0 10-8 15,3-1 7-15,8 1-6 16,8-3 0-16,4-1-1 16,-4-8 0-16,2-5-1 15,-3-5-1-15,-5 0-1 16,-7 0-1-16,-6-11 0 16,0-2 1-16,-3 4 6 15,-10 6 1-15,-2 3 5 16,-6 0-7-16,3 7-2 15,0 10 2-15,6-5-4 0,9 5 2 16,3-5-4-16,0-4-18 16,12-8-27-16</inkml:trace>
  <inkml:trace contextRef="#ctx0" brushRef="#br0" timeOffset="61707.6005">9238 8317 244 0,'0'0'93'0,"0"11"-90"15,0 19 1-15,0 14 7 16,3 12 2-16,13 16-2 16,1 4-3-16,5 5 6 15,5 4-3-15,1-4 0 16,5-5 0-16,0-12-8 0,1-10-2 15,5-14 2-15,-3-11 0 16,-3-12-3-16,-2-14 0 16,-1-3-1-16,0-22 1 15,5-31 14-15,4-22-1 16,-6-15-9-16,-11-5-1 16,-8 3-3-16,-8 9 2 15,-6 10-2-15,0 10-4 16,0 8-4-16,0 11 3 15,0 11-5-15,0 13-7 16,3 9-11-16,3 5-29 16,7 6-40-16,8 0-85 15</inkml:trace>
  <inkml:trace contextRef="#ctx0" brushRef="#br0" timeOffset="61972.2795">10397 8650 334 0,'0'11'50'16,"0"2"-45"-16,0 9-5 15,0 10 13-15,0 5-5 16,6 3 0-16,3 0-7 15,0-3-1-15,3-8 0 0,0-3-1 16,-3-12-8-16,-2-7-3 16,-4-7-24-16,-3-17-81 15,0-27-113-15</inkml:trace>
  <inkml:trace contextRef="#ctx0" brushRef="#br0" timeOffset="62127.7385">10321 8239 347 0,'-3'0'21'16,"0"4"-14"-16,3 18-7 15,0 5 1-15,3 5-1 16,21-6-4-16,11-1-8 0,14-11-29 16,13-6-105-16</inkml:trace>
  <inkml:trace contextRef="#ctx0" brushRef="#br0" timeOffset="62452.3198">11243 8299 1 0,'-19'22'340'16,"-17"7"-334"-16,-3 12 10 16,-6 1 6-16,-1 2-4 15,4 1 0-15,8 3-3 16,10-7-7-16,11-9-6 0,13 2-2 15,0-5-7-15,28 0 0 16,5-3 0-16,10-4 1 16,2 0 6-16,-2 0 0 15,-7 0 1-15,-5 0-1 16,-11 3 2-16,-7-2 3 16,-10-1-3-16,-3 4 8 15,-6 3 0-15,-21 5-1 16,-4-2-5-16,-2-3-4 15,0-7-4-15,5-12 0 16,7-10-16-16,6 0-30 16,12-28-169-16</inkml:trace>
  <inkml:trace contextRef="#ctx0" brushRef="#br0" timeOffset="63442.8675">11689 8467 235 0,'-4'-2'18'16,"1"2"-2"-16,0 0 32 15,3 0-8-15,-3 6-26 16,-2 19-5-16,2 12 0 15,1 6 1-15,2 7 2 16,0 1-6-16,6 3 0 16,14-3 1-16,-1-6 2 15,7-6-7-15,-3-9 4 0,6-11-5 16,-2-5-1 0,-3-11-2-16,3-3 0 0,2-21-2 15,3-19 0-15,1-19-3 16,-2 0 4-16,-4 2-4 15,-3 9 1-15,-12 18 5 16,-2 11 1-16,-7 15 0 16,0 2 0-16,0 2 1 15,0 0 2-15,0 13-2 16,4 18 0-16,4 11 16 16,-2 6-8-16,4-5-5 15,-1-5-3-15,9-8 0 16,1-4-1-16,7-13-1 15,7-8-9-15,4-5-7 0,11-22-13 16,4-11-64-16</inkml:trace>
  <inkml:trace contextRef="#ctx0" brushRef="#br0" timeOffset="64423.3236">12899 8499 184 0,'0'0'80'16,"0"0"-52"-16,-3 0 15 15,-3-3-18-15,-4-11-15 16,0 3-4-16,0 0 1 16,-3 0 7-16,1 7 8 15,-3-3-6-15,0 7-7 16,-1 0-3-16,-4 0-2 15,-5 27 1-15,1 8-4 0,2 13 3 16,5 7-1-16,7 1 0 16,7-3 0-16,3-5-1 15,7-10-3-15,13-9 1 16,5-7 0-16,2-11-1 16,2-11-4-16,9 0-4 15,1-22 0-15,4-14-5 16,-4-6 1-16,-10 5-5 15,-6 15 9-15,-14 11 9 16,-9 8 0-16,0 3 4 16,0 5 0-16,0 23-1 15,4 16 8-15,5 8 8 16,5 3-12-16,1-4-2 0,2-13-1 16,6-9-3-16,-1-10-1 15,4-10-8-15,4-9-1 16,-1-18-10-16,6-26-22 15,1-18-95-15</inkml:trace>
  <inkml:trace contextRef="#ctx0" brushRef="#br0" timeOffset="64647.6486">13408 8362 340 0,'0'13'0'0,"0"18"0"15,0 11 19-15,0 10 3 16,5 14 1-16,3 4-1 16,6 0-8-16,2-4 0 15,2-4-4-15,6-7-1 16,3-6-9-16,-2-13-5 16,2-15-6-16,-3-17-7 15,10-4-51-15,-1-32-92 16</inkml:trace>
  <inkml:trace contextRef="#ctx0" brushRef="#br0" timeOffset="64849.7376">13918 8665 401 0,'0'22'29'16,"0"9"-27"-16,0 8-2 15,0-2 11-15,0-4-1 16,0 0-5-16,3-6-3 15,3-6 1-15,6 0-1 16,-3-6-2-16,0-5-7 16,-2-6-6-16,2-4-30 15,-1-9-56-15,-2-21-125 16</inkml:trace>
  <inkml:trace contextRef="#ctx0" brushRef="#br0" timeOffset="65037.194">13912 8353 235 0,'-10'0'200'15,"4"0"-197"-15,3 0-3 16,3 0 10-16,0 0-10 16,0 0-2-16,0 0-4 15,9 9 6-15,7-4-10 16,5-3-32-16,0-2-93 15</inkml:trace>
  <inkml:trace contextRef="#ctx0" brushRef="#br0" timeOffset="65361.9595">14172 8424 304 0,'28'7'5'16,"11"0"-5"-16,7-2 7 15,2 1 3-15,-1 3-4 16,-6 4-5-16,-8 3 1 16,-11 1 2-16,-13 12-1 15,-9 8 9-15,-6 8 11 16,-25 8-4-16,-14 4-6 16,-4 0 1-16,1-5 7 15,8-4-6-15,10-11-7 16,15-7-5-16,9-8-3 0,6-7 0 15,0-2-1-15,12-4-4 16,16-6-2-16,11-3 6 16,10 0-6-16,8-7-3 15,-3-8-24-15,1-3-43 16,0-1-225-16</inkml:trace>
  <inkml:trace contextRef="#ctx0" brushRef="#br0" timeOffset="65757.6605">14870 8736 371 0,'0'-20'22'0,"0"-12"-22"16,0-4 0 0,9-5 0-16,-3 7-1 0,-5 5 1 15,-1 18 0-15,0 0 1 16,0 11 2-16,-10 0 5 15,-9 15-8-15,-4 24 1 16,-6 11-1-16,3 3 0 16,2 3 3-16,12-8 2 15,6-4 5-15,6-6-4 16,0-10-3-16,6-10-3 16,12-11-2-16,9-7-5 15,9-14-6-15,7-19-3 0,-1 0-14 16,-7 7-3-1,-12 13 18-15,-13 13 11 0,-8 0 4 16,-2 17 10-16,0 19 23 16,0 5-2-16,0-1-15 15,0-2-10-15,8-10-5 16,11-6-1-16,1-8-12 16,9-12-21-16,4-2-61 15</inkml:trace>
  <inkml:trace contextRef="#ctx0" brushRef="#br0" timeOffset="65976.2462">15253 8699 427 0,'9'0'0'0,"14"0"2"15,8-12-2-15,6 6 14 16,3-1-2-16,4-2 0 15,-1 3-5-15,2-5-2 16,1-4-1-16,-1-4-4 16,1-6-14-16,-7-2-8 15,-6-2-38-15,-8 0-89 16</inkml:trace>
  <inkml:trace contextRef="#ctx0" brushRef="#br0" timeOffset="66201.8108">15564 8356 325 0,'-3'28'1'15,"0"14"-1"-15,3 7 4 16,0 13 15-16,0 11 15 16,0 0-6-16,0-6-4 15,0-6 1-15,6-8-9 16,4-13-11-16,2-7-5 15,6-15-5-15,3-13-18 16,12-5-26-16,13-27-54 16,6-17-84-16</inkml:trace>
  <inkml:trace contextRef="#ctx0" brushRef="#br0" timeOffset="66365.9503">16016 8736 462 0,'-8'17'0'15,"8"5"-2"-15,0-3 2 16,0-8 0-16,0-4 4 16,5 1-4-16,4-8-5 15,1 0-4-15,6-15-7 16,13-18-26-16,-2-11-82 16</inkml:trace>
  <inkml:trace contextRef="#ctx0" brushRef="#br0" timeOffset="66545.6383">16022 8365 462 0,'-9'0'0'0,"9"0"-21"16,0 0 1-16,0 6 20 16,12 5 4-16,4 4-4 15,11-1 0-15,5 1-16 16,9-4-30-16,3-2-62 15,1 0-129-15</inkml:trace>
  <inkml:trace contextRef="#ctx0" brushRef="#br0" timeOffset="67249.638">16470 8581 287 0,'0'22'48'0,"0"3"-2"16,0-1-25-16,0 1-7 15,0-1-7-15,7-2-5 16,2-3-2-16,4-4-4 15,0-5-5-15,4-5 4 16,-5-5-6-16,-3 0-7 16,1 0-11-16,-2-5-5 15,-8-9 18-15,0-1 16 16,0-3 14-16,-20 4-1 16,4 4 16-16,-7 1-5 15,7 5-15-15,3 2-1 16,7 2-2-16,6 0 0 0,0 0-6 15,0 0-15-15,6-2-1 16,16-5 12-16,11-6 3 16,12-7 0-16,4-8-1 15,6 1-7-15,0-2-23 16,-3 7-5-16,-7 4 15 16,-12 12 22-16,-9 1 3 15,-15 5 6-15,-6 0 2 16,0 0 5-16,-3 8 11 15,3 6-1-15,3 3-18 16,7-1-5-16,4-5-3 16,6-4-2-16,10-7-1 15,12 0 1-15,10-18-2 0,14-4-2 16,-1-3 3-16,0 6 1 16,-16 5 2-16,-16 10 7 15,-14 4-7-15,-10 0 3 16,-5 4 1-16,0 14 9 15,0 6 3-15,2 3-2 16,-2-2-4-16,6-5-4 16,9-3 0-16,11-10-3 15,13-6 0-15,18-1-3 16,14-8-4-16,5-13 2 16,0 2 2-16,-6 4-2 15,-19 8 2-15,-15 3 3 0,-13 4 5 16,-14 0 2-1,-4 8 4-15,-1 3 4 0,5 3-2 16,6 1-10-16,8-8-3 16,8-2-3-16,8-5-4 15,5 0-1-15,8-11-17 16,3-5-17-16,-7-2-29 16,-19 3-249-16</inkml:trace>
  <inkml:trace contextRef="#ctx0" brushRef="#br0" timeOffset="69395.9636">9972 9667 228 0,'34'-10'56'0,"-7"1"-56"15,12-2-16-15,10 0 16 16,9 2 7-16,11-4 7 15,19 3 5-15,18-2-5 16,27 2 9-16,26-1-3 16,26 4 3-16,20 3-7 15,32 4 1-15,21 0-8 16,21 0 4-16,15 0-3 16,4-7-6-16,1-8-3 15,2-11 5-15,5-10-2 16,3-14-3-16,5-3-1 0,5 4 5 15,-2 13 8-15,-5 10-3 16,-11 16 8-16,-8 10-3 16,-11 0-1-16,-9 2-8 15,-27 3-1-15,-18-1-3 16,-28-4 2-16,-21 0-4 16,-16 0 0-16,-17-8 0 15,-13-7 0-15,-14-6-2 16,-7-1 0-16,-14-4-2 15,-7 0 4-15,-7-3-3 16,-13 4 1-16,-9 3 0 16,-13 3 1-16,-14 0 1 15,-3-6 0-15,1-4 0 0,9-12 0 16,4-7-3-16,5-6 1 16,4-3-3-16,0-4-2 15,-2 3 3-15,-1-3-4 16,-11 0 1-16,-7 0-3 15,-5-2 1-15,-16-5 7 16,-8-1-7-16,-5 3 0 16,0-2 9-16,-15 9 4 15,-8 6-1-15,3 8 0 16,-3 6 7-16,-2 2 4 16,-2 5-2-16,-1 2 2 15,-8 1-3-15,-5 4-6 16,-8 3 2-16,-7 3-7 0,-13 4 0 15,-4 5 1-15,-2 6-1 16,7 2 3-16,0 2-1 16,3 0-2-16,-11 0 0 15,-8 0 0-15,-11 0 0 16,-11-6-2-16,-17 3 1 16,-14-4 1-16,-14 3 0 15,-17-4 0-15,-2 7 1 16,-6-5 3-16,-3 2-4 15,-2 4 0-15,-2 0-4 16,-8 0 4-16,-13 0 0 16,-4 0 0-16,-16 4-2 0,-6 6-1 15,-5 2 1-15,-11 3 2 16,-5-1 2-16,8 8 0 16,0 7-2-16,7 1 1 15,-8 7-1-15,6 7 2 16,4 3-6-16,4-2 0 15,13-6 0-15,15-5 4 16,17-5 7-16,17-8-7 16,24-6 4-16,9 0-4 15,15-5 0-15,5 2-2 16,-1-4-2-16,5-1-3 16,7-2 7-16,10-5 1 15,7 0-1-15,10 0 1 0,8-10-1 16,5-7 1-1,4 2-1-15,2-3 0 0,6 2-3 16,7 3 2-16,-4 4 0 16,-2 4-3-16,-4 1 3 15,-2-1-2-15,-4 5 0 16,6-4-2-16,0-5 5 16,10 0-3-16,-1-1 3 15,4-2 0-15,0 2-1 16,-4-5 1-16,-5-4-3 15,-7 2 3-15,-9 0 0 16,-3 0 2-16,-2 2 0 16,-1 4 0-16,0 4-1 15,7 1 2-15,8 1-3 0,10 5-2 16,8 0 2-16,5 0-2 16,6 8 1-16,-4 2 1 15,5 6-3-15,4-1 3 16,6-2-2-16,0-2 1 15,9 1-3-15,3-2-2 16,3 5-3-16,0 1-1 16,3 4 1-16,-4 0 9 15,4 4 0-15,0 2 0 16,0 4 0-16,0 7 0 16,0 6 0-16,0 11-2 15,7 7 4-15,2 12-3 16,0 8 2-16,1 9-1 0,1 0 0 15,1-6 0-15,1-3 1 16,4-12-1-16,-1-3 0 16,-1-4-1-16,0-7 0 15,-3-7 1-15,-3-4 0 16,-2-7 0-16,-4-3 0 16,0-2-1-16,-3-1-1 15,0 1 2-15,0 7 0 16,0-1 1-16,0 6-1 15,0 4 0-15,0-5-1 16,0-7 1-16,0-10 0 16,0-4-2-16,0-7 2 0,6-2-5 15,5-4 1-15,5-1-2 16,-1-1 6-16,9 1 0 16,1 2-2-16,8-3 0 15,6 1 0-15,7-1 0 16,9-3 2-16,11 2 0 15,7-4 0-15,12-2 0 16,12 0-2-16,6-15 0 16,12-4 2-16,1-3 0 15,2 0 0-15,-1 5 0 16,-1 2-1-16,-6 8-4 16,-5 4-3-16,-4 1-16 15,-11 2-25-15,-12 0-69 0</inkml:trace>
  <inkml:trace contextRef="#ctx0" brushRef="#br0" timeOffset="71303.8389">19745 7975 4 0,'-4'-10'158'15,"-1"2"-115"-15,2 0-27 0,2 5 11 16,-1-1 15 0,1 4-7-16,1-1-14 0,-2 1 3 15,0 0-5-15,2 0 1 16,0 0-2-16,0 0-7 16,0 0-3-16,0 0-4 15,0 0 3-15,0 0-5 16,0 0 4-16,0 0-3 15,0 0 4-15,0 0-5 16,0 0 0-16,0 0 3 16,0 0-5-16,0 0 0 15,0 0 1-15,0 0-1 0,0 0 0 16,0 0 0 0,0 0 0-16,0 0 0 0,0 0 0 15,0 0-1-15,0 0 2 16,0 0-2-16,0 0 1 15,0 0-1-15,0 0 1 16,0 0-4-16,0 0 3 16,0 0 0-16,0 0 1 15,0 0-1-15,0 0 1 16,0 0 0-16,0 0-1 16,0 0 1-16,0 0-1 15,0 0-3-15,0 0-2 16,0 0-2-16,10 1 8 15,7 7 0-15,0-1 0 16,9 1 0-16,3-2 0 0,4-3 0 16,8-2 0-1,5-1 0-15,6 0 3 0,3 0-3 16,2 0 1-16,-9-1-1 16,-10-1-1-16,-12 1-1 15,-13 1-7-15,-8 0-3 16,-5 0-13-16,0 1-19 15,-9 14-22-15,-23 7-136 16</inkml:trace>
  <inkml:trace contextRef="#ctx0" brushRef="#br0" timeOffset="71701.3285">19723 8356 241 0,'0'33'7'0,"0"9"-7"16,12 6 16-16,2-1 2 16,-1-3-3-16,0-3-3 15,-2-12-9-15,1-4 0 16,-6-6-3-16,0-7 0 16,-2-12-7-16,5 0-17 15,1-19 14-15,7-21-8 16,-4-8-44-16,6-1 41 15,0 6 6-15,-2 13 14 16,2 11 1-16,0 12 1 0,0 7 4 16,-2 0 2-16,-3 17 5 15,-2 7 1-15,-2 9 6 16,0 5 7-16,-10 2-2 16,0 3-4-16,0-2-2 15,-13 0 3-15,-6-2-4 16,2-7-5-16,-4-9-9 15,7-8-3-15,7-8-7 16,4-7-7-16,3 0-22 16,0-29-177-16</inkml:trace>
  <inkml:trace contextRef="#ctx0" brushRef="#br0" timeOffset="71949.231">20252 8655 138 0,'4'65'40'0,"-1"-2"-9"16,0-1 2-16,0 1 5 15,0-1-12-15,-2-2-6 16,-1-6-7-16,0-2 3 16,0 1-3-16,-10 0-1 15,-16 3-4-15,-7-2-2 16,-7-7-4-16,-8-6-1 15,-1-8-1-15,-2-15-9 16,4-11-11-16,6-7-33 0,12-31-172 16</inkml:trace>
  <inkml:trace contextRef="#ctx0" brushRef="#br0" timeOffset="72174.1079">21005 8214 137 0,'0'0'223'0,"3"4"-220"0,-2 6-3 16,1 4 9-16,1 4-3 15,1 3-4-15,3 3-2 16,-1-2-8-16,0-4-20 15,-6-5-211-15</inkml:trace>
  <inkml:trace contextRef="#ctx0" brushRef="#br0" timeOffset="72465.6095">20849 8670 306 0,'0'4'0'15,"0"-4"4"-15,13 0-4 0,15 0 15 16,6 0-1 0,9 3-7-16,-5 4 1 0,-7 5-5 15,-9 1-1-15,-10 6-1 16,-7 3 2-16,-5 8 2 16,0 2 5-16,-23 8 3 15,-11 1-4-15,-6 6 1 16,-2-1 0-16,-3-2-4 15,6-2-5-15,4-8-1 16,3-5-4-16,12-10-8 16,3-12-10-16,10-7-23 15,7-6-78-15</inkml:trace>
  <inkml:trace contextRef="#ctx0" brushRef="#br0" timeOffset="72632.7911">20921 9087 165 0,'13'23'53'15,"-1"2"-7"-15,2-3-8 16,-7-1-8-16,1 0-14 16,-1-7-4-16,0-4-9 15,3-6-3-15,-4-4-4 16,4 0-8-16,9-26-15 16,1-7-79-16,-2-3-89 15</inkml:trace>
  <inkml:trace contextRef="#ctx0" brushRef="#br0" timeOffset="72794.9935">21127 9018 126 0,'5'0'79'0,"-2"8"-53"0,3 9 26 16,-2 2-18-16,2 0-9 15,0-5-7-15,0-3-11 16,0-3-7-16,1-5 0 16,1-3-10-16,4-4-6 15,4-27 1-15,4-12-35 16,-3-10-35-16,-2 0 12 15,2 5-12-15</inkml:trace>
  <inkml:trace contextRef="#ctx0" brushRef="#br0" timeOffset="73441.3041">21313 8787 24 0,'10'-10'71'0,"-3"8"-33"15,-1 2-1-15,3 0 8 16,0 11 10-16,3 5-12 0,-2 6-10 16,1-3-15-16,-3-2-7 15,0-6-3-15,0-5-8 16,-5-5-2-16,1-1-1 15,2 0-7-15,3-18 10 16,6-15 0-16,3-5-1 16,1-2-5-16,1 0 0 15,0 5 1-15,3 4 4 16,1 9 1-16,3 5 0 16,-5 6 1-16,5 7 6 15,-1 4-1-15,1 0 2 16,0 15 4-16,-4 9-1 15,-6 3-3-15,-4-1 0 0,-7 2 1 16,-6 1-5-16,0 0 2 16,0 5-4-16,-6-2 2 15,-10-1-2-15,-1-6-2 16,-2 1 0-16,-1-3-1 16,1-6 1-16,0 2-1 15,-1-2 0-15,-3 7 1 16,1 4-2-16,-7 11 2 15,-4 2 0-15,-3 4 0 16,-3 0 0-16,3-5 0 16,4-7 2-16,7-1-2 15,4-8 0-15,6-6-2 0,5-7 2 16,0-8-5-16,7-3-1 16,3 0-10-16,0-19-42 15,11-6-98-15,16-4 112 16,6 7 43-16,6 3-22 15,0 3 20-15,-3 7 3 16,-5 9 19-16,-3 0 7 16,-4 6 1-16,-3 13 8 15,0 7 12-15,0-1-11 16,1 6-11-16,1-7 1 16,3-2-6-16,1-4-5 15,0-11-4-15,4-7 1 16,7 0-6-16,6-25-6 15,9-11-2-15,2-11-13 16,0-6-40-16,2-9-117 0</inkml:trace>
  <inkml:trace contextRef="#ctx0" brushRef="#br0" timeOffset="73929.4672">22577 8544 270 0,'-39'40'58'15,"0"9"-49"-15,-1 2 11 16,5-4 9-16,5-6-13 0,4-4-11 16,11-12-5-16,8-6-5 15,5-8-5-15,2-10-14 16,0-1-46-16,14 0-45 15,1 0 37-15,0 0 69 16,-6 9 9-16,-2 10 27 16,0 14 13-16,2 5 1 15,1 4-8-15,1-5-5 16,-2 2 1-16,-1-8-4 16,-1-8-5-16,4-4-2 15,-8-10-8-15,1-5-5 16,2-4 3-16,3 0-3 15,3 0 4-15,7-11 10 0,7-14-5 16,5-6-12 0,5-1 0-16,3-4 1 0,6 2-1 15,4 2 1-15,4-2 5 16,4 5-1-16,3 0-2 16,4-1 2-16,1 1-7 15,-8-4-3-15,-4 0-5 16,-15-5-9-16,-9-2-24 15,-12-4-43-15,-7-7-156 16</inkml:trace>
  <inkml:trace contextRef="#ctx0" brushRef="#br0" timeOffset="74131.5294">23053 8487 224 0,'-15'34'31'15,"2"18"-15"-15,1 14 16 16,3 7 11-16,4 7-1 15,4-5-11-15,1-2-15 16,0-11-1-16,4-10-3 16,10-5-8-16,4-12-3 15,4-10-1-15,2-7-5 16,18-10-11-16,9-8-1 16,20 0-108-16,13-19-97 15</inkml:trace>
  <inkml:trace contextRef="#ctx0" brushRef="#br0" timeOffset="74281.9883">23841 9051 425 0,'0'0'4'16,"0"0"-1"-16,0 0-3 16,0 0 0-16,0 0-3 15,3 0-33-15,15-8-4 16,4-2-108-16</inkml:trace>
  <inkml:trace contextRef="#ctx0" brushRef="#br0" timeOffset="74993.6833">24172 8618 96 0,'-22'-25'300'0,"-1"-2"-288"15,2-2 9-15,-6-4 14 16,-4-3-15-16,-13-6-16 16,-10-9-3-16,-21-3-2 15,-17-13-2-15,-20-12-2 16,-24-10 0-16,-13-6-5 16,-12-8 2-16,-1-3 0 15,0 2-3-15,1 1 11 16,3 12 6-16,-8 11 7 15,-8 5 0-15,-11 9-7 0,-8 12 5 16,-10 13-6-16,-6 14-4 16,-7 16-1-16,-11 11 0 15,-1 16 2-15,7 25 2 16,14 14-4-16,15 8-2 16,20 2-2-16,13 9 1 15,16 3 0-15,23 10 2 16,13 12-5-16,21 8 3 15,23 17 3-15,27 10-3 16,27 4-6-16,17 8 1 16,45-5 0-16,28-6-10 15,33-10 14-15,22-5-4 0,22-4 5 16,24-5-2 0,14 1 1-16,21-8 0 0,11-2 4 15,9-11 0-15,5-10 1 16,-8-8 2-16,10-6 1 15,-6-16 5-15,5-13-3 16,2-21-2-16,-7-14 7 16,3-3 0-16,-4-7-1 15,-4-15-3-15,-8-7 8 16,-13-6-14-16,-12-15 0 16,-6-11 1-16,-5-17-1 15,-2-21-1-15,-5-11-2 16,-16-12-4-16,-22-9-1 15,-29 2-2-15,-40 1-3 16,-36 4-2-16,-38 13-2 0,-12 13 16 16,-39 16 2-16,-17 15-2 15,-17 10-8-15,-10 8-32 16,-4 9-54-16,-7 4-118 16</inkml:trace>
  <inkml:trace contextRef="#ctx0" brushRef="#br0" timeOffset="87663.4544">2021 1236 4 0,'0'9'1'16,"0"-9"-1"-16,0 0-5 15</inkml:trace>
  <inkml:trace contextRef="#ctx0" brushRef="#br0" timeOffset="92432.4353">2005 1204 119 0,'0'0'62'0,"0"0"-40"15,0 0-7-15,0 0 2 16,-3 0 2-16,3 1-4 0,0 1-6 16,0 9-6-16,0 11-1 15,0 9 3-15,0 9 9 16,0 8-10-16,3 3 2 15,0 4-1-15,0 3 3 16,-3 5 2-16,0 6-4 16,0 9 5-16,0 14 0 15,0 7-6-15,0 15 2 16,0 2-4-16,-3 6 2 16,-3 0-3-16,-2-1 2 15,1-1-1-15,-2-5 1 16,0 4 1-16,0 5 3 15,-1 0 0-15,4 0 2 0,0-1-8 16,1-5 1-16,5 3 0 16,0 3 1-16,0 3 0 15,0 1-2-15,0 5 0 16,5 15 1-16,-1 4 0 16,-1 10-2-16,3 7-1 15,0-2 1-15,0 2 0 16,-3-3-1-16,3 2 1 15,-3-2-1-15,3-3 1 16,0 5 1-16,0-7 0 16,1-4-2-16,1 1 0 15,5-4 2-15,2 8-3 16,0 2 2-16,-3 7-1 16,0 11 1-16,-2-1-1 0,-2-2 1 15,-2-7-1-15,3-10 1 16,1-3-1-16,1-10-2 15,-1-2 2-15,2 0-1 16,0-4 1-16,-2 4 0 16,-2-4 2-16,-2 0-1 15,0-3-2-15,4 3 2 16,-4-7-1-16,3 4 0 16,-4-1-1-16,-2-4 1 15,-3 2 0-15,0-3 0 16,0-4 1-16,-2-3-2 15,-7-2 0-15,0-7 1 16,2-3 0-16,4-3 0 0,0-11-1 16,0-10 1-16,3-10 0 15,0-15-2-15,0-8 0 16,6-10 2-16,4-8-1 16,4-3-1-16,-2-3-1 15,4-10-2-15,3-2 2 16,1-7-11-16,8-4 5 15,2-3 6-15,9-3 2 16,4-3 1-16,8-2 1 16,7 0 4-16,5 3-4 15,8-3 2-15,10 5 3 16,13-2-4-16,16-3 0 0,11 0 4 16,12 0-5-16,10 0-1 15,6-8 4-15,11-6-4 16,4 1 2-16,18-4-1 15,6 3 1-15,12 3 1 16,10-3-1-16,4-2 0 16,8 3-2-16,11-3 5 15,16-2-3-15,12-4 4 16,5 4-6-16,2-4 1 16,11-2-1-16,12 3 1 15,6-1 1-15,0 1-2 16,7 2 0-16,-1 8 4 15,1 1-4-15,-2 1 0 0,4 6 0 16,-5 0 0-16,5 3 0 16,-2-1-3-16,2 1 3 15,3 0 1-15,2 0 2 16,3 0-3-16,1 0 0 16,-3 4 2-16,-4 14-2 15,0 0 0-15,-2 4 0 16,-4 3 0-16,0 3 1 15,0-3-1-15,-3 1 0 16,-2 4 0-16,3 2 2 16,-6 2-2-16,-7 1 0 15,2 3 0-15,-4-2 0 16,2 4 3-16,-5-2-3 0,3-2 0 16,1 4 3-16,3 0-3 15,-3 4 1-15,-4 1-1 16,3-5 1-16,2 1-1 15,4-5 0-15,1-6 0 16,4-1 0-16,2 0 5 16,-2-3-5-16,-3-3-1 15,-2-1 1-15,-6 0 0 16,2-1 0-16,-5-2 0 16,-3-1-1-16,-6 1 1 15,-4-1 1-15,-2-1-1 16,-7 5 0-16,-3 0-1 15,-2-3 2-15,5 3 1 16,-5-3-2-16,-7-1 0 0,-5 0 0 16,-6-2-1-16,-3-3 1 15,0-2-1-15,-7 0 2 16,-8 0-1-16,0 0 0 16,-4 0 1-16,-4 1-1 15,-4-5-2-15,-15 4 1 16,-15-3 2-16,-13 1-3 15,-9-3 5-15,-5-3-6 16,-3-3 6-16,-4 0-4 16,-12 0 1-16,-11 0-4 15,-13-3 4-15,-22-1 0 16,-15-1 0-16,-20 2-2 0,-19-1 0 16,-13 1 0-16,-12-1 2 15,-3-4 2-15,-2-10 7 16,2-12-6-16,3-12-3 15,0-10 3-15,0-8-1 16,0-13 1-16,2-19-1 16,0-11-1-16,0-20 1 15,1-10 1-15,1-11-2 16,2-3 0-16,3-4 1 16,6-13-2-16,7-11 0 15,7-17 0-15,2-13 0 16,8-4 0-16,1-8 1 15,2 0 1-15,0-10-2 0,-5-11-2 16,-6-1 2 0,-7 0-2-16,-5 1 1 0,0 8-1 15,-2-7-2-15,4 0 4 16,1 2 0-16,5 5-1 16,-2 5 1-16,1-3 1 15,-2-4-1-15,-5-1 3 16,0 3-3-16,-1 8 0 15,-4 10 0-15,2 2 2 16,-1 4-1-16,-2 10-2 16,7 6 1-16,-4 15 0 15,0 9 0-15,-4 7 0 0,-5 8 0 16,-2 0 1 0,-2 2-1-16,-4 0-3 0,0 2 3 15,-5 10-3-15,0 0 3 16,0 6 0-16,0 4 1 15,0 5 2-15,-4 12-1 16,-2 5 4-16,0 8-1 16,0 5-2-16,0 13-3 15,-3 6 0-15,5 5-1 16,-2 2-2-16,0-8 0 16,-3-7 3-16,-3-2-6 15,0-5 6-15,-4 0 0 16,-3-4 1-16,-1 4 2 0,-4 0-2 15,-1 4 4 1,2 0-1-16,-1-1-4 0,-1 3-1 16,3 4 0-16,-1 6 0 15,2 1-4-15,0 1 3 16,3 5-1-16,-1-1 3 16,-2 6 0-16,2 3 4 15,-2 3-4-15,-3 2 0 16,3 3 0-16,0 2 0 15,-1-1 1-15,4 8 0 16,-1 3 4-16,1 9-2 16,4 8 2-16,-2 6-3 15,2 5-2-15,4 0-2 16,-3 7-5-16,-3 0 1 0,-3 2-2 16,-6 0-1-16,-3 0 4 15,-4 0 0-15,1 0 4 16,-2 0 1-16,0 0 0 15,-4 0 1-15,-11 0-1 16,-9-3-1-16,-13-1-2 16,-9 2 3-16,-13 1-1 15,-13-1-1-15,-7 0 2 16,-9-2 0-16,-8 2-4 16,-8-3 4-16,-5 0 3 15,-5-3-3-15,-6 2-3 16,-4 0 3-16,-8 4 0 15,-3-4 2-15,-4 4-2 0,1-1 0 16,1 0 1 0,2-3-1-16,-1 0-3 0,-1-1 2 15,-3 3 2-15,-3 1 1 16,1-1-1-16,1-2-1 16,-1 1 0-16,2 1-3 15,-4 1 3-15,-4 3 3 16,-1 0-2-16,2 0-1 15,9 0 2-15,-1 0-4 16,3 0 2-16,-6 0 0 16,-7 0 0-16,-6 4 0 15,-3 7 1-15,2 3 0 16,-5 2-1-16,5-5-1 16,-6 2 0-16,-2 0 2 0,-4-4-2 15,2 0 4-15,3-2-3 16,-3 2 1-16,3-1-1 15,-6-1 0-15,-2 2 0 16,7-1 2-16,1-1-3 16,7-3 3-16,1 2-3 15,-3-1 1-15,0 2-1 16,-3 1 1-16,5-3 1 16,7 0 0-16,4 0-1 15,2 1-3-15,-3-2 3 16,8 0 0-16,-1 2 1 15,9 2 6-15,5-1-7 16,4 2-2-16,6-1-1 0,4 3 3 16,-5 0-3-16,4-3 4 15,-3 2-1-15,0-3 1 16,8 2 3-16,1-2-3 16,5 1-1-16,1 0-5 15,1 1 5-15,-1-3-1 16,-1 1 1-16,1-1 0 15,-7 0 1-15,1 1-2 16,2-3 2-16,4-1-1 16,3 3 0-16,-7 3-3 15,-1-2 3-15,5 2 2 16,1 0-2-16,4-2 0 0,4 1 0 16,1-3-1-16,10 1 2 15,2-3-1-15,3 0 0 16,2-2-2-16,0-1 2 15,0 0 0-15,0 0 2 16,2 0-4-16,-3 0 4 16,-1 0-4-16,-4 0 3 15,0 0-2-15,-1-2 0 16,3-3 1-16,2 0 0 16,2 1 0-16,-6-2-1 15,3 1 1-15,-6-1 0 16,2 4 0-16,1-1 1 15,-6-1 0-15,0 2 0 0,-1 2-2 16,1 0-1-16,3 0 2 16,-6 0-1-16,-1 0 3 15,-2-1-4-15,-4 0 4 16,1 1-1-16,-6 0-1 16,5 0 0-16,-5 0 0 15,2 0-1-15,1 4 0 16,-3 0 1-16,-10-1 0 15,4-1 1-15,-4 2 1 16,-3 1-1-16,7 3-1 16,2 3-1-16,4 0-2 15,6 0 3-15,-3 1 0 0,-2-1 0 16,-4 1-2 0,-4 2 2-16,-4-1 0 0,10-1 3 15,6-1-3-15,4 0 0 16,11-4 0-16,-1 1-2 15,1-2 2-15,-2 0-2 16,6 0 2-16,-3 0 0 16,3-1 0-16,-1 2 0 15,-2 0 0-15,9-5-3 16,3 1 1-16,3-1 2 16,1-2-3-16,0 0 2 15,2 0 1-15,7 0 0 16,-1-3 0-16,6-3-1 0,0-1 2 15,9 1-1 1,1 2 1-16,1-2 0 0,-1 3 0 16,5 2-1-16,-2 1-1 15,8 0 0-15,1 0 1 16,-1 0-3-16,3 0 3 16,-3 0 0-16,-2-5 1 15,5-1-1-15,1-4-1 16,4-1 1-16,0-6-3 15,7 0 5-15,1-1-2 16,2 0 0-16,0-1 0 16,-5 4-2-16,0 0 1 15,-4 6 0-15,-6 3 0 16,-3 4-4-16,-8 2 0 0,-1 0 5 16,0 0-3-16,6 7 3 15,6 0-1-15,5 1 1 16,7 2 0-16,6-6 1 15,7 1-3-15,9-2 2 16,9 0 0-16,8-1 1 16,2-2 0-16,4 0-2 15,1 0 0-15,0 0 1 16,0 0-3-16,0 0-1 16,0 0 2-16,0 0 1 15,0 0 1-15,0 0-1 16,0 0 1-16,0 0 0 15,0 0 1-15,-2 0-1 0,-2 0-3 16,-4 0 3 0,5 0 2-16,-4 0-2 0,4 0-2 15,0 0 2-15,-3 0 2 16,3 0-2-16,0 0-2 16,-5 0 0-16,-2 0 1 15,-2 2-6-15,-3 1 2 16,-3 1-1-16,-4 1-2 15,3 2 6-15,-4-3-1 16,-4-1-2-16,-1-3 2 16,-5 0 3-16,3 0-9 15,2 0-7-15,7 0 13 16,9 0 3-16,6 0 0 16,-3 0-1-16,2 0 0 0,-4 0 1 15,-2 0 0-15,1 0 0 16,1 0-1-16,-2 0 1 15,4 0 1-15,3 0-1 16,3 0 0-16,0 0 0 16,-3 0 2-16,3 0-2 15,0 0 0-15,0 0 0 16,3 0-1-16,0 0 0 16,0 0 1-16,0 0-2 15,0 0-1-15,0 0-2 16,0 0-6-16,0 0-1 15,0 1-10-15,0 4-46 16,0-4-47-16</inkml:trace>
  <inkml:trace contextRef="#ctx0" brushRef="#br0" timeOffset="96839.2002">12231 3282 233 0,'0'0'51'16,"0"0"-18"-16,-14-11-18 15,-5-2 0-15,7 6 11 16,1 3-3-16,8 4 0 16,3 0-4-16,0 0-9 15,0 0-4-15,0 8-6 16,-7 20 0-16,-5 22 0 0,-9 20 1 16,2 11 0-16,1 10-1 15,4-1 0-15,7 3 1 16,4 2-1-16,0 3 0 15,3-1 0-15,0 5 0 16,0-1 0-16,0 0 1 16,0-1-1-16,6-11-1 15,-3-1 0-15,1-1 2 16,2-6-2-16,2-3 1 16,-2-6 0-16,0-9-1 15,0-8 0-15,4-7-1 16,-3-11-2-16,6-8-4 15,-6-12 3-15,2-10-7 0,-6-3-4 16,3-4-11 0,-3 0-19-16,1-18-4 0,-2-18-172 15</inkml:trace>
  <inkml:trace contextRef="#ctx0" brushRef="#br0" timeOffset="98579.116">12368 2958 195 0,'24'-21'30'16,"13"-1"-28"-16,11 0-2 15,10 2 6-15,8 3 3 16,4 3 5-16,6 3 2 16,6 4-5-16,1 1 5 15,19 3-3-15,4 0 0 16,7 2-3-16,4-1-6 15,0 2 1-15,3 0-2 16,-6 0-1-16,6 0 2 0,-6 0 2 16,8 0-4-16,9 0 4 15,5 0-2-15,4 0-2 16,8 5 1-16,1-2 1 16,5-3-4-16,-1 0 5 15,-1 0-3-15,7 0 2 16,6 0-2-16,11 0 1 15,16-12-2-15,3-3 6 16,6 3 0-16,-12 1-2 16,2 5-4-16,0-1 1 15,4 1-1-15,3 0 1 16,-10 1-2-16,-9 3 0 0,-4 2-1 16,3 0 1-16,3 0 2 15,12 0-2-15,-1 0-1 16,-1 0 0-16,-3 0 1 15,1 0 0-15,2 0 1 16,3 0-1-16,-1 0-2 16,-19 0 2-16,-8 0 1 15,-19 3 0-15,-9 1-1 16,-4-1 1-16,2 0-1 16,0-2 0-16,4-1 2 15,-3 0-2-15,2-1-4 16,-5-10 4-16,-2-1-1 15,-13-1 1-15,-3 1 1 0,-1 2 0 16,-4 1 2 0,-3 2-3-16,0 1-2 0,1 0 1 15,-5 2 1-15,0-2 0 16,-8 1 0-16,-7 0 0 16,-5-3 0-16,-2-2 0 15,2 0 1-15,-7-1 1 16,8 0-1-16,2 0 0 15,-1 2-2-15,-5 2 1 16,-7 1 0-16,-11 3 0 16,-6-1-1-16,-11 2-1 15,-3 2 2-15,-1 0 0 0,0 0-2 16,3 0 0-16,-7 0 2 16,3 0-1-16,-7 4 0 15,-2 1 1-15,-6 1-1 16,-3-2-4-16,-4 1 5 15,-2 0-1-15,-4-3 1 16,-1 2 2-16,3 1-2 16,4 0 0-16,3-1 0 15,2 0 0-15,-4 2 0 16,-1-1 0-16,-7 2 0 16,0 1-5-16,-3 3-6 15,0 5 3-15,3 0 3 16,-2 5 5-16,2 1 1 15,3-2 1-15,-3-1-1 16,0-5-1-16,-3 0 1 0,-1-4 2 16,-2 3-3-16,1-1-2 15,-3 4 2-15,-1 0-2 16,0 1 0-16,-3 1 1 16,2 1 1-16,-2 3 1 15,0 0 0-15,0-1 2 16,0 0 2-16,1 2-2 15,-1 1 0-15,2 1 1 16,-2 4 0-16,0 1 1 16,0 1-1-16,0 1 1 15,0-3-1-15,0 4-1 16,0 2-3-16,0 3 1 0,0 5 1 16,0 1 0-16,0 2 0 15,0 0 1-15,0 3-3 16,0-3 2-16,0 0 1 15,0-1-1-15,0-2 0 16,0 1-1-16,0 2 0 16,0-1-1-16,0 3 2 15,0-2-2-15,0 3 0 16,4 3 0-16,-1 1 2 16,0 8-1-16,-1 5 0 15,-2 0 1-15,0 3 2 16,0-7-3-16,0-3-1 15,-6-1 1-15,-2-1 3 0,2 0-4 16,0 0 5-16,-1-3-2 16,4-5-1-16,2-2 1 15,1-7-3-15,0-8 3 16,0-5-3-16,0-6 0 16,0-9 0-16,0-5 1 15,0-6-1-15,0-1 3 16,0 0 1-16,0 0 4 15,0 0 1-15,0 0 2 16,-3 0 0-16,-4 0-4 16,-7-5-7-16,-6-5-1 15,-7-2 0-15,-6-2 1 0,-2 1 0 16,-8-3 0-16,-5-1-1 16,-12-3-1-16,-13-4-1 15,-11 1-5-15,-14-4 1 16,-6-1 1-16,-6 0 2 15,2-1-6-15,2-4-4 16,-3 5-7-16,7-5-43 16,2-4-134-16</inkml:trace>
  <inkml:trace contextRef="#ctx0" brushRef="#br0" timeOffset="122021.6703">4725 1090 173 0,'-3'-6'52'16,"3"4"-49"-16,0-1 0 16,0 3 8-16,0 0 9 15,0 0 0-15,0 0-1 16,0 0-7-16,0 0 0 15,0 0-4-15,0 5-6 16,0 13 9-16,0 3 6 16,0 1-8-16,0 5 3 15,0 2-2-15,0 6-1 16,-3 6-4-16,-3 8 0 16,-2 2 1-16,2 7-3 0,-1 1 0 15,1 5-3-15,0 5 2 16,6 4-2-16,0 3 2 15,0 2-2-15,0 3 0 16,0 3 2-16,3 4 2 16,0 7-3-16,0-2-1 15,-3-2 1-15,3-10 0 16,-3-7-1-16,0-10 1 16,0-4-1-16,0-1 1 15,0-7-1-15,0-1 0 16,0-5 1-16,0-5 1 15,0 0-2-15,0-1 0 16,7-5 0-16,-4-2 1 0,0-5-1 16,0-7-1-16,0-6-1 15,0-3 1-15,-1-6-1 16,1-2 0-16,0-2 0 16,0-1 2-16,1 1 1 15,5 0 0-15,0 0 0 16,6 0 0-16,0-2 0 15,7 0 1-15,5 0 0 16,3 0 1-16,7-12-2 16,2-4 0-16,7 0 3 15,5-2-3-15,3 0 0 16,1 4-1-16,3 4 2 0,3 3-2 16,-1 4 0-16,10 1 0 15,5 2 1-15,5 0 0 16,2 0-1-16,2 0 0 15,4-1 0-15,6-5-1 16,3-4 1-16,10-3 0 16,-2-4 0-16,8 0 1 15,-1-2-1-15,6 4 2 16,10 1 0-16,-4 3-1 16,1 3 1-16,5-1-1 15,-3 0-2-15,6 0 1 16,4-4 0-16,2-4 1 15,10-3-1-15,11-1 2 0,-2 1-1 16,6 1-1 0,-9 4 0-16,-9 1 0 0,-7 1 0 15,-9 4-1-15,-6 0 3 16,-2 3-2-16,-1 1 0 16,3 3 0-16,4-1 0 15,3-3 0-15,5 0 0 16,0-2-1-16,4-7 0 15,0 1 1-15,-1-2 1 16,1 1-1-16,-4 4 4 16,0 3-4-16,-2 3 0 15,-10 0 0-15,-2 4-3 16,-4-1 3-16,-6 2-1 0,-3 0 0 16,-9 0 1-16,-6 2 1 15,3 9 0-15,0 1-1 16,1 4 3-16,0 0-6 15,3 1 3-15,-4-1 0 16,0 0 0-16,1-1 0 16,-1 0 0-16,-3-7-1 15,0-2 1-15,0-2 0 16,0-4 0-16,7 0 1 16,7 0 2-16,-2 0-3 15,1-4 0-15,1-5 0 16,-8 0 0-16,-2-1-4 0,-8 0 4 15,-8 0 0 1,-12-2 0-16,-3-1 0 0,-10-1-1 16,-8 0 1-16,-10 0 1 15,-11 0-1-15,-10 3 0 16,-6 1 0-16,-9 0 1 16,0-7 5-16,1-6-1 15,5-10-3-15,2-5-2 16,-2-6 0-16,4-4 0 15,-3-7 0-15,7-9 0 16,-2-7 0-16,1-9 0 16,4-9 0-16,-1-12-2 15,8-8 1-15,-4-1 0 16,2 4 0-16,-5 10-1 0,-3 4 2 16,-8 11-1-16,-3 6-4 15,-6 11 5-15,0 10 3 16,-9 8-1-16,-11 3 0 15,1 3-2-15,-2 2-2 16,-1 3 2-16,0 5-1 16,2 6 0-16,-2 3 1 15,1 7 3-15,0 3 4 16,-3 3 0-16,-1 1-7 16,-2 5-2-16,-6 2 2 15,-1 0 1-15,-8 0-1 16,-7 2-1-16,-10 9-1 15,-3 0 1-15,-13-1 1 0,-2-2-1 16,-7-4-2 0,-4 0-8-16,-6-4 11 0,-7 0 4 15,-2 0 3-15,-9 0-7 16,0-4 3-16,-3-1-4 16,5-4 3-16,-7 3-2 15,-5-1 1-15,-5 1 0 16,-4 3-2-16,-5-1 1 15,-7 2-1-15,4-2 0 16,-4-1 1-16,0-3-7 16,4-1 5-16,-4-3 1 15,1 2 1-15,-6-2 1 0,2 4-1 16,-6-4 3 0,6 2-3-16,-2 0 0 0,0-2 0 15,2 2-1-15,-6 3 0 16,-7-3 1-16,-3 3 0 15,-5 2 1-15,3-4 1 16,1 0-2-16,5-1-1 16,0 1 0-16,3 0 1 15,0 1 0-15,-2 0 1 16,-1-1 0-16,1 5-1 16,-4 3-3-16,-3 1-5 15,3 0 7-15,1 8 1 16,5 1 6-16,0 0-4 15,4 0 0-15,5 1 0 16,7 2-2-16,2-5-1 0,7 7 1 16,2-3 0-16,7 1 1 15,5 2-1-15,5-2 0 16,4 1 0-16,8-1 0 16,4 0 1-16,7 2-1 15,13-6-2-15,8 0 1 16,10 1-1-16,2-2 2 15,3 1-2-15,7-1 2 16,2-2-4-16,4 0 2 16,6 0 1-16,2-1 1 15,1-2-2-15,8-1 1 16,-2 1 1-16,6-2-1 0,3 2 1 16,0-1 0-16,6-1 0 15,2 2 0-15,-2-1-5 16,1 1 4-16,-1-1 1 15,2 3 0-15,-2-2-1 16,3-1 1-16,-2 2 0 16,1-2 0-16,4-1 0 15,0 0-1-15,3 0-1 16,0 0-5-16,0 0-2 16,0 0 2-16,0 0-6 15,0 0-26-15,0-4-139 16</inkml:trace>
  <inkml:trace contextRef="#ctx0" brushRef="#br0" timeOffset="123559.8363">3131 12982 260 0,'0'3'25'15,"0"-3"-23"-15,0 0 1 16,0 0 11-16,0 0-7 16,0 0-3-16,0 0-2 15,0 0-2-15,0 0 2 16,0 0-2-16,0 0 0 15,0 0-1-15,0 0 2 16,0 0-1-16,0 0 0 0,0 0 3 16,0 0 0-16,0 0 2 15,0 0-1-15,0 0 4 16,0 0-1-16,0 0 1 16,0 0 0-16,0 0-3 15,6 0-4-15,3 0 1 16,12 3-2-16,12 2 5 15,12 1 2-15,7 2-1 16,6 3-5-16,-6 4-1 16,-4 7 0-16,-12 7 0 15,-8 7 0-15,-13 9 0 16,-12 6 4-16,-3 9 8 0,-13 8 1 16,-20 2-2-16,-6 4 1 15,-6-8-9-15,-1-8 3 16,10-13-5-16,5-11 2 15,7-10 0-15,15-13 2 16,3-7-2-16,6-4-3 16,0 0-4-16,0 0-3 15,0 0-1-15,6 5-2 16,15-5 9-16,6 2 1 16,10-2 1-16,2 0 0 15,1 0-1-15,2-2 0 16,-5-3-1-16,-1-2-6 15,0 6-22-15,-2-6-28 0,-1-7-67 16</inkml:trace>
  <inkml:trace contextRef="#ctx0" brushRef="#br0" timeOffset="124173.3843">3650 12936 338 0,'-28'-13'19'15,"-9"1"-16"-15,-2 4 12 0,-6-1 9 16,-7 1-6-16,-6 1-6 16,-3 0-2-16,-5 2 0 15,2 2 4-15,-2 3-8 16,-1 0 5-16,-6 19-5 15,0 3-3-15,4 9-3 16,11 2 8-16,9 5-6 16,7 13-1-16,2 15-1 15,7 11 0-15,2 0 0 16,11 5-1-16,10-6-1 16,10 10 2-16,0 1-1 15,13 1 0-15,14-4 1 16,10-6-5-16,10-5 5 15,11-3-4-15,15-5 4 16,11-9 0-16,12-8 0 0,6-13 0 16,4-16-1-16,7-10 0 15,5-9 1-15,-2-12 1 16,1-26-1-16,-4-12 2 16,-4-9-1-16,-6-13-1 15,-9-4 0-15,-12-4-1 16,-18-1 1-16,-16-3-2 15,-24 0 0-15,-15 2 2 16,-9-2 1-16,-18-7-1 16,-18 0-1-16,-16 2 1 15,-5 12 1-15,-4 19-1 16,-3 14 0-16,4 9 0 0,2 8 0 16,6 5-3-16,4 6 1 15,6 1-4-15,8 5-12 16,7-5-14-16,9 4-31 15,9-1-115-15</inkml:trace>
  <inkml:trace contextRef="#ctx0" brushRef="#br0" timeOffset="128891.0279">5735 11466 241 0,'13'3'62'0,"-7"0"-49"16,-6-3-6-16,0 0 17 16,0 0 6-16,3 0-14 15,-3 0-6-15,3 0 3 16,0 0 1-16,-3 0 3 15,0 1-5-15,3-1-3 16,-3 0-2-16,2 0-4 16,-1 0 0-16,1 12-3 15,-2 12 6-15,0 20-3 0,0 19 4 16,-11 11-2-16,5 10-4 16,-3 2 0-16,5 1 2 15,1 8-3-15,3 7 0 16,0 2 1-16,0 2 1 15,7 5-2-15,-1-9 0 16,0 1 0-16,0-8-1 16,0 1 1-16,0-5 1 15,0 2-1-15,-3-5 0 16,6-8 0-16,-3-4 1 16,4-8-1-16,-2-2-1 15,-2 6 1-15,-3 2 2 0,0-6-2 16,0-1-2-1,-3-8 2-15,3-15 1 0,-3-7-1 16,4-12 0-16,-4-6 0 16,3-2-1-16,0-4 1 15,0 4 0-15,3-1 0 16,0 1 0-16,0-4 0 16,0 0-1-16,0-5-3 15,-3-4 3-15,3-1-2 16,0-3 3-16,4 3-1 15,4-3 1-15,11 0 2 16,5 0 1-16,15 0-1 16,7 0 1-16,12-6-1 15,5-2-1-15,10-3 0 16,1-3 0-16,4-2 1 0,1-1-1 16,-6 1 1-16,-3 2 0 15,-10 0-2-15,-5 3 1 16,-12-2-1-16,-1 0 0 15,-5-2-1-15,2-1 2 16,7-1 0-16,8-5 3 16,10 0 3-16,2 3-1 15,-1 6-4-15,-5 4 3 16,-8 6-4-16,0 3 0 16,-7 0 1-16,-2 0 0 15,-1 3 1-15,4 6-2 16,-1-3 3-16,0-2 0 0,-5 3-3 15,-4-4 1-15,-4-1-1 16,-12 0-1-16,1 5 0 16,-8-6-1-16,-7 6-1 15,-2-4 0-15,-5-2-2 16,1 2-6-16,-6 1-12 16,3-4-7-16,-3 3-12 15,0-3-55-15</inkml:trace>
  <inkml:trace contextRef="#ctx0" brushRef="#br0" timeOffset="129341.895">7737 13410 402 0,'-6'4'27'0,"3"0"-27"16,3 1 0-16,0 5 0 16,9 8 1-16,15 4 1 15,10 0 2-15,8 5 4 0,7 2-3 16,5-1 8-1,7 2-1-15,0 0-6 0,-3 0-1 16,-11-2-4-16,-13-2 1 16,-4 3 1-16,-11 0-3 15,-8 5 4-15,-8 1-3 16,-3 6 4-16,0 3 3 16,-20 5 1-16,-8-2 4 15,-2 1-2-15,-6-4-1 16,-4-5-4-16,1-1-2 15,-6 3-4-15,-4-5-1 16,0-3-8-16,10-6-7 16,8-10-15-16,14-13-31 15,7-4-146-15</inkml:trace>
  <inkml:trace contextRef="#ctx0" brushRef="#br0" timeOffset="132831.2589">9402 13154 384 0,'0'-1'13'16,"0"-2"-8"-16,-3 3 15 15,3 0-2-15,0 0-12 16,0 0-2-16,0 0 1 16,0 0-2-16,0 0 2 15,0 0 1-15,0 0-1 0,0 0 0 16,0 0 1-16,0 0 1 15,0 0 0-15,0 0 2 16,0 0-5-16,0 0-1 16,0 0-2-16,0 0 1 15,0 0-2-15,0 0 0 16,0 0 0-16,0 0 0 16,0-3 0-16,0 3 0 15,0 0 0-15,0 0 0 16,0 0-2-16,0 0-1 15,0 0-2-15,0-4-7 16,0 4-6-16,0-1-16 16,0-2-30-16,0 3-65 15</inkml:trace>
  <inkml:trace contextRef="#ctx0" brushRef="#br0" timeOffset="133455.6897">9435 12942 258 0,'-3'0'58'16,"3"0"-48"-16,0 0 12 15,0 0 13-15,-3 0-15 16,0 16-6-16,-6 14-2 16,0 19-3-16,-3 13-1 15,3 15 1-15,-1 11-1 16,-4 8-2-16,-1 3 2 16,-7 4-1-16,-8-1-1 15,0 0 0-15,-1-9-2 16,-2-9-4-16,6-11-1 0,5-18-1 15,7-14-6-15,0-19-1 16,6-7-13-16,-7-15-44 16,2-18-245-16</inkml:trace>
  <inkml:trace contextRef="#ctx0" brushRef="#br0" timeOffset="133665.2142">8935 13425 172 0,'13'0'126'16,"4"0"-125"-16,14 0 9 15,15 0 20-15,17 0-1 0,18 0-5 16,13 0-15-16,10-11 1 16,5-2-3-16,0-6-6 15,-3 3-1-15,-15-1-15 16,-24 6-34-16,-21 6-123 15</inkml:trace>
  <inkml:trace contextRef="#ctx0" brushRef="#br0" timeOffset="133875.2655">9696 13722 189 0,'-21'63'42'16,"12"8"-22"-16,3 12 11 15,-1 2 2-15,7 3-10 0,0 0-7 16,0 4 1-16,0-5-2 15,0-1-5-15,7-3-4 16,-4-5-4-16,3-13-1 16,-6-13-2-16,3-15 0 15,-3-15-5-15,3-10 2 16,-3-12-13-16,0-12-28 16,0-43-121-16</inkml:trace>
  <inkml:trace contextRef="#ctx0" brushRef="#br0" timeOffset="134158.8859">9845 13759 108 0,'6'12'167'0,"3"17"-150"0,2 11 21 16,2 11-4-16,-1 9-5 15,4 13-12-15,1 8 2 16,2 7-5-16,2 2-2 15,-6 6-1-15,4-4-4 16,-5-4-5-16,-1-11 1 16,-1-11-1-16,-3-11-1 15,-6-10 1-15,3-6-2 16,-6-9 0-16,0-4-2 16,0-14 1-16,-15-5-1 0,-3-7-9 15,-9-15-31-15,-4-26-86 16,-5-14-28-16</inkml:trace>
  <inkml:trace contextRef="#ctx0" brushRef="#br0" timeOffset="134452.2107">9627 14285 96 0,'-13'-30'76'16,"10"5"-73"-16,3 3 0 16,3 7 21-16,19-5-11 15,11 6-6-15,3 1 2 16,3 1 10-16,-4 9-5 15,-6 3-2-15,-8 0-5 16,-12 11 5-16,-9 15 3 16,0 6 5-16,-13 7-9 15,-13 2-3-15,-1-6 0 0,3-4-5 16,3-9-2-16,8-9 1 16,7-4-2-16,3-8 2 15,3 2-2-15,0-3-1 16,0 0-8-16,13 0 2 15,10 0-6-15,12-11-9 16,10-11-1-16,12-3-47 16,4-1-43-16</inkml:trace>
  <inkml:trace contextRef="#ctx0" brushRef="#br0" timeOffset="134751.412">10763 13672 435 0,'-12'32'0'0,"4"12"8"15,8 15-2-15,0 12 7 16,0 12-1-16,8 5-1 15,4 3-5-15,1-6 2 16,-1-8-4-16,-5-7 0 16,1-11-4-16,1-16-5 15,-3-15-7-15,-3-15-4 0,-3-13-9 16,0-30-48-16,3-28-36 16,-3-19-65-16</inkml:trace>
  <inkml:trace contextRef="#ctx0" brushRef="#br0" timeOffset="135089.615">10815 13516 179 0,'0'-47'35'0,"0"7"-21"15,0 7 38-15,16-3-12 16,14 6-15-16,6 5-9 16,6 9-7-16,1 10 5 0,-3 6-2 15,2 17 1-15,1 21-2 16,-7 12-1-16,0 9 1 15,-3 7-5-15,-5 9-3 16,2 5 3-16,-8-3 0 16,-2 3 0-16,2 5 1 15,-1-1 1-15,0 1-1 16,0 0 1-16,-2-5-5 16,-1-3 1-16,-6-4-2 15,0-6-1-15,-3-13 0 16,-2-5 0-16,-4-13-1 15,-3-10-3-15,0-12-1 16,-3-2-1-16,-16-9-8 16,-8-3-25-16,-8-3-65 15,-6-23-130-15</inkml:trace>
  <inkml:trace contextRef="#ctx0" brushRef="#br0" timeOffset="135262.0438">10882 14137 294 0,'0'-18'12'0,"0"0"-7"16,15-4-5-16,16-4 7 15,8 0-7-15,10 1 0 16,3 3-1-16,1 3 0 0,-7 4-2 16,-12 9-39-1,-11 6-104-15</inkml:trace>
  <inkml:trace contextRef="#ctx0" brushRef="#br0" timeOffset="135441.416">10970 14219 327 0,'-3'0'0'0,"3"0"0"16,0 0 0-16,9 0 5 15,18 0 3-15,9 0-4 16,4-7-3-16,2-2-1 15,-2 3-1-15,0 4-5 16,-10 2-33-16,-12 0-137 16</inkml:trace>
  <inkml:trace contextRef="#ctx0" brushRef="#br0" timeOffset="135629.7996">10988 14597 363 0,'-3'3'21'0,"3"1"-16"15,0-4 14-15,0 0-11 16,0 0-8-16,12 0 0 16,14 0 6-16,12-4 1 15,8-11-6-15,-1-7-1 16,4-4-11-16,-1 4-15 16,-5 3-69-16,-7 6-179 0</inkml:trace>
  <inkml:trace contextRef="#ctx0" brushRef="#br0" timeOffset="136080.2873">12671 13121 372 0,'7'0'55'0,"-7"0"-53"0,0 0 4 16,3 0 11-16,-2 12-2 15,6 5-12-15,-7 2-3 16,3-1-11-16,-3 5-36 16,0-5-94-16</inkml:trace>
  <inkml:trace contextRef="#ctx0" brushRef="#br0" timeOffset="137197.7825">12629 13789 250 0,'-3'67'63'15,"3"4"-37"-15,0 8 11 16,0-2-8-16,0-4-4 16,0-4-11-16,0-2-5 0,0-9-3 15,0-7 2-15,0-10-1 16,3-15-7-16,-3-9 0 16,0-12-1-16,0-5-5 15,0 0 2-15,0-19 1 16,0-17-17-16,0-18-18 15,0-9 16-15,4-3-1 16,13 4-6-16,-2-1 12 16,1 14-2-16,-2 6 15 15,-1 17 4-15,-1 7 6 16,-5 9-2-16,-1 3-1 16,2 7 2-16,-5 0 4 0,3 0 6 15,0 0 0-15,0 0 0 16,1 0-3-16,-3 0-5 15,1 0-2-15,3 3 0 16,-5 1 5-16,0 0-6 16,0-1 0-16,1 0-2 15,-1 5 1-15,3 0 1 16,1-1 0-16,2 11 1 16,5 0-1-16,1 12 6 15,1 3-5-15,1 4 1 16,2-2 2-16,-1 3-4 15,-3 1 0-15,-2-1 4 16,-7 3-2-16,-3-2 0 16,-3-1-1-16,0-3 1 15,0-7-3-15,-5-6 1 0,-3-12 2 16,-1-7-1-16,0-3 0 16,-6 0-3-16,0-13-2 15,-4-18-4-15,3-5 0 16,5-5 4-16,2 1 0 15,6 0 0-15,3-5-1 16,0-2 1-16,6-7 0 16,14-9-4-16,12-8 0 15,7-1-1-15,13-2 1 16,7 1-1-16,9 2 3 0,5 2 2 16,3 9 0-1,-4 11-1-15,-8 12 2 0,-8 14-1 16,-15 12 0-16,-14 11-2 15,-14 0 0-15,-10 8 2 16,-3 24 10-16,0 12 3 16,-3 8-1-16,-13 7 1 15,-1-1-6-15,7-6-2 16,7-2-4-16,3 0 1 16,3-4-1-16,14-2-1 15,6 0-1-15,-2-3 1 16,6 3 0-16,3-4 0 15,1 1-2-15,2 0 2 16,0 3 0-16,-7 3 0 16,0 4 3-16,-8 5-3 0,-3-5 8 15,-12 0-4-15,-3-6 0 16,-3-5 3-16,-21-8-2 16,-6-2-2-16,-4-8 0 15,-8-11-3-15,-7-7-6 16,-3-4-2-16,-3-15-12 15,5-18-9-15,9-11-13 16,12 0-1-16,11 1-3 16,12 6 26-16,3 13 19 15,3 10-4-15,0 7 3 0,3 4 2 16,6 3 4 0,9 0 8-16,4 0 8 0,4 0 0 15,8 10 0 1,1-1-5-16,6-6-1 0,-2-1-11 15,-3-2-3-15,-7 0-12 16,-3 0-22-16,-7-2-90 16</inkml:trace>
  <inkml:trace contextRef="#ctx0" brushRef="#br0" timeOffset="137737.5737">14840 13465 298 0,'-6'-3'50'0,"-4"3"-44"16,-6 29 9-16,-4 34 8 15,2 0-5-15,-5 10 2 16,3 0-2-16,3-2-3 16,7-5 0-16,10-9-7 15,0-2-4-15,14-7 1 16,18-3-5-16,7-4 2 15,13-14 0-15,6-3 0 16,8-9-2-16,1-15 0 16,-1 0-2-16,-2-15-8 0,-12-18-12 15,-10-9-22-15,-9-9-25 16,-17-4-95-16</inkml:trace>
  <inkml:trace contextRef="#ctx0" brushRef="#br0" timeOffset="137955.0381">15129 13741 80 0,'-10'33'289'16,"1"11"-275"-16,2 19 0 15,1 13 12-15,3 9-1 16,0 7-8-16,3 3-2 16,0 0-6-16,0-2 0 0,0-5-3 15,0-12-3-15,0-13-3 16,0-19-4-16,0-15-4 15,0-17-7-15,0-12-6 16,9-8-33-16,10-40-59 16,8-21-105-16</inkml:trace>
  <inkml:trace contextRef="#ctx0" brushRef="#br0" timeOffset="138225.5403">15477 13844 325 0,'0'44'14'0,"-10"11"1"16,-7 4 17-1,4-5 1-15,10-2-15 0,3-7-9 16,0-5-1-16,13-8-3 16,13-6 2-16,11-11 0 15,14-7-1-15,10-8 1 16,12-1-3-16,-3-21-2 15,-1-7 1-15,-5 0-3 16,-12-5-6-16,-10-2-8 16,-12-4-18-16,-17-5-23 15,-13 5-52-15,0-1-53 16</inkml:trace>
  <inkml:trace contextRef="#ctx0" brushRef="#br0" timeOffset="138772.2282">15853 13763 242 0,'-2'15'43'0,"2"18"-31"16,0 15 36-16,0 11-17 16,0 13-7-16,5 9 3 15,1 4-6-15,-5 3-1 16,-1 0-3-16,0-7-2 16,0-4-3-16,0-11-3 15,0-15-4-15,0-18-5 16,0-7 0-16,-6-11-3 15,-4-8-6-15,-3-7-4 16,-8 0 3-16,-3-18-14 16,-3-8-4-16,2-4 8 0,2-3 13 15,4 3 7-15,1 6 4 16,9 2-1-16,3 10 7 16,2 4-4-16,4 3-1 15,4-1 0-15,17-3-4 16,9 5 3-16,3 4-2 15,3 0-1-15,-7 3-1 16,3 16-3-16,-13 0 3 16,-4 3-4-16,-9 2 1 15,-6 3 3-15,0 6 11 16,-24 7 3-16,-4 3-1 16,-8 1-4-16,0-2-2 0,3 0 1 15,2-3 1-15,4-10-1 16,8-4-2-16,9-11 0 15,9-2-6-15,1-8-6 16,5 2 2-16,17-2 4 16,11-4 1-16,3 0 4 15,7 0-4-15,3-10-1 16,4-1 0-16,8-1-5 16,1-3-5-16,2 4-1 15,-2 0-40-15,-10 0-88 16</inkml:trace>
  <inkml:trace contextRef="#ctx0" brushRef="#br0" timeOffset="139251.872">17229 13286 255 0,'-15'-10'183'16,"12"10"-165"-16,3 0-11 16,0 0-7-16,0 0-1 0,0 2-4 15,9 14 0-15,5 6 3 16,-2 3-11-16,-2-6-19 16,-3 3-74-16</inkml:trace>
  <inkml:trace contextRef="#ctx0" brushRef="#br0" timeOffset="139476.8776">17151 14038 253 0,'0'73'45'0,"0"6"-16"16,0 5-2-16,0 1-9 0,0-2-5 15,3-5-1-15,1-9-2 16,-1-21-4-16,1-8-3 15,-4-14-3-15,0-12-4 16,0-7-1-16,0-7-1 16,0-7 5-16,0-26-22 15,0-24-99-15,0-28-10 16</inkml:trace>
  <inkml:trace contextRef="#ctx0" brushRef="#br0" timeOffset="140189.2796">17285 14025 1 0,'16'0'177'0,"0"13"-151"16,-3 20 18-16,0 15 12 16,1 6-23-16,-2 9-7 15,-2 11-3-15,3 3-1 0,0 1-5 16,0-2-3-16,-3-9-3 16,-2-5 1-16,0-11-4 15,-4-8-2-15,-4-8-3 16,0-15-2-16,0-9 2 15,0-5 2-15,0-6 5 16,-12 0 0-16,-5-28-10 16,-3-16-5-16,-3-14-3 15,10-12 2-15,3-7 2 16,10-2 3-16,0 1-2 0,7 1 3 16,15 4-6-1,10-4-3-15,8 2-2 0,8 0 1 16,10 7 2-16,11 11 8 15,0 13 1-15,2 10 0 16,-10 19 4-16,-12 4-5 16,-13 11 0-16,-18 0 0 15,-5 0 3-15,-12 22 0 16,-1 10 15-16,-1 12 4 16,-17 8-4-16,2 5-5 15,1-3 0-15,6 0-7 16,7-9-4-16,2-6-2 15,8 0-3-15,19 0 2 16,15 2 1-16,10 6 0 16,10 4 1-16,6-2-1 0,-9-3 1 15,-8-2-1-15,-11 0-1 16,-11-3 1-16,-17 0 0 16,-11 3 1-16,-1-1 2 15,-19 3 5-15,-20 2-3 16,-7-9 0-16,-11-10 1 15,-3-7-6-15,4-14 0 16,-1-8-3-16,1-8 0 16,11-28-4-16,12-8-2 15,7-5-8-15,16 6-2 16,10 10 8-16,0 11 8 16,12 4-4-16,12 8 6 0,4 1 0 15,5 5 1-15,3 4-3 16,4 0 1-16,5 0-4 15,1 0-12-15,5 0-21 16,-2 0-73-16</inkml:trace>
  <inkml:trace contextRef="#ctx0" brushRef="#br0" timeOffset="140797.401">19525 13344 275 0,'7'0'67'0,"-2"16"-55"16,-2 24-11-16,5 11 21 16,-5 16 2-16,-3 13-2 15,0 12 1-15,0-1-3 16,-11 0-1-16,-1-9-9 16,-2-11-6-16,2-13-3 15,2-14-1-15,4-15-1 16,0-12-2-16,2-9-4 15,4-8-2-15,0 0-3 16,0-13-13-16,0-13-49 16,16-1 23-16,6 2 51 0,4 4 8 15,8 1 0-15,2-2 2 16,7 7 1-16,11-7-3 16,2 0-8-16,7 0 0 15,3-3 0-15,-8-2 0 16,-6-4-10-16,-4-2-31 15,-11-1-134-15</inkml:trace>
  <inkml:trace contextRef="#ctx0" brushRef="#br0" timeOffset="141449.433">19944 13557 338 0,'0'71'11'0,"0"13"9"15,0-3-11-15,0-5-3 16,3-2 3-16,1-1 1 16,-1-3-2-16,-3-7-2 15,0 0-4-15,-1-6-2 16,-18-2-3-16,-14 0 0 16,-5-7-2-16,-9-4-6 15,-3-8 6-15,0-6 2 16,5-3 3-16,9-6 2 15,11-9 1-15,5-1 3 16,11-5-1-16,8-6 0 16,1 0-4-16,4 0-1 15,28-6 6-15,13-16-5 0,16-11 0 16,15-2-1-16,-3 0-1 16,3 4 1-16,-12 10 1 15,-12 3-1-15,-12 10 0 16,-18 8-3-16,-14 0-5 15,-8 15-25-15,-11 14 33 16,-24 12 1-16,-8 6 12 16,-8 5 1-16,-2-1 2 15,2 0-1-15,-3-3 3 16,9-1-4-16,10-12-4 0,13-10-9 16,12-13-1-1,10-10-12-15,0-2-9 0,16-14-2 16,22-18-5-16,14-9-2 15,4 4 16-15,-4 11 9 16,-6 15 5-16,-12 11 0 16,-4 0 1-16,-3 25 0 15,-9 9 5-15,-2 5 15 16,-2 3 0-16,-1-2 3 16,3-3-2-16,4-5-7 15,5-10-8-15,8-7-1 16,7-8-5-16,9-7 5 15,8-18-6-15,1-18-1 16,8-15-25-16,-7 0-36 16,-3-9-108-16</inkml:trace>
  <inkml:trace contextRef="#ctx0" brushRef="#br0" timeOffset="142485.5251">19081 14302 308 0,'22'0'40'0,"1"13"-24"16,6 31 11-16,13 24-6 15,-19-21-8-15,0-3-9 16,-10-6-4-16,-4-8-2 16,-6-5-17-16,-3-3-4 15,0-7-20-15,-2 3-29 16,-6 0-20-16,-1 8 44 15,-1 3 43-15,2 8 5 16,2 1 7-16,1-3 8 16,4 1 3-16,1-1-1 0,0-3 8 15,0 1-4-15,0 0-9 16,7-4 2-16,5 0-4 16,-1 2-6-16,-2-2 4 15,-5-1 3-15,-4 2 0 16,0-3 3-16,-10 2-8 15,-14-3-2-15,0-5-4 16,-6-1-2-16,5-3 0 16,4-10 2-16,9 0 2 15,5-6 4-15,7 3 3 16,0 2-9-16,19-2 0 16,20 0 0-16,23 0 17 0,23-4 1 15,15 0-8-15,17 0-2 16,10 0 0-16,10 4 5 15,12-1 9-15,12 1-5 16,2 3 0-16,5-4-5 16,-8-3-8-16,-15 0-4 15,-16 0-23-15,-23 0-64 16,-19-3-188-16</inkml:trace>
  <inkml:trace contextRef="#ctx0" brushRef="#br0" timeOffset="142860.099">21657 14239 29 0,'-8'-9'400'16,"8"4"-386"-1,0 2-14-15,5 0 0 0,23 1 5 16,18 0 2-16,14 2-3 15,13 0-1-15,0-3 1 16,0-3-4-16,-9-3 0 16,-8-7-2-16,-3-9-14 15,-7-8-23-15,-10-7-81 16,-14-8-166-16</inkml:trace>
  <inkml:trace contextRef="#ctx0" brushRef="#br0" timeOffset="143257.6389">21944 13554 434 0,'0'44'0'15,"0"26"0"-15,0 25 7 16,14 11 0-16,7 15-3 16,3 4 0-16,6 11 0 15,0-4 1-15,-1-3 5 16,-2-5-4-16,-3-6 1 15,-5-9-4-15,-8-8-1 16,-5-18-2-16,-6-13-1 16,0-17-1-16,-5-18 1 15,-15-5 0-15,-12-19 0 16,-4-7 0-16,-9-4-2 16,-5-26-6-16,-7-15 1 0,1-11 5 15,5-3 3-15,8 1 1 16,13 3 2-16,12 11 4 15,10 6-1-15,8 0-6 16,0 7-5-16,26-7-1 16,15 1 0-16,13 0 0 15,15-4 2-15,4 4-4 16,4 0-5-16,3-5-12 16,-2 2-28-16,-6-5-180 15</inkml:trace>
  <inkml:trace contextRef="#ctx0" brushRef="#br0" timeOffset="144015.6272">22365 13803 416 0,'0'-10'0'0,"14"-5"-33"16,24 0 30-16,18-3 3 15,15-1 4-15,16 6-1 16,10 1 6-16,4 8 3 16,-4 4 3-16,-9 7-8 15,-13 19-3-15,-19 7-4 16,-18 7-5-16,-23 7 5 16,-15 10 7-16,-18 4 1 15,-31 6 3-15,-12 3-4 0,-16-2-2 16,-3-7-3-16,-8-7 3 15,-2-6-4-15,2-12 3 16,8-6-3-16,7-12 2 16,12-11-2-16,13-7-1 15,12-10-1-15,12-16-1 16,11-4 1-16,13 1-12 16,4-1-1-16,32-3 13 15,12 5-3-15,10 2 1 16,5 4-2-16,-2 7 4 15,1 8 1-15,1 7 0 16,-3 0 0-16,-7 4-2 16,-12 16 0-16,-11 2 2 0,-16 2 3 15,-11 4-1-15,-3 5 7 16,-6 2-2-16,-15 0-1 16,-1-2-1-16,3-4-5 15,-1-11 2-15,7 1-2 16,3-5 0-16,7-3 1 15,-2 5-1-15,5 6 0 16,0 7 0-16,1 5 3 16,12 5-3-16,4 5 1 15,-2 12 0-15,2 10-1 16,-4 11 2-16,-1 11 1 16,-1 3 2-16,-8 4-1 0,0 5 0 15,-2-8 1-15,1-8-4 16,-2-4 3-16,0-5-2 15,0-10 3-15,0-10-1 16,0-18-2-16,-5-15 0 16,4-13-2-16,1-9-4 15,-8-6 3-15,-4-34-1 16,-7-21-39-16,-4-20-28 16,-3-14-27-16,-7-2 0 15,-5-5-19-15</inkml:trace>
  <inkml:trace contextRef="#ctx0" brushRef="#br0" timeOffset="144359.9302">22556 14948 171 0,'-16'-25'77'16,"7"6"-70"-16,9 5 0 16,0-1 8-1,12 0-14-15,18-4 4 0,13 5-1 16,9 1-2-16,3 7 4 16,5 6 7-16,-8 0-2 15,-3 16-6-15,-11 6-5 16,-11 3 0-16,-11 5 0 15,-13 7 1-15,-3 7 9 16,-15-1 10-16,-15 5 1 16,-5-1 2-16,-7-3-6 15,4 1 2-15,3-13-6 16,14-5-2-16,4-9-3 0,13-3-7 16,4-8-1-1,4 1-5-15,23-7 5 0,11-1 0 16,12-1-1-16,10-21-3 15,2 0 4-15,4-4 2 16,4 4-2-16,0-5-1 16,-3 0 1-16,-8-7-7 15,-22-2-27-15,-10-1-72 16,-17-8-170-16</inkml:trace>
  <inkml:trace contextRef="#ctx0" brushRef="#br0" timeOffset="144578.3404">23245 14575 326 0,'10'29'23'16,"4"0"-1"-16,1 4-1 15,5-6-8-15,-7 1-9 16,5-6-1-16,-1-4-3 15,-6-3-5-15,0-8-6 16,-2-2-16-16,-1-1-48 16,0-4-165-16</inkml:trace>
  <inkml:trace contextRef="#ctx0" brushRef="#br0" timeOffset="146489.5391">25418 13981 270 0,'12'-1'57'0,"-12"-14"-45"15,0 12 34-15,-12-8 7 16,-8 0-34-16,-11-5 5 15,-9 2-12-15,-8 0-2 0,-12 1 3 16,-11 8-6-16,-16 5-1 16,-16 3-5-1,-12 26-1-15,-7 12 0 0,-2 14 3 16,9 8-1-16,24 8 3 16,23 14-2-16,23 5-2 15,28 7-1-15,17-4-2 16,26-6 2-16,31-9-1 15,25-12 1-15,19-7 0 16,19-18-1-16,11-17-2 16,8-19-3-16,5-5-3 15,-3-13-1-15,-13-15-15 16,-13-13-50-16,-29 1-308 16</inkml:trace>
  <inkml:trace contextRef="#ctx0" brushRef="#br0" timeOffset="146900.8001">26608 13748 410 0,'0'0'28'16,"-9"15"-27"-16,-11 18-1 16,-7 21 10-16,-5 14-4 15,-3 16-4-15,-7 11 3 16,-7 16-1-16,-8 13 5 15,-9 12 1-15,-7 7 0 16,-1-7 0-16,2-8-3 16,9-14-2-16,11-15-2 15,9-15-2-15,4-10 0 16,5-16-1-16,8-9-2 16,7-13-7-16,7-11-5 0,3-13-8 15,6-9-32-15,2-3-169 16</inkml:trace>
  <inkml:trace contextRef="#ctx0" brushRef="#br0" timeOffset="147492.5564">27223 14186 344 0,'-3'0'19'16,"-3"7"-19"-16,3 44 0 16,-4 15 9-16,-1 25 12 15,2 10-9-15,2 5 3 16,-2 7-6-16,2-2-2 16,0 2 0-16,1-7 4 15,2-9-3-15,1-10-3 16,-2-18 1-16,2-17-5 15,0-16 0-15,0-21-1 16,0-6-1-16,0-9-3 0,0 0 4 16,0-27 0-16,-3-17-13 15,0-22-19-15,2-14-29 16,1-12-56-16,0-11-112 16</inkml:trace>
  <inkml:trace contextRef="#ctx0" brushRef="#br0" timeOffset="147937.8518">27160 13929 304 0,'16'-19'12'16,"6"3"-12"-16,8 3 0 16,10 1 6-16,11 4-1 0,8 8 2 15,8 0-1-15,6 27 2 16,1 17 13-16,-7 8-5 15,-9 10 2-15,-16 3-5 16,-15 2-7-16,-17 7-2 16,-10 2 1-16,-16-2 4 15,-22-5 3-15,-9-6-4 16,-10-12-1-16,-6-10 4 16,-4-12-3-16,-3-7-3 15,0-11-3-15,3-11 2 16,4 0-1-16,11-8-3 15,12-10 2-15,12 8-2 0,14 6 3 16,9 4-3 0,5 0-1-16,0 7-12 0,21 26 12 15,15 15 1-15,13 13 5 16,16 5-1-16,9 2-4 16,4 5 2-16,7-7 1 15,4 3-3-15,4-11 1 16,4-9 1-16,-2-16-4 15,-5-17-2-15,-5-16-11 16,-9-13-78-16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50:30.0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2372 1382 251 0,'9'-10'47'16,"-2"3"-36"-16,-7 6 19 15,0 1 11-15,0 0-14 16,0 0-18-16,0 3-5 16,0 19-2-16,6 13 10 15,2 18-6-15,-2 9 4 16,3 11-3-16,-2 12-5 15,-1 7 4-15,3 0-3 16,-1-1-1-16,2-4 1 16,-1-6-3-16,0-5 0 15,4-1-4-15,-2-10 2 0,-2-9-1 16,-5-14-6 0,-1-16-5-16,-3-11-9 0,0-15-112 15</inkml:trace>
  <inkml:trace contextRef="#ctx0" brushRef="#br0" timeOffset="486.7684">2366 1535 284 0,'1'-7'44'0,"7"-4"-34"0,11-5 5 16,14-1 7-1,9 0 3-15,7 5-14 0,6 3 4 16,-1 5-7-16,0 4 1 16,-7 0-6-16,-11 1-1 15,-6 15-1-15,-12 6-1 16,-9 8 0-16,-9 11 3 16,-12 12 8-16,-22 8 0 15,-10 3-7-15,-2-3-1 16,6-5 1-16,10-15-1 15,14-12-3-15,10-9 0 16,6-7-8-16,0 3-3 16,19-3 1-16,12 1 8 15,5-6 2-15,6-3 1 16,1 1 3-16,-4-2-2 0,0 5-2 16,-3 3 3-16,-6 1-3 15,-11 6 2-15,-10 3 2 16,-6 5-1-16,-3 7 7 15,-12 8 1-15,-12 6-4 16,-7-1 1-16,-2-2-6 16,0-4 0-16,5-6-2 15,1-8-4-15,7-9 0 16,1-12-7-16,7-6-9 16,5-24-84-16</inkml:trace>
  <inkml:trace contextRef="#ctx0" brushRef="#br0" timeOffset="816.2244">3233 1401 113 0,'0'0'233'16,"0"0"-207"-16,0 0-2 15,0 10 3-15,-2 16-15 16,-4 20-4-16,-4 13 3 16,1 9-2-16,6 4-2 15,0 6 0-15,3 5-1 16,0 2-4-16,9-5 2 16,7-7-4-16,4-7 1 0,2-6 1 15,2-7-2-15,1-7-2 16,5-12 0-16,-3-6 1 15,-3-12-1-15,3-5-7 16,1-11-3-16,-1 0-23 16,3-17-84-16</inkml:trace>
  <inkml:trace contextRef="#ctx0" brushRef="#br0" timeOffset="1260.7383">3604 1972 349 0,'-3'0'15'16,"3"0"18"-16,0 0-5 15,0 0-24-15,0 0-4 16,11 0-4-16,8 3 4 16,8 1 6-16,9-4 9 15,1 0 3-15,6-2-4 16,-4-16 1-16,-6-4-4 15,-5-3-3-15,-8-5-3 16,-7-2 3-16,-10-6-2 16,-3 0-6-16,0 4 2 15,-12 1-2-15,-12 10 3 16,-7 4-3-16,-5 3-3 0,3 11 3 16,2 5 0-16,1 0 0 15,6 3 0-15,5 16 0 16,7 8-4-16,0 13 4 15,6 16 1-15,6 14-1 16,0 8-1-16,6 4 1 16,12-3 4-16,1-6-4 15,2-8 0-15,3-4-3 16,6-11-3-16,1-13 3 16,2-9-10-16,3-20-12 15,0-8-37-15,4-20-92 16</inkml:trace>
  <inkml:trace contextRef="#ctx0" brushRef="#br0" timeOffset="1665.1463">4225 1897 81 0,'0'0'228'0,"0"0"-215"16,0 17-13-16,0 15 18 15,0 15 19-15,6 4-15 16,4 1-4-16,2-2-5 15,3-8-3-15,0-4-4 16,1-7-3-16,-2-5-2 16,-5-11-2-16,1-10 0 15,1-5-4-15,-2-6 5 0,7-33-3 16,6-10 3-16,-5-13-8 16,2 0-2-16,-5 4 7 15,-5 6 2-15,-2 7 2 16,2 12 2-16,-6 14 4 15,0 10 0-15,-3 9 0 16,0 0-4-16,0 4-3 16,8 20 0-16,-1 11 3 15,2 5 7-15,0 3-4 16,4-1-1-16,1-7 2 16,2 0-6-16,2-7 0 15,0-2-1-15,-3-5-3 0,4-9-4 16,-2-2-8-16,2-10-20 15,5 0-117-15</inkml:trace>
  <inkml:trace contextRef="#ctx0" brushRef="#br0" timeOffset="2265.486">5160 2030 342 0,'-10'-11'33'0,"-2"-3"-8"0,3-5 4 15,-6-3-5 1,3 0-7-16,-4 0-4 0,2 0-1 16,-2 6 0-16,4 6-2 15,-1 7 2-15,-4 3-4 16,-2 7-4-16,-1 21-4 15,1 12 0-15,3 7 0 16,5 3 0-16,5 1 0 16,6 1-1-16,0-6 1 15,0-9-3-15,17-4 2 16,-1-10-2-16,6-9 3 16,1-10 2-16,7-4-2 15,1-28 7-15,12-23 12 16,-1-20-9-16,1-16-6 0,-4-11-4 15,-5-15-1-15,-4-7-2 16,-3-2 0-16,-9 8-9 16,-3 15-2-16,-9 19 12 15,-6 22 2-15,0 20 4 16,0 15 4-16,-6 12-2 16,-2 9 4-16,8 2-8 15,-4 13-2-15,-2 30-11 16,-3 19 11-16,3 22 0 15,0 7 2-15,6 8-1 16,0-1 2-16,6 2-1 16,12-4 1-16,4-9-3 15,5-11 0-15,0-16-1 0,1-15 0 16,-1-14-3-16,3-12-7 16,-3-16-5-16,0-3-24 15,1-25-40-15,-4-16-205 16</inkml:trace>
  <inkml:trace contextRef="#ctx0" brushRef="#br0" timeOffset="2461.5621">5881 1884 33 0,'9'31'117'15,"4"2"-69"-15,-2-2 5 16,-5 0 12-16,0-4-18 0,4-7-18 15,-7-5-18-15,3-6-9 16,-3-5-2-16,-3-4-2 16,0 0-9-16,0-13-13 15,0-20-133-15</inkml:trace>
  <inkml:trace contextRef="#ctx0" brushRef="#br0" timeOffset="2634.8826">5799 1417 267 0,'-3'0'37'0,"3"0"-37"16,0 4 0-16,0 14 8 0,10 2-8 16,7 4 0-16,2-7-29 15,5-2-102-15</inkml:trace>
  <inkml:trace contextRef="#ctx0" brushRef="#br0" timeOffset="3276.423">6166 1747 111 0,'16'32'52'16,"1"0"-32"-16,8-6 19 15,-1-1 29-15,1-6-13 16,2-7-17-16,-1-4-10 0,2-8-5 15,9 0-9-15,2-20-7 16,6-8-2-16,4-4-5 16,-1 4 0-16,-5 4-1 15,-4 0 1-15,-5 4-2 16,-4-1 2-16,-3 1 2 16,-2-2-2-16,-1-7-2 15,-6-4 2-15,-5-10 1 16,-13-9 0-16,0-1 2 15,-4 3 1-15,-14 5-4 16,-1 10 21-16,-4 9-17 16,4 6 7-16,1 11-2 15,9 4 3-15,6 5 0 16,0 6-12-16,3 26-18 16,0 21 18-16,0 15 3 0,0 11-2 15,15 9-1-15,9 3 1 16,7 6 1-16,5 0 3 15,7 2-4-15,-1-1 2 16,-3-2-1-16,-6-4-2 16,-5-1 3-16,-4-4-3 15,-12-2 0-15,-2-14 3 16,-10-5-3-16,0-15 0 16,0-12 0-16,-19-5 1 15,-5-12 1-15,-7-12 0 0,-8-10 1 16,-6 0 0-16,-4-27 0 15,0-16-1-15,4-14-2 16,9-7-2-16,6-7 0 16,11-1 1-16,13 2 0 15,6-1 0-15,0 7 1 16,19 2-1-16,14 10-2 16,6 2 3-16,6 5-7 15,10 1-3-15,0 0-7 16,0 3-26-16,-7 2-72 15</inkml:trace>
  <inkml:trace contextRef="#ctx0" brushRef="#br0" timeOffset="3418.5399">7634 1637 393 0,'0'0'0'16,"0"0"-7"-16,0 0 7 15,0 0 0-15,-19 0-104 16</inkml:trace>
  <inkml:trace contextRef="#ctx0" brushRef="#br0" timeOffset="3975.1065">2391 3178 297 0,'0'-7'36'0,"0"6"-32"16,0 1-1-16,3 0 3 15,24 0 16-15,13 1 11 16,14 8-4-16,19 0-10 15,12 2-1-15,14 1-2 16,20 0-10-16,20-3 1 16,23-6-1-16,22-3-3 15,10 0 4-15,16 0 7 16,17 0-3-16,16-5-2 16,14-4 1-16,13-2-9 15,0-7 0-15,0 3 0 0,-3 2 1 16,-9 4-2-1,-15 4 1-15,-19 5-1 0,-6 0 0 16,-18 0 0-16,-8 0 0 16,-14 0-3-16,-17 0-8 15,-22-5-20-15,-23-12-34 16,-31-5-143-16</inkml:trace>
  <inkml:trace contextRef="#ctx0" brushRef="#br0" timeOffset="7228.77">8672 1985 315 0,'14'-4'5'0,"-14"2"-5"16,0 1 0-16,0 1 2 16,3 0-2-16,-3 3-9 15,3 12 5-15,-3 2-8 16,0 5-40-16,-3 3-156 16</inkml:trace>
  <inkml:trace contextRef="#ctx0" brushRef="#br0" timeOffset="7416.4037">8556 2410 125 0,'0'3'11'16,"0"-2"9"-16,0-1 20 16,3 1-15-16,0 4-17 15,3 1-8-15,4 4-1 16,1 3-4-16,4-1-7 15,-5-2-27-15,-1-4-123 16</inkml:trace>
  <inkml:trace contextRef="#ctx0" brushRef="#br0" timeOffset="8084.7883">10199 1602 241 0,'-4'0'50'15,"4"0"-29"-15,0 0 2 16,0 0-10-16,0 1-13 16,10 4-6-16,9 1 6 15,14 0 15-15,9-3 4 16,19-3 1-16,15 0 1 0,4-16-11 15,1-2 4-15,-12 5-14 16,-20 1 0-16,-17 5-7 16,-9 2-8-16,-14-2-26 15,-9-4-99-15</inkml:trace>
  <inkml:trace contextRef="#ctx0" brushRef="#br0" timeOffset="8347.3073">10442 1197 304 0,'-3'0'57'0,"3"0"-57"0,0 14-7 15,0 24 7-15,12 19 14 16,5 14-7-16,6 13 2 16,2 8 3-16,1 10 0 15,-2 1 2-15,-5 3-2 16,-10-11-2-16,0-9-5 15,-6-7-4-15,-3-9 2 16,0-10-3-16,0-13 0 16,0-15-3-16,0-16-6 15,-15-15-1-15,-14-1-8 16,0-27-82-16</inkml:trace>
  <inkml:trace contextRef="#ctx0" brushRef="#br0" timeOffset="8504.8422">10342 1964 76 0,'-12'41'84'0,"-3"13"-61"16,-4 5 1-16,2 5 2 15,-2-2-2-15,7-11-10 16,1-11-14-16,11-11-1 16,0-15-9-16,2-14-15 15,19 0-35-15</inkml:trace>
  <inkml:trace contextRef="#ctx0" brushRef="#br0" timeOffset="8663.0383">10615 2135 58 0,'21'23'63'16,"-1"0"-31"-16,3-1-2 16,-5-1-3-16,0-9-22 15,1-3-3-15,-2-7-2 16,5-2-14-16,-4-5-17 15,6-15-8-15</inkml:trace>
  <inkml:trace contextRef="#ctx0" brushRef="#br0" timeOffset="9112.797">10928 2240 0 0,'8'35'126'15,"1"-5"-83"-15,4-5-4 16,-4-6-16-16,-2-9-6 0,1-3-10 15,-5-5-4-15,0-2 1 16,-3 0 3-16,0-6 7 16,3-17 8-16,6-13-22 15,4-11 4-15,0-6-9 16,4 1-23-16,1 3-30 16,0 7 15-16,-3 5 43 15,4 5 13-15,-2 8 0 16,-1 5-5-16,-1 10 8 15,-3 5 4-15,-3 4-8 16,0 0-2-16,1 17 3 16,1 9 9-16,-5 9-7 0,-3 4-1 15,0 4-5-15,1 2 3 16,2 0-4-16,3-1-1 16,3-4 1-16,6-3-7 15,1-8 2-15,4-4 1 16,2-6-4-16,-1-5 0 15,2-6-3-15,6-6 3 16,-2-2 1-16,1 0 1 16,2-10-2-16,-3-5 0 15,-5 3-5-15,-5-1-8 16,-4 0-11-16,-4 0-37 16,0-8-149-16</inkml:trace>
  <inkml:trace contextRef="#ctx0" brushRef="#br0" timeOffset="9538.9236">12192 1353 196 0,'-3'0'141'16,"3"0"-141"-16,0 17-5 16,6 17 5-16,9 17 17 15,6 5-2-15,-5 0-4 16,3 0-6-16,4-5 2 16,-3-2 0-16,-1-3-4 15,0-9-3-15,-10-8-1 16,3-13-7-16,-9-11-4 0,-3-5-18 15,0-22-33-15</inkml:trace>
  <inkml:trace contextRef="#ctx0" brushRef="#br0" timeOffset="9808.4553">12314 1337 292 0,'0'-9'12'15,"8"2"-11"-15,11 6 4 16,8 1 8-16,4 0-1 15,5 8-1-15,6 8 2 16,-6 7-1-16,-1 2-3 16,-6 1 0-16,-5 4-2 0,-15 1-1 15,-5-1-1-15,-4 5-3 16,-4 0 10-16,-18-3 2 16,-1 1-8-16,0-4-1 15,7-6-5-15,3-6 0 16,7-8-2-16,3-9-8 15,3 0-13-15,0-29-39 16,22-13-56-16,8-17-30 16</inkml:trace>
  <inkml:trace contextRef="#ctx0" brushRef="#br0" timeOffset="9997.2791">12778 1266 128 0,'11'-8'60'15,"-5"8"-44"-15,-2 0 11 0,5 20 0 16,-3 13 7-1,0 3-10-15,6 2-7 0,-3 0-10 16,0-4-3-16,4-7-4 16,1-6 1-16,-5-7-1 15,-2-6-7-15,-7-7-4 16,3-1-8-16,-3-17-20 16,3-13-85-16,3-9-21 15</inkml:trace>
  <inkml:trace contextRef="#ctx0" brushRef="#br0" timeOffset="10177.0846">12960 1284 66 0,'24'-10'67'16,"-2"5"-23"-16,7 3 6 16,4 1-6-16,4 1 2 15,-5 0-22-15,0 0-13 0,-10 0-4 16,-2 7-7-16,-11 4 0 16,-6 3 0-16,-3 5 0 15,-6 4 6-15,-18 6 2 16,-10 3-8-16,-11 6-2 15,-4 4-10-15,4-3-46 16,-1 4-153-16</inkml:trace>
  <inkml:trace contextRef="#ctx0" brushRef="#br0" timeOffset="10409.1668">12516 2078 198 0,'-19'3'26'0,"8"1"-16"16,5-1 40-16,6-3 12 16,0 0-24-16,0 0-38 15,6 0 1-15,24 0 8 16,16-18 10-16,15-5-7 16,8-5-6-16,1-2-6 15,-8-3-2-15,-6-1-6 16,-13-4-10-16,-11-4-22 15,-16-4-127-15</inkml:trace>
  <inkml:trace contextRef="#ctx0" brushRef="#br0" timeOffset="10589.5589">12762 1751 204 0,'-21'54'17'0,"0"6"-4"15,6 10 13-15,-1-4 1 16,2 0 9-16,1-1-18 15,4-7-4-15,-6-4-1 16,3-11-8-16,0-12-5 16,2-10-3-16,4-14-15 15,-4-7-10-15,10-24-111 16</inkml:trace>
  <inkml:trace contextRef="#ctx0" brushRef="#br0" timeOffset="10725.3591">12838 2120 159 0,'32'5'36'0,"12"5"19"16,6-5-18-16,3-5-12 16,-2 0-22-16,-2 0-3 15,-7-17-21-15,-11-8-16 16,-7-7-109-16</inkml:trace>
  <inkml:trace contextRef="#ctx0" brushRef="#br0" timeOffset="10859.0684">12944 1777 190 0,'-45'40'21'16,"-1"12"-21"-16,1 7-4 15,-1 4-5-15,1 6-5 16,3 3-17-16,0 3-68 16</inkml:trace>
  <inkml:trace contextRef="#ctx0" brushRef="#br0" timeOffset="11331.8582">12493 2536 11 0,'-13'42'49'15,"4"-11"-1"-15,6-6-11 16,0-5 1-16,3-5-5 16,0-3-18-16,0-6-11 15,0-3-4-15,0-3-1 16,6 0 1-16,6-5 14 16,5-18 6-16,9-9-18 15,1-3-2-15,0-1-30 16,3 7-15-16,-4 5 10 0,3 11 35 15,-9 6 3 1,0 7 11-16,-5 0 1 0,-2 0 0 16,4 11 11-16,2 0-4 15,-2 2-5-15,2-4-5 16,5-2 1-16,3-6-1 16,3-1-4-16,10-4-8 15,2-16-16-15,-2-6-20 16,3-1-27-16,-7 7-14 15,-9 5 45-15,-9 6 32 16,-10 7 41-16,-2 2-10 16,-2 0 0-16,2 0-6 0,3 0-4 15,1 7 1-15,3 1-9 16,7-2-3-16,3-3 2 16,9-3 6-16,1 0-5 15,-2-2-9-15,2-10-4 16,-6 1-10-16,-6 4 3 15,-5 0 0-15,-2 4 3 16,-4-1-10-16,-4 4 2 16,3 0-1-16,3-3-17 15,-3-5-62-15</inkml:trace>
  <inkml:trace contextRef="#ctx0" brushRef="#br0" timeOffset="12246.4197">14169 1211 377 0,'-3'0'25'0,"3"0"-25"16,0 8 0-16,6 9 0 16,13 5 7-16,11-2-7 15,5-2-2-15,21-12-6 0,8-6 3 16,14-9-20-16,7-20-14 16,-8-6-48-16,-8 5-22 15,-21 8 109-15,-19 12 29 16,-15 8 28-16,-11 2-22 15,-3 0-10-15,0 0-4 16,0 7-9-16,-21 17 5 16,-10 7-1-16,-8 8-7 15,-7-1-1-15,4 2-1 16,-3 4-4-16,-7 3-1 16,-9 1-1-16,-5 4 1 15,-1 1-2-15,4 1 0 16,5 1 0-16,9 2 0 0,4-2 0 15,8-7 0-15,10-5 0 16,6-8-1-16,8-6 0 16,7-7-5-16,6-7 4 15,0-4-6-15,3-10-4 16,25-1 4-16,13-12 8 16,18-18 12-16,11-9-4 15,11-2-3-15,4 3 0 16,-5 6 1-16,-8 9 6 15,-14 5 2-15,-13 11-3 16,-11 5-5-16,-13 2-3 16,-6 2-3-16,-9 15-4 0,-6 6 4 15,0 10 5 1,0 0 1-16,0 2-4 0,0 1-1 16,0 0-1-16,0 1-1 15,15 1 1-15,6 2 1 16,5 3-1-16,9-2 0 15,4 0-1-15,1-1 1 16,-2-9 0-16,-5 0 0 16,-4-5 1-16,-14-2 1 15,-5-7-2-15,-10 0 0 16,0-6-3-16,-19 1 2 16,-20-2 1-16,-10-1 0 15,-9-7-5-15,7-2 5 0,5-2 1 16,10-19 4-1,7-4 0-15,13-1-5 0,6 3 2 16,7 1-4-16,3-2 0 16,0-2-1-16,22-4 3 15,11-3 0-15,6-4-10 16,7-1 8-16,-1 2-16 16,7 1-38-16,-7-1-216 15</inkml:trace>
  <inkml:trace contextRef="#ctx0" brushRef="#br0" timeOffset="13378.7025">15983 1211 327 0,'-3'-4'27'15,"0"4"-12"-15,3 0 3 16,0 0-3-16,0 0-6 0,0 0 0 15,0 0 0-15,3 0-6 16,12 0-1-16,15 0 1 16,13-2 10-16,15-2 0 15,-3-3-11-15,-3 2 3 16,-11 4-2-16,-11 1-3 16,-10 0 0-16,-3 13-6 15,-5 15 2-15,-2 10 4 16,-3 10 2-16,-4 6 3 15,-3 1-1-15,0-2 0 16,0-7-3-16,0-5 0 0,0-7-1 16,0-5 0-1,-8-4 1-15,-1-3 1 0,-10-2 0 16,-4-3-2-16,-7-2-1 16,-1-8 1-16,-9-7-5 15,-2 0 0-15,-2-11-5 16,-3-15-2-16,2-5 3 15,3-4 4-15,16 3 4 16,9 4-2-16,14 8-2 16,3 5-4-16,9 2-3 15,15 2 3-15,5 3 9 16,3 3 2-16,1 5-1 16,-3 0 0-16,-4 0 3 15,0 13 1-15,-11 4-5 16,-5 0 4-16,-6 5 1 0,-4 7 1 15,-5 4-2-15,-23 7 5 16,-11 9-5-16,-9 2 0 16,-1-2-2-16,7-3 0 15,2-9-2-15,4-3-2 16,11-8 1-16,3-6-2 16,11-7-7-16,5-10-15 15,6-3-74-15</inkml:trace>
  <inkml:trace contextRef="#ctx0" brushRef="#br0" timeOffset="13927.3125">16921 1235 153 0,'20'-3'42'0,"2"-3"-17"16,8-1 23-16,-2 3-5 16,0-1-21-16,7 3 0 15,-3 2-2-15,6 0-12 16,-2 0-7-16,0 10 3 16,-3 7-4-16,-10 5-3 15,-4 9 3-15,-9 2 2 0,-7 5 2 16,-3 5 1-16,0 3 1 15,-19-1 1-15,-1-7 2 16,-4-3-7-16,2-7 1 16,-3-4 3-16,-1-4-4 15,-1-6 1-15,2-4-3 16,-2-10-2-16,2 0 0 16,2-13-6-16,4-13-10 15,3-5 6-15,8-3-3 16,8-2 1-16,0 1-11 15,3 7 14-15,15 8 3 16,1 7 5-16,0 4 2 16,4 6 1-16,-4 3 1 15,1 0 0-15,-7 1 4 0,-1 17 0 16,-5 4 2-16,-3 2-2 16,-4 5 0-16,-10 1 1 15,-13-1-6-15,-12 4 0 16,-4-4-2-16,-3 2-9 15,-4 0-10-15,0 1-64 16,0-1-123-16</inkml:trace>
  <inkml:trace contextRef="#ctx0" brushRef="#br0" timeOffset="14183.0442">16532 2163 93 0,'-13'33'59'16,"3"0"-26"-16,6-2-9 16,2-4 5-16,2-1-7 15,0 0-6-15,11 1 0 16,4-3-2-16,0-1-3 16,-1-3-8-16,2-2 0 15,-7-5 0-15,1-2-3 16,-1-6 0-16,-3-4-13 15,-1-1-6-15,-1 0-31 16,-1-14-5-16,-3-11-60 16</inkml:trace>
  <inkml:trace contextRef="#ctx0" brushRef="#br0" timeOffset="14436.4075">16717 2114 149 0,'29'-13'22'0,"9"1"1"16,11 4 17-16,3 1-14 15,7 3-11-15,3 4 2 16,-1 0 3-16,7 0-2 16,-4 4-1-16,3 8-3 15,-8 4 1-15,-11 3-2 16,-10 0-8-16,-12 2 3 16,-9-2-2-16,-11-1-2 0,-6 0 9 15,0 1-6-15,-16 2 4 16,-14-2-6-1,-11 3-5-15,-7-6-1 0,-11 4-15 16,-6-6-37-16,-1-7-70 16</inkml:trace>
  <inkml:trace contextRef="#ctx0" brushRef="#br0" timeOffset="14758.5458">16928 2301 16 0,'41'-3'88'0,"1"0"-65"16,-1 1-5-16,-3 2 5 16,-8 0 4-16,-7 0 2 0,-9 8-16 15,-6 4-13-15,-8 5 3 16,-16 4-6-16,-18 4-3 16,-12 0-36-16,3-3 8 15,4-4 34-15,5-5 1 16,11-6 8-16,7-1 7 15,10-2 19-15,3-2 2 16,3-1-20-16,0 0-16 16,0 2 5-16,12 0 9 15,12-1 9-15,5-2-9 16,7 0-7-16,9 0-8 16,6-10 0-16,5-4-14 15,3-1-23-15,-1 1-113 0</inkml:trace>
  <inkml:trace contextRef="#ctx0" brushRef="#br0" timeOffset="15165.3391">18336 1517 269 0,'11'0'8'15,"-5"5"-4"-15,7 15-2 0,-6-4-2 16,-1-2-5-16,-3 0-23 15,-3-6-65-15</inkml:trace>
  <inkml:trace contextRef="#ctx0" brushRef="#br0" timeOffset="15983.1868">18382 1985 195 0,'-9'67'33'16,"2"4"-14"-16,-3-3 3 15,4-3 1-15,0-8 1 16,3-6-9-16,1-11-5 0,2-7-7 16,0-12 0-1,0-8-3-15,0-10-8 0,0-3-6 16,0-13 1-16,0-22-61 16,0-12-5-16,0-9 61 15,0 1 10-15,0 5 2 16,4 13 6-16,0 14 31 15,-1 12-3-15,0 11 7 16,5 2-21-16,4 26-1 16,3 17 9-16,5 8-2 15,-1 3-9-15,0 1-4 16,-1-8 2-16,-6-3-2 16,0-7 4-16,-1-7-6 15,-1-12-3-15,-4-11-2 0,0-7 2 16,-3-2-1-16,5-17 13 15,11-25 37-15,4-18-32 16,12-18-16-16,5-9-1 16,2-5-2-16,6-3 0 15,4 4-2-15,4 12 2 16,2 13 2-16,1 9-1 16,-4 12 1-16,-4 11 2 15,-2 8-2-15,-7 16 4 16,-3 7-1-16,-13 3-5 15,-3 10-1-15,-16 21 1 16,-7 8 4-16,0 9 6 16,-10 3 1-16,-11 2-3 0,7-5-2 15,10-6-3-15,4-3-3 16,0 0 0-16,15 2 0 16,21 3 0-16,13 0 0 15,9 2 4-15,8-4-1 16,-10-3-3-16,-5 0 0 15,-9-2-1-15,-12-1 0 16,-15-4 1-16,-12 2-3 16,-3-2 3-16,-15-2 1 15,-28 1 1-15,-12-3-2 16,-10-8 1-16,-11-8 1 16,6-12-2-16,9 0 1 0,12-19-1 15,13-15 0-15,9-4 0 16,12-2-1-16,5 6 1 15,10 4-1-15,0 5-3 16,17 0 3-16,18 2-3 16,7 2 4-16,14 2-1 15,8 6-2-15,5 3-6 16,-8 5-14-16,-6 1-70 16</inkml:trace>
  <inkml:trace contextRef="#ctx0" brushRef="#br0" timeOffset="16357.4944">21069 1299 316 0,'10'-1'70'0,"-2"1"-70"16,1 4-1-16,-3 14 0 15,-5 5-5-15,-1 7-3 16,-10 1-36-16,-23 2-275 16</inkml:trace>
  <inkml:trace contextRef="#ctx0" brushRef="#br0" timeOffset="16544.8487">20917 2103 192 0,'-2'60'50'15,"2"-1"-27"-15,0-10-1 16,-1-3-1-16,1-7 2 16,-3-4-8-16,0-9 2 15,3-6-17-15,0-8-2 16,0-7-6-16,0-5-11 15,0-15-40-15,10-26-216 16</inkml:trace>
  <inkml:trace contextRef="#ctx0" brushRef="#br0" timeOffset="16739.2242">21148 1787 264 0,'13'-3'58'0,"10"-2"-52"16,14-3-2-16,14 1 10 15,7-2 9-15,6 1-5 16,8-1 2-16,-2-2-5 16,0 0-2-16,-8-1-9 15,-8 1-4-15,-8-3-5 16,-11 2-17-16,-11 1-25 16,-14 0-96-16</inkml:trace>
  <inkml:trace contextRef="#ctx0" brushRef="#br0" timeOffset="17479.745">21022 1222 37 0,'5'7'46'15,"9"9"3"-15,-1 6 8 16,3 9-11-16,1 4-6 15,-1 5-2-15,2 0-20 16,2-5-5-16,0-2-8 16,3-5-5-16,-7-2 0 15,-1-4-3-15,-8 0-6 16,-3-3-22-16,-4-3-106 16</inkml:trace>
  <inkml:trace contextRef="#ctx0" brushRef="#br0" timeOffset="17759.0504">20514 2052 105 0,'37'0'73'16,"21"-11"-6"-16,17-11-22 15,6-3-15-15,13-3-15 16,0 1-2-16,4 0 2 16,2-1 1-16,-3 0 1 15,-3 0-5-15,-9-1-7 16,-15 4-5-16,-16 3-9 0,-23 5 1 16,-17 5-17-1,-14 4-33-15,-8 8-156 0</inkml:trace>
  <inkml:trace contextRef="#ctx0" brushRef="#br0" timeOffset="17938.1107">21207 1888 205 0,'-38'54'22'15,"1"10"-1"-15,2 6 6 16,5 1 8-16,0 6-12 16,2-6-4-16,1-2-7 15,5-10-6-15,1-8-3 16,8-15-3-16,8-12-3 15,5-12-13-15,0-12-13 16,18-5-48-16,13-30-21 16,13-15-52-16</inkml:trace>
  <inkml:trace contextRef="#ctx0" brushRef="#br0" timeOffset="18135.093">21372 2101 132 0,'15'0'37'0,"-1"6"-7"16,2 19 2-16,-8 11-7 15,-3 8 6-15,-5 1 9 16,0 3-13-16,0-4-6 16,-9-5-5-16,-5-4 1 15,2-3-15-15,-2-9 1 16,2-4 0-16,2-10-3 16,3-5-5-16,3-4-10 0,4-15-36 15,3-25-209 1</inkml:trace>
  <inkml:trace contextRef="#ctx0" brushRef="#br0" timeOffset="18314.8817">22294 1440 265 0,'6'0'32'0,"1"14"-16"16,0 3-2-16,-7 8-10 15,0 4 6-15,-10 9-3 16,-14 4-7-16,-1-2-39 0,1 3-169 16</inkml:trace>
  <inkml:trace contextRef="#ctx0" brushRef="#br0" timeOffset="18478.4798">22161 2264 171 0,'0'59'44'15,"-3"-3"-6"-15,0-3-13 16,2-7 5-16,-2-6-15 16,3-11-12-16,0-8-3 15,0-10 0-15,0-9-7 16,0-2-30-16,0-33-77 0</inkml:trace>
  <inkml:trace contextRef="#ctx0" brushRef="#br0" timeOffset="18659.2294">22397 1993 260 0,'30'-10'38'15,"12"-1"-24"-15,20-2 15 16,3-2-13-16,3 1-6 16,-1-2-1-16,-1-3 1 15,-10-3-9-15,-4-2-1 16,-10-8-18-16,-10-6-13 15,-12-6-126-15</inkml:trace>
  <inkml:trace contextRef="#ctx0" brushRef="#br0" timeOffset="19214.5196">22884 1561 242 0,'-15'20'16'16,"-2"7"-3"-16,0 7 5 15,2 6 5-15,3 3-9 16,5 1 1-16,6-1-6 15,1-5 4-15,0 0 1 16,0-4 1-16,0-1-8 16,7-2-2-16,-4 1 0 15,-3-2-4-15,0 3 7 16,0 4-4-16,-10-1 4 16,-6 0-4-16,-1-1 1 0,-1-3 0 15,-3 0-2-15,-1 1 3 16,-4-1 3-16,0 2-6 15,1-3 5-15,1 1-6 16,7-6 0-16,5-4-2 16,6-5 0-16,0-3-1 15,6-3 1-15,0-5-3 16,0 1-2-16,15-5 5 16,15-2 1-16,14 0 10 15,10-12-1-15,7-6-9 16,-3-2 0-16,-4-1-1 15,-4 0 0-15,-5-1-3 16,-6 0-11-16,-7 0-7 16,-12 6-32-16,-9 6 4 15,-9 4-12-15,-2 4 53 0,0 2 8 16,0 0 6-16,-3 0 3 16,-7 2 5-16,4 10-2 15,0 3-8-15,1 7 7 16,2 2 0-16,3 1 2 15,0 3-3-15,0-4-3 16,0-1-1-16,11-3-5 16,2-3-1-16,0-6-4 15,0-11-24-15,2 0-87 16</inkml:trace>
  <inkml:trace contextRef="#ctx0" brushRef="#br0" timeOffset="19498.6425">23936 1509 350 0,'15'0'33'0,"12"0"-19"15,16 0 21-15,11 0-5 16,9 0 4-16,8 6-12 16,8-2-5-16,4-1-4 0,2-3-11 15,-10 0-2-15,-10 0-7 16,-20 0-11-16,-20 0-14 16,-19-2-34-16,-9 2-133 15</inkml:trace>
  <inkml:trace contextRef="#ctx0" brushRef="#br0" timeOffset="19905.0249">24186 1769 207 0,'-6'20'50'15,"2"-1"-43"-15,4-2 5 16,5-7 0-16,20-5 3 16,17-5-2-16,13 0-13 0,11-12-11 15,1-4-24 1,-6 5 6-16,-8 5 29 0,-18 4 4 15,-11 2 2-15,-13 0 8 16,-11 9 1-16,-2 12 2 16,-32 7 13-16,-19 3-11 15,-16 2-16-15,-8-3 3 16,3-3-1-16,7-5-2 16,9 0-3-16,10-4 2 15,15-7-2-15,14-4 6 16,12-5-4-16,7-2 1 15,0 0-3-15,7 0 1 16,15 0 10-16,17 0 6 0,14 0 4 16,11-2-9-16,7-6-4 15,5-2-4-15,-6-8 1 16,-1-2-5-16,-7-5 0 16,-8-5 0-16,-11-10-2 15,-6-11-7-15,-16-20-15 16,-9-17-48-16,-12-18-207 15</inkml:trace>
  <inkml:trace contextRef="#ctx0" brushRef="#br0" timeOffset="20119.4466">24664 1095 130 0,'-16'41'39'0,"-4"22"-14"15,-2 18 5-15,-2 16 11 0,5 19 10 16,3 14-17-16,0 4 12 15,3 2-11-15,0-7-11 16,-4-16-9-16,5-12-6 16,-1-14-7-16,2-17-2 15,4-22-2-15,1-16-4 16,-1-22-3-16,1-10-7 16,0-5-12-16,3-24-227 15</inkml:trace>
  <inkml:trace contextRef="#ctx0" brushRef="#br0" timeOffset="20256.7841">24371 2331 188 0,'-32'6'72'0,"-5"17"-48"16,-5 10 11-16,-6 0-1 0,2 2-3 15,0-3-10-15,5-4-17 16,7-8-4-16,9-7-4 16,9-8-8-16,7-5-16 15,9-11-154-15</inkml:trace>
  <inkml:trace contextRef="#ctx0" brushRef="#br0" timeOffset="20420.5235">24523 2278 297 0,'24'11'19'16,"5"1"35"-16,7-1-20 0,-3-3-8 15,0 0-9-15,3-5-5 16,-2-3-12-16,-3 0-2 15,-8 0-19-15,-12 0-76 16</inkml:trace>
  <inkml:trace contextRef="#ctx0" brushRef="#br0" timeOffset="20865.392">26362 1106 190 0,'-4'14'63'0,"-56"33"-41"15,-17 40 9-15,-23 40-12 16,-7-41-5-16,2 0 0 16,14-7-6-16,17-7-6 15,21-12-2-15,20-16-6 16,21-15-12-16,12-13-29 16,15-16-93-16</inkml:trace>
  <inkml:trace contextRef="#ctx0" brushRef="#br0" timeOffset="21021.6783">25936 1941 147 0,'0'67'76'16,"0"4"-10"-16,0 1-25 0,-10-5-19 15,-1-7-7-15,3-13-10 16,5-15-4-16,2-11-1 16,1-11-1-16,0-10-10 15,0-7-15-15,25-28-55 16,8-18-168-16</inkml:trace>
  <inkml:trace contextRef="#ctx0" brushRef="#br0" timeOffset="21869.0529">26204 1859 234 0,'34'-8'27'0,"18"-3"-6"16,14-1 17-16,4-3-14 0,-1-3-7 15,-3-6-1-15,-7-2-8 16,-8-6-4-16,-14 0-4 15,-10-4 0-15,-11 2-2 16,-13 3-7-16,-3 4 1 16,-3 12-2-16,-17 8 10 15,-4 7 16-15,-6 10-12 16,-4 28 1-16,-5 13-4 16,1 15 7-16,3 5-1 15,9 1-1-15,7-7 5 16,5-3-6-16,4-6 6 15,4-8-5-15,2-5 1 16,1-12-6-16,1-12 0 0,2-8 0 16,0-5-1-16,0-6 0 15,0 0 3-15,0 0-3 16,8-15 0-16,4 1-1 16,4 2-2-16,1 3-1 15,6 8-2-15,4 1 5 16,0 0 1-16,-2 10 0 15,-2 5 1-15,-8 2 1 16,-5-3 1-16,-3-1-2 16,-4-2 1-16,-3-4-1 15,0-1 1-15,0-3 0 16,0-1 0-16,-3-2-1 16,-7 0 1-16,0 0-2 15,-1-3 0-15,4-18-1 0,5-13-8 16,2-10-8-16,14-15 0 15,20-19-13-15,20-20-27 16,14-18-21-16,15 2-19 16,5 12 7-16,-3 22 90 15,-5 20 43-15,-13 16-9 16,-7 17 7-16,-12 10 34 16,-10 12-16-16,-9 5-24 15,-11 0-11-15,-5 19-4 16,-10 13-7-16,-3 12-5 15,-22 14 13-15,-22 9-7 16,-11 6-2-16,-3 5-5 16,6 0 2-16,13-3-4 0,17-10-3 15,16-5-1-15,6-3-1 16,10 0 0-16,17-4-1 16,6-3 1-16,1-6 0 15,-1-3 0-15,-1-5 2 16,-9-2-2-16,-4-7-1 15,-11-3 1-15,-8-4 0 16,0 0 1-16,-25-2-1 16,-19-2 3-16,-15-1-3 15,-17-6 0-15,-7-7-2 16,-1-2-5-16,2-1-10 16,13-20-37-16,15-9-90 0</inkml:trace>
  <inkml:trace contextRef="#ctx0" brushRef="#br0" timeOffset="22010.6266">26952 2306 75 0,'52'17'63'15,"1"7"-29"-15,0 1 15 16,-4 1-16-16,3-1-17 16,0 1-9-16,8-4-7 15,6-4-9-15,0-2-39 16</inkml:trace>
  <inkml:trace contextRef="#ctx0" brushRef="#br0" timeOffset="22155.3392">28297 2612 275 0,'12'6'105'16,"0"0"-92"-16,9 0 23 15,6-2-27-15,0-4-9 16,1 0-3-16,0 0-35 15</inkml:trace>
  <inkml:trace contextRef="#ctx0" brushRef="#br0" timeOffset="162428.8154">9269 4826 269 0,'0'0'54'0,"0"0"-45"16,-6 0 35-16,3 0 2 15,0 0-9-15,-1 0-10 16,1 0-4-16,3 0 2 15,-3 0-6-15,3 0 0 16,-6 0-4-16,-3 0-4 16,-12 0-4-16,-18 5-5 0,-13 7-2 15,-9 7-2-15,-2 6 1 16,-1 3-1-16,3 5 1 16,-2 4 1-16,5 4-2 15,6 1 1-15,10-1 1 16,14-5 0-16,7-1-1 15,12-1-1-15,6 1-1 16,3 5-1-16,0 1 2 16,12-2-4-16,12-7 3 15,7-2-3-15,12-7 0 16,5-1 6-16,12-1 1 16,4-5 4-16,0-6-5 0,-1-1 0 15,-2-6-1-15,-3-2-2 16,-3 0-11-16,-10-1-24 15,-8 0-13-15,-4 0-17 16,-12-9-68-16</inkml:trace>
  <inkml:trace contextRef="#ctx0" brushRef="#br0" timeOffset="163680.4616">9881 4769 162 0,'0'0'80'0,"0"0"-60"16,0 0 13-16,0 0 18 16,0 0-11-16,0 0-17 15,0 0-9-15,0 0-5 16,0 0-1-16,0 0-2 0,0 6-3 16,0 20-3-1,-10 13 9-15,-7 16 3 0,-5 9-1 16,-5 9-5-1,1-4-1-15,7 4 0 0,3-7-1 16,6-3-4-16,9-8 0 16,1-2 2-16,0-10-2 15,8-2 0-15,8-6-2 16,2-6 2-16,3-2-1 16,4-4 0-16,-4-5-3 15,3-3 2-15,0-4 2 16,1-4-3-16,-1-3-3 15,1-4-4-15,1 0-12 16,1 0-27-16,-2-17-65 16</inkml:trace>
  <inkml:trace contextRef="#ctx0" brushRef="#br0" timeOffset="164124.7399">10712 4862 254 0,'0'0'26'0,"0"8"-23"16,0 11 5-16,0 10 20 15,-3 8 0-15,-6 9-3 16,3-1-5-16,3 6-4 16,0 5 2-16,3 3-5 15,0 6 2-15,0-2-6 16,0-2-2-16,0-5 4 15,6-3-6-15,6-2 0 16,-3-4-1-16,0-8-2 16,1-5 1-16,-1-10-3 15,-5-6 0-15,3-8-3 0,-4-1-5 16,0-8-3-16,-3-1-9 16,0 0-42-16,0-20-323 15</inkml:trace>
  <inkml:trace contextRef="#ctx0" brushRef="#br0" timeOffset="166560.1279">10088 4561 240 0,'3'-5'13'0,"-3"1"-6"0,-35 4 9 16,-24 0 3-16,-32 26 1 15,-40 21-2-15,19 0 1 16,-12 9-3-16,-13 17 3 16,-12 15-1-16,-6 12-10 15,-2 10-8-15,12-1 0 16,14-7 3-16,28-17-3 16,36-26 0-16,28-16-3 15,32-16-1-15,10-9-6 16,43-14 2-16,30-4 8 15,39-36-3-15,28-31 3 16,36-18-4-16,18-14 1 16,18-7 3-16,6 7 0 15,-8 4-1-15,-19 14 1 16,-30 19 1-16,-34 18 2 0,-45 21-3 16,-44 14-4-16,-37 9 2 15,-25 13 2-15,-53 35 1 16,-33 19 1-16,-33 22-2 15,-15 11 0-15,-11 1 0 16,7-3 11-16,20-12-6 16,30-19 3-16,39-23-2 15,34-22-6-15,36-15-1 16,36-7-15-16,49-18 16 16,43-29-1-16,32-23 1 15,28-18-2-15,13-7 0 16,-2 7 2-16,-14 13 0 0,-36 25 0 15,-49 23-8-15,-54 22-1 16,-46 8 2-16,-32 44 5 16,-49 19 2-16,-37 19 4 15,-15 11-1-15,-10-4 3 16,10-5-2-16,24-17 8 16,27-21-3-16,36-20-3 15,34-15-6-15,12-14-15 16,36-2 3-16,31-30 12 15,31-18 0-15,19-14-5 16,23-1-5-16,3 6 9 16,-16 19 0-16,-24 18-5 15,-39 20-2-15,-37 2 1 0,-27 31 7 16,-33 14 0-16,-28 10 11 16,-24 8 1-16,-6 1-4 15,0-2 5-15,16-9-6 16,20-9-7-16,27-15-5 15,17-11-4-15,11-18-18 16,17-4-9-16,17-32-280 16</inkml:trace>
  <inkml:trace contextRef="#ctx0" brushRef="#br0" timeOffset="169117.4216">8903 6628 235 0,'7'-3'41'0,"-4"-1"-28"16,-3 1 23-16,0 3 10 16,0 0-16-16,0 0-8 15,0 0-4-15,0 0-1 0,0 0-1 16,0 0-2-16,0 0-5 15,0 0-3-15,0 0 3 16,0 0-4-16,0 0 2 16,0 0-1-16,0 0-1 15,0 0-2-15,0 0-1 16,0 0-2-16,0 0 1 16,0 0 1-16,0 0-2 15,0 0 0-15,0 0 0 16,0 0 0-16,0 0 0 15,0 0 0-15,0 0 0 16,0 0 0-16,0 0-1 16,0 0-3-16,0 0-4 15,0 0 2-15,0 0-4 16,0 0-4-16,-3 0-16 0,-4 0-41 16,-6 0-117-16</inkml:trace>
  <inkml:trace contextRef="#ctx0" brushRef="#br0" timeOffset="170016.6201">8932 6517 108 0,'6'-9'103'16,"-3"7"-93"-16,-3 2 3 0,0 0 27 16,0 0-13-16,0 8-16 15,7 19 1-15,1 17 23 16,-5 17-3-16,0 16-16 15,-3 15-1-15,0 8-6 16,0-1-3-16,0-5-2 16,0-9-2-16,0-7-2 15,-3-8 0-15,0-7 0 16,0-16-2-16,-1-14-3 16,3-12-2-16,1-13-6 15,-7-8-18-15,1-33-7 16,0-23-119-16</inkml:trace>
  <inkml:trace contextRef="#ctx0" brushRef="#br0" timeOffset="170435.6525">8941 6433 85 0,'15'-40'60'0,"-3"14"-50"16,4 8 8-16,4 7 10 15,5 7-1-15,11 4-6 16,7 0 4-16,8 13-7 15,4 13-2-15,0 13 4 16,-5 13 9-16,-6 6-11 16,-17 5-1-16,-12-1-8 15,-12-4-1-15,-3 9 2 0,-27 5 0 16,-22 2 0-16,-17 3-2 16,-11-9-3-16,2-17-2 15,8-11 1-15,13-16 0 16,17-12 0-16,13-5 5 15,15-6-4-15,6-1 0 16,3 0-5-16,0 6-13 16,21 2 3-16,19 10 10 15,17 4 2-15,13 8-1 16,11-5 2-16,4 5 1 16,-2-1-2-16,-8 0-2 15,-7 0 2-15,-2-5-2 0,-12-3-2 16,-11 0 1-1,-10-6-5-15,-11-1-7 0,-10-4-19 16,-12-7-60-16,0-3-200 16</inkml:trace>
  <inkml:trace contextRef="#ctx0" brushRef="#br0" timeOffset="170692.5929">10108 6683 271 0,'0'15'28'0,"0"16"-25"15,0 20 25 1,0 13 15-16,0 9-4 0,3 9-12 16,7-2-8-16,-1 1-3 15,6 1-3-15,3-2-2 16,-2-10-9-16,0-7-2 15,4-11-5-15,-5-9-5 16,0-10-12-16,-3-9-22 16,-6-16-170-16</inkml:trace>
  <inkml:trace contextRef="#ctx0" brushRef="#br0" timeOffset="171344.8306">15818 6172 169 0,'2'-7'183'0,"-2"5"-157"16,0 2-26-16,0 15 5 15,0 36 15-15,0 10 0 16,0 13-7-16,0 8 0 16,0 8-2-16,0 2-3 15,4 12 1-15,6-2-3 16,-1-6-5-16,1-9 0 15,-1-14-1-15,-3-14-1 16,-1-11-3-16,-5-9-3 16,0-14-4-16,-11-13-4 0,-11-12-9 15,-5-28-65 1,6-38-156-16</inkml:trace>
  <inkml:trace contextRef="#ctx0" brushRef="#br0" timeOffset="171742.1245">15928 6067 220 0,'35'-6'3'0,"18"4"7"15,8 2 22-15,1 0-5 16,3 16-4-16,-4 12-1 16,-6 7 0-16,-9 8 0 15,-7 5 0-15,-12 7-8 16,-21 8-8-16,-6 5 7 0,-32 7-5 15,-24-2 4-15,-15 1-4 16,-7-10 3-16,-4-7-5 16,7-4 4-16,11-11 0 15,12-12-4-15,22-8-1 16,12-13 3-16,18-1-8 16,0 4-3-16,12 5-4 15,18 10 6-15,15 2 0 16,10-1 1-16,4-5 3 15,5 2-2-15,1-2 1 16,-4-1 1-16,-5-1-3 16,-3-2-1-16,-15 0-1 15,-5 1-4-15,-7-3-6 0,-10-3-3 16,-7-6-18-16,-2-8-40 16,-2 0-106-16</inkml:trace>
  <inkml:trace contextRef="#ctx0" brushRef="#br0" timeOffset="172237.0172">17009 6192 212 0,'2'-4'206'0,"-2"4"-206"16,10 0 0-16,10 10 5 15,13 9 2-15,9 4 2 16,14 8 0-16,-2 3-4 15,-5 3 1-15,-10 5-2 16,-10 5 1-16,-9 3-3 16,-13 6-2-16,-7 7 6 15,-28 6-1-15,-23 7 4 16,-11 3-6-16,-6-6 3 0,13-14-2 16,15-15-2-16,18-15-2 15,10-12 3-15,9-6-1 16,3-2-2-16,0 2 0 15,25 2 0-15,14-4 1 16,13-3 3-16,14-5 4 16,1-1-8-16,5 0 5 15,-1-4-5-15,-2-3-7 16,-4-2-14-16,-8 9-31 16,-14 0-227-16</inkml:trace>
  <inkml:trace contextRef="#ctx0" brushRef="#br0" timeOffset="172836.5432">22966 6055 202 0,'3'-18'113'16,"0"14"-91"-16,-3 4 5 16,0 0 1-16,0 23-18 15,0 26-8-15,0 24 10 16,0 20-1-16,0 11-2 16,10 2-6-16,1 2 6 15,0 5 0-15,-2-3-7 16,-3-5 2-16,-5-12-4 15,-1-17 0-15,0-12 0 16,-13-10-1-16,-9-10-5 16,-5-18-6-16,-2-11-16 15,-3-19-71-15,3-39-202 0</inkml:trace>
  <inkml:trace contextRef="#ctx0" brushRef="#br0" timeOffset="173250.6189">23038 5993 268 0,'25'0'1'15,"14"0"5"-15,18 0 13 16,10 11 10-16,11 18-6 16,7 4 6-16,0 4 0 0,-6 4-7 15,-15 3-13 1,-19 1-5-16,-17 2 2 0,-18 0-4 15,-10-1 1-15,-23 4 5 16,-29 5-1-16,-20-1 6 16,-13-1-1-16,-6-1 0 15,9-6 1-15,13-5-2 16,16-1 2-16,17-6-4 16,18-5-6-16,10 5-3 15,8-2-5-15,15 5 3 16,19 3 2-16,16-5 1 15,2-4 6-15,18 1-5 16,6-3 1-16,6-3-1 16,2-3-2-16,-10-1 2 15,-10 0-2-15,-11-3-3 0,-19-4-4 16,-9-1-7-16,-8-10-14 16,-2-4-24-16,-11 0-65 15</inkml:trace>
  <inkml:trace contextRef="#ctx0" brushRef="#br0" timeOffset="173698.2474">24432 6015 408 0,'19'0'9'15,"15"0"-9"-15,14 4 19 0,6 9-8 16,3 7-2-16,-4 3-6 16,-8 2 1-16,-14 3-3 15,-11 3 3-15,-19 2 2 16,-4 12-4-16,-40 5 10 16,-17 5-9-16,-10-7 5 15,11-4-3-15,18-10-2 16,25-5-3-16,11-4-3 15,5 5-2-15,24 3 4 16,12 0 1-16,13-1 0 16,9 1 2-16,3 1 0 15,1-5 1-15,-4 8 2 16,-12-4-2-16,-10 4 0 0,-11-4-1 16,-13-1 4-16,-12-1 1 15,0-2 1-15,-30 6 9 16,-20-1 1-16,-16 2-7 15,-10-5-5-15,4-6-6 16,5-7-4-16,4-7-13 16,11-11-30-16,7 0-76 15</inkml:trace>
  <inkml:trace contextRef="#ctx0" brushRef="#br0" timeOffset="174568.4428">28974 5660 334 0,'0'-12'5'0,"0"9"0"15,0 3-5-15,13 18 0 16,7 32 11-16,6 8 13 16,5 9-10-16,3 1-2 15,2-2-4-15,0-2-2 16,-2-6-3-16,-1-8-3 0,-3-6-1 15,-3-8-1-15,-2-6-7 16,-4-8-4-16,-1-14-23 16,2-8-113-16</inkml:trace>
  <inkml:trace contextRef="#ctx0" brushRef="#br0" timeOffset="175056.6605">29940 5826 348 0,'0'0'15'0,"-3"3"-5"0,-31 19 27 15,-28 11-7-15,-12 6-10 16,-5-2-2-16,15-3-4 16,16-9-3-16,14-9-5 15,10-4-5-15,12-5-2 16,4-5 1-16,7-2-2 15,1 0-7-15,0 0 6 16,0 0-3-16,0 0 2 16,0 8 3-16,0 6 1 15,-3 8 0-15,-4 12 4 16,-3 4-1-16,4 7 1 16,5 4-1-16,1 7-1 15,0 1-1-15,0 4 0 0,6-1 4 16,2 1 0-1,0-4-1-15,0 6 1 0,1 1-1 16,0-4 1-16,-1-1 1 16,0-9-3-16,-5-13 0 15,-1-10 1-15,-1-10-1 16,-1-7-1-16,2-5-1 16,-2-5 1-16,1 0 0 15,-1 0-1-15,0 0 3 16,2 0-4-16,-2 0 0 15,0-3-6-15,0-10-16 16,1-8-62-16,1-4-109 16</inkml:trace>
  <inkml:trace contextRef="#ctx0" brushRef="#br0" timeOffset="175912.9627">29955 6639 172 0,'0'0'147'0,"0"0"-120"16,0 0 4-16,0 0 9 16,0 0-19-16,0 11-15 15,0 17-6-15,0 4 8 16,0 10-1-16,0 4-3 15,0 0 0-15,0-4 4 16,1-2-5-16,1-11-3 16,-1-11 2-16,1-1-2 15,-1-12 0-15,-1-1 0 0,2-4 0 16,-2 0 5-16,1 0-3 16,1 0 4-16,-1 0 3 15,-1-18 10-15,2-7-12 16,1-4-6-16,1-3-1 15,3 4 0-15,4 6-7 16,1 3 1-16,3 5 5 16,-3 4 1-16,1 4-1 15,-1 4-3-15,3 2 1 16,3 0 0-16,4 0 2 16,5 11 1-16,3 0 0 15,4 6 0-15,4-2 1 0,4 1 3 16,1-2-1-16,-1-6 0 15,-5-2-1-15,-6-6 2 16,-2 0-3-16,-1-9 1 16,-4-13 1-16,-4-5 1 15,-3-5-1-15,-9-6-2 16,-7 1 4-16,-1 5-3 16,0 3-2-16,-6 9 2 15,-7 2-2-15,-2 7-2 16,-2 6 2-16,-2 5-2 15,-3 0 2-15,-3 13-2 16,-1 16 0-16,-1 7 0 0,6 5 2 16,4 4-2-16,6 1 2 15,5-4 0-15,6 1-3 16,0-10 3-16,0-1-2 16,7-2 2-16,8-7-3 15,2-1-7-15,2 1 0 16,3-10-14-16,6-1-25 15,5-8-57-15</inkml:trace>
  <inkml:trace contextRef="#ctx0" brushRef="#br0" timeOffset="176488.8179">30965 6968 361 0,'0'-13'12'16,"0"-3"8"-16,-1-6 7 15,-4-5-6-15,0 1-10 16,-1-4-4-16,0 8 0 15,-4 4 14-15,1 4 1 16,-2 6-10-16,-3 4-4 16,-3 4-8-16,-5 0 0 0,-5 25-3 15,0 6 3-15,1 6-1 16,7-1-2-16,5 3 1 16,6-4 2-16,7-6 0 15,1-4-3-15,0-7 1 16,1-6 0-16,10-3 1 15,3-3-4-15,7-6 0 16,2 0 5-16,8-6 0 16,4-12-1-16,-6-4-3 15,-2 3-3-15,-8 7 3 16,-8 3-2-16,-5 6 5 16,-3 3 1-16,-3 0 0 15,0 0-1-15,0 3-2 0,1 13 3 16,5 6 5-16,0 2 0 15,3 0 0-15,3-2-4 16,0-4-1-16,6-4 0 16,-2 1-1-16,8-9-1 15,3-6-8-15,6-4 1 16,4-19-16-16,1-11-60 16,-4-3-108-16</inkml:trace>
  <inkml:trace contextRef="#ctx0" brushRef="#br0" timeOffset="176743.9674">31483 6571 190 0,'0'0'44'0,"-8"18"-34"16,-16 15 29-16,-4 11 6 15,-2 3 0-15,7 8-17 16,4 3-7-16,7 2-5 15,2 0 5-15,5-4-7 16,5-3-3-16,0-2-3 16,0 0-1-16,7-4-4 15,9-3-3-15,2-7 0 16,7-7-10-16,11-9-7 16,16-13-8-16,12-8-48 15</inkml:trace>
  <inkml:trace contextRef="#ctx0" brushRef="#br0" timeOffset="176887.2217">32078 7404 198 0,'0'0'0'0,"1"0"0"15,2 0-17-15,2-2 5 16</inkml:trace>
  <inkml:trace contextRef="#ctx0" brushRef="#br0" timeOffset="178618.5579">8965 8192 114 0,'3'-11'48'0,"-3"4"-14"15,0 0 11-15,0 3-4 16,-3 0-10-16,3 4-11 0,0 0-4 15,0 0 3-15,0 0-2 16,0 0 2-16,0 0-3 16,0 0-4-16,-3 0 0 15,3 0-3-15,0 3-3 16,-6 12 0-16,-6 11-1 16,-6 21 3-16,-5 17-3 15,0 13-1-15,5 3-1 16,6 2-3-16,12-2 0 15,0-7 1-15,12-9 0 16,9-11-1-16,9-20-4 16,5-11 2-16,4-12 2 0,3-10 2 15,4-6 3-15,2-31 1 16,4-9 3-16,-7-15 3 16,-12-12-9-16,-12-3 4 15,-21-2-6-15,-5-3 4 16,-29 7-5-16,-12 13 1 15,-5 14-1-15,0 17-3 16,8 12 3-16,3 10-1 16,4 8 3-16,9 0-4 15,3 22-1-15,0 11-6 16,11 6-7-16,10 3-4 16,3 2-29-16,13-10-81 15</inkml:trace>
  <inkml:trace contextRef="#ctx0" brushRef="#br0" timeOffset="178792.8314">9548 8696 114 0,'18'22'70'0,"-3"-2"-26"16,-2-8-2-16,-2-1-17 15,1 0-2-15,1-1-10 16,1-3-10-16,5-2-3 15,-1-5-14-15,3 0-39 16</inkml:trace>
  <inkml:trace contextRef="#ctx0" brushRef="#br0" timeOffset="179458.3519">9860 8063 324 0,'0'0'21'0,"0"0"4"16,0 0 13-16,0 0-14 16,6 0-15-16,3 0-7 15,12 0-2-15,12 0 7 16,13-3 3-16,6-4 0 15,-1 4 3-15,-2 1-8 16,-13 2-5-16,-8 0 0 16,-11 0 1-16,-10 7-2 0,-7 13 3 15,0 16-2-15,-13 9 10 16,-17 13 2-16,-12 5-2 16,3-9-3-16,2-13 3 15,16-7-8-15,8-10-2 16,13-5 0-16,0 0-4 15,16 3-4-15,17-1 1 16,19-1 7-16,6-7 1 16,11 2-1-16,-2 1 5 15,-5-2-4-15,0 7 3 16,-13 1-3-16,-13-2 1 16,-15 5-2-16,-14 4 1 15,-7 10 7-15,-31 8 8 0,-23 6-2 16,-10 3-6-1,0-3-7-15,1-5-1 0,5-7 0 16,9-11-7-16,1-5-9 16,11-13-9-16,4-12-58 15,5-11-198-15</inkml:trace>
  <inkml:trace contextRef="#ctx0" brushRef="#br0" timeOffset="180194.2872">15983 7987 264 0,'0'26'20'0,"-21"11"-5"0,-13 17 19 15,-11 30 1-15,-4 31-1 16,20-27-7-16,10 0-13 16,7-2-4-16,12-11 0 15,0-9-5-15,24-12-4 16,9-16-1-16,13-13 0 15,2-15 4-15,10-10 1 16,1-10 7-16,6-31 6 16,-4-21-5-16,-6-10-5 15,-13-10-1-15,-22-2-6 16,-16 2 2-16,-4 3 2 16,-33 8-2-16,-6 9-1 15,-10 15 9-15,0 17-6 0,1 11-3 16,2 13 0-16,7 6-2 15,4 8-8-15,12 17-10 16,7 12-6-16,15 7-20 16,1-5-63-16</inkml:trace>
  <inkml:trace contextRef="#ctx0" brushRef="#br0" timeOffset="180366.8545">16526 8559 303 0,'6'30'17'16,"3"2"11"-16,0-1 4 0,1-9-15 16,-2 0-3-1,1-6-4-15,1-3-10 0,-1-7-1 16,1-6-10-16,13 0-23 16,-3-30-67-16</inkml:trace>
  <inkml:trace contextRef="#ctx0" brushRef="#br0" timeOffset="180682.1049">16944 8206 364 0,'13'-3'22'16,"10"0"-19"-16,15 3 13 16,10 0-4-16,2 0-3 15,-1 21 2-15,-3 6 2 16,-14 9-3-16,-3 5 3 0,-11 5-1 15,-8 6-2-15,-10 4 0 16,0 2 3-16,-21 0-3 16,1-13 1-16,-2-6 1 15,8-13-9-15,5-13 1 16,6-4-3-16,-1-8-1 16,4-1-3-16,0 0-4 15,7 0-2-15,18 0 5 16,17 0 4-16,13-12-8 15,14-3-23-15,8 1-12 16,2 1-48-16,-1 4-268 16</inkml:trace>
  <inkml:trace contextRef="#ctx0" brushRef="#br0" timeOffset="182054.1578">1687 8353 112 0,'18'-4'116'16,"-12"2"-111"-16,-6-2 0 16,0 4 24-16,0 0-4 15,4 0-12-15,7 2-10 16,5 13 6-16,10 3 6 15,7 4-6-15,5 8 7 16,7 7-1-16,10 5-7 16,6 8 1-16,5 6-5 15,10 3 3-15,2 2 0 16,2-2-1-16,1 0 1 16,-4-4-5-16,-11-9-2 15,-5-7 3-15,-14-6-3 16,-12-8-2-16,-5-4 0 0,-15-9-11 15,-4-9-11-15,-11-3-29 16,0-5-157-16</inkml:trace>
  <inkml:trace contextRef="#ctx0" brushRef="#br0" timeOffset="182302.5018">2663 8340 344 0,'0'0'27'0,"0"0"-13"16,0 0 21-16,-6 5-8 0,-19 25 1 15,-25 26-24-15,-26 25-3 16,-15 17 7-16,-10 1-4 16,-4-3 2-16,8-8-6 15,9-7 0-15,9-12-2 16,12-9-2-16,12-13-9 15,16-14-6-15,15-11-15 16,15-11-62-16</inkml:trace>
  <inkml:trace contextRef="#ctx0" brushRef="#br0" timeOffset="183846.0819">2822 8038 132 0,'-7'-5'160'0,"4"3"-137"16,3 2 11-16,0 0 24 0,0 0-19 15,0 0-20-15,0 0-9 16,0 0-10-16,0 0-1 16,5 0-5-16,23 0-5 15,18-7 11-15,23-5 5 16,8-7-2-16,4-2-1 15,-4 2-1-15,-8 4-2 16,-9 4 1-16,-10 3-4 16,-11 3 0-16,-12 4-9 15,-9-3-10-15,-13 4-37 16,-5-3-128-16</inkml:trace>
  <inkml:trace contextRef="#ctx0" brushRef="#br0" timeOffset="184079.0163">2855 7682 185 0,'-10'0'145'0,"10"0"-128"15,0 0-17-15,7 15-1 16,26 14 1-16,15 15 6 16,13 0 1-16,3 4-1 15,-1-8 0-15,5-1 1 16,-2-5 1-16,-2-3-3 15,-4-4-5-15,-12-5-2 16,-8-5-2-16,-16-7-4 0,-11-2-9 16,-13-8-25-16,0-8-111 15</inkml:trace>
  <inkml:trace contextRef="#ctx0" brushRef="#br0" timeOffset="184237.1018">3349 7624 267 0,'-6'0'100'0,"-10"24"-96"16,-17 25-4-16,-18 31 12 15,-19 18-9-15,-15 17-3 16,-9 7-1-16,-3-2-14 16,3-3-156-16</inkml:trace>
  <inkml:trace contextRef="#ctx0" brushRef="#br0" timeOffset="187672.3061">23612 8006 257 0,'-29'9'7'16,"-19"7"-3"-16,-12 6 5 16,2 21 5-16,27 24 1 0,8 30-6 15,9-23-4-15,6 0 3 16,8-5-4-16,4-13-1 16,26-5 2-16,12-14 0 15,9-15 0-15,5-10 10 16,3-12-1-16,-1-3 4 15,1-28-5-15,-5-9-1 16,-5-11-3-16,-14-9-8 16,-17-4 3-16,-18-4 0 15,-5 2 3-15,-26 1 3 16,-11 10-5-16,-10 10 1 16,0 15-4-16,-2 13 4 0,8 16-6 15,10 1 0-15,15 1-1 16,11 24-11-16,10 5-13 15,3 0-32-15,25-5-166 16</inkml:trace>
  <inkml:trace contextRef="#ctx0" brushRef="#br0" timeOffset="187844.7661">24105 8504 179 0,'1'33'43'15,"4"0"-14"-15,-2-4 2 16,1-7-2-16,2 3-10 0,5-6-12 16,4 0-7-1,7-4-3-15,6-13-18 0,4-2-64 16</inkml:trace>
  <inkml:trace contextRef="#ctx0" brushRef="#br0" timeOffset="188068.2613">24736 8063 375 0,'0'18'48'0,"0"5"-44"16,-17 10 0-16,-11 8 9 15,-2 2-3-15,6 0-5 16,8-4-4-16,10-4-1 0,6-2-4 15,0 0-6-15,27-6-7 16,18 0-32-16,3-8-64 16,7-3-121-16</inkml:trace>
  <inkml:trace contextRef="#ctx0" brushRef="#br0" timeOffset="188248.9935">24979 8687 117 0,'0'33'79'16,"0"0"-24"-16,0-3-14 15,0-2-2-15,-3-1-16 16,-3-5-1-16,-1-4-5 16,-1-3-3-16,1-7-5 0,-2-1-5 15,-6-4 1-15,-8-3-5 16,-12 0-4-16,-13-3-15 16,-12-20-22-16,-5-13-93 15</inkml:trace>
  <inkml:trace contextRef="#ctx0" brushRef="#br0" timeOffset="188900.2181">24488 8009 224 0,'-4'0'73'16,"2"0"-46"-16,2 0 18 0,-1 0-10 16,1 0-12-1,-3 13-19-15,-2 24-3 0,-3 16 12 16,-1 13-8-16,-5 10 4 15,-1 6 0-15,2-2 0 16,-2-3-3-16,3 0 2 16,-1-7-7-16,4-9 6 15,2-9-7-15,4-11 1 16,2-11-1-16,-1-9-2 16,2-11 0-16,0-5-8 15,0-5-7-15,2-5-22 16,22-34-56-16,9-19-141 15</inkml:trace>
  <inkml:trace contextRef="#ctx0" brushRef="#br0" timeOffset="189156.9225">24690 8079 271 0,'0'0'53'16,"0"0"-51"-16,0 2 16 16,0-1 1-16,10 3-15 15,12 4 6-15,14-1 14 0,9-1-8 16,9-2-4 0,6-4-5-16,-2 0-7 15,-3 0 0-15,-6 0-9 0,-7 0-16 16,-14 0-51-16,-14 0-245 15</inkml:trace>
  <inkml:trace contextRef="#ctx0" brushRef="#br0" timeOffset="190888.4736">29555 7994 125 0,'-6'-3'54'0,"5"2"-12"0,1 1-2 16,0 0-16-16,0 0-7 15,0 0 0-15,0 0-1 16,0 0 4-16,-2 0-6 15,2-3 0-15,0 3 0 16,0 0-1-16,0 0-1 16,-1 0 1-16,-1 0-8 15,2 0 3-15,0 0 1 0,-1 0-1 16,-1 0 3 0,2 0 0-16,-1 0-5 0,-5 0 2 15,-12 25-7-15,-15 18 1 16,-14 20 1-16,-5 7-3 15,6 2 0-15,11-11 0 16,12-2 1-16,7-6-1 16,11-9 0-16,5-9-1 15,0-10-1-15,12-7-3 16,15-8 5-16,13-9 1 16,11-1 11-16,10-23-4 15,3-20 0-15,-3-8-6 16,-8-11 4-16,-11-8-5 15,-14-4 0-15,-14-4 1 16,-12 3-2-16,-2 7 0 0,-19 17 0 16,-11 11 0-1,-4 16 1-15,1 8 0 0,0 9-1 16,8 3-3-16,4 4 2 16,6 8-14-16,3 17-10 15,5 10-19-15,7 0-88 16</inkml:trace>
  <inkml:trace contextRef="#ctx0" brushRef="#br0" timeOffset="191060.7726">29774 8521 147 0,'11'27'63'15,"-2"-5"-11"-15,1 0-13 0,1-4-16 16,2-2-12-16,2-2-9 15,6 4-2-15,0-8-9 16,0-1-14-16,-2-9-86 16</inkml:trace>
  <inkml:trace contextRef="#ctx0" brushRef="#br0" timeOffset="191475.0617">30122 8239 384 0,'1'0'0'0,"10"0"0"16,10 0 7-16,12 12 7 15,11 7 0-15,3 5 1 16,-3 3-3-16,-8 1-4 15,-9 5 0-15,-11 1-6 16,-5 3 0-16,-11 3 2 16,0 0 2-16,-29 4 3 15,-15 0-1-15,-6-4-1 16,1-5-2-16,9-6-2 16,11-9 1-16,12-5-4 0,8-3-2 15,4-1 2 1,4 4-2-16,1-1 2 0,1 4-4 15,20-3 0-15,12 0-1 16,10-8 2-16,7-7-3 16,3 0-3-16,-1 0-3 15,-5-12-15-15,-6-5-34 16,-8-5-91-16</inkml:trace>
  <inkml:trace contextRef="#ctx0" brushRef="#br0" timeOffset="191900.0373">30633 7931 375 0,'-1'0'29'0,"1"-1"-29"16,0 1 19-16,0 0-1 15,15 0-18-15,26 0 6 16,18 0 4-16,16 0 1 0,5 1-4 16,4 7-4-16,-4 2 3 15,-4 2-4-15,-16 6 1 16,-15-3-1-16,-21 4-2 15,-13 1 1-15,-11 7-1 16,0 12 9-16,-10 10 5 16,-15 13-4-16,-8 9 3 15,-6 10-6-15,-1 14-1 16,1 10-5-16,-1 10-1 16,1 10 1-16,0 6-2 15,0 6-5-15,-1 9-11 16,-2 1-24-16,0-11-130 15</inkml:trace>
  <inkml:trace contextRef="#ctx0" brushRef="#br0" timeOffset="195171.7942">7646 6294 350 0,'18'0'27'16,"-15"0"-27"-16,-3 4-13 15,0 11 13-15,0 16 7 16,0 26 1-16,0 6-2 15,0 12 2-15,0 13-1 0,0 16 3 16,0 13 0-16,0 8-4 16,0 16-1-16,0 8 0 15,0 10 0-15,0 9 3 16,3 5 0-16,0 12 0 16,0 15-3-16,-3 23 1 15,3 16 2-15,-3 3-2 16,0 12-5-16,0 0 1 15,0 9 1-15,0 8 0 16,0 2 0-16,0 8-1 16,0 7 4-16,-6 9 0 15,0 11 0-15,-5 11-2 0,-2 5 6 16,-9-2-5 0,-1-2-4-16,-5-10 2 0,-2-9 3 15,0-9-3-15,-1-10 1 16,1-15-1-16,6-9 0 15,5-5 0-15,4-3-2 16,7-4-1-16,2-12 2 16,6-6-2-16,-4-18 0 15,4-13 0-15,-3-16-1 16,0-28 0-16,-3-20 0 16,0-31 0-16,3-25-3 15,0-19-2-15,3-25-2 16,-3-16-2-16,-1-12-3 0,-4-5-4 15,-7-29-27 1,-7-37-128-16</inkml:trace>
  <inkml:trace contextRef="#ctx0" brushRef="#br0" timeOffset="198368.6968">7861 6115 169 0,'3'6'46'15,"16"-6"-40"-15,2 1 8 16,21-1 5-16,0 3-3 0,7-3-9 15,3 0 1 1,2 0-1-16,4 0 3 0,8 0 5 16,11 0 3-16,5 0-1 15,9 0-1-15,-1 0-3 16,8 0-1-16,5 0-3 16,2 9-1-16,11 1 0 15,11 2 1-15,10-2-1 16,8-6 1-16,7-2-3 15,6-2 2-15,3 0-3 16,-1-6 5-16,16-1 0 16,9-2-5-16,9 2 10 15,13 1-1-15,1-3-5 0,2 3-2 16,8-5-2-16,10 0-4 16,8-6 6-16,11-7-5 15,4-3 1-15,12-2-2 16,-1-2 0-16,4 5 0 15,4 0 1-15,-14 1-2 16,7 6-1-16,-3 1 1 16,0 4 6-16,3 1-6 15,-6-3 0-15,4 4 0 16,6-6 0-16,6-1 1 16,3-4-1-16,3 0-1 15,-3-5 1-15,6 2 1 16,-3 1-1-16,-8 0 0 15,0 3-1-15,-4 5 1 0,3-3 1 16,1-1 2-16,-4-1-3 16,5-1 0-16,2 1 2 15,-1 1-2-15,-4-2-2 16,-3 2 2-16,-12 1 1 16,5 2-1-16,-6-1 0 15,-6-2-2-15,-6 3 2 16,-4 1 3-16,1 0-2 15,0 2-1-15,-1 1 0 16,-8-1 1-16,-1 6 1 16,-3-1-1-16,-1 6-1 15,1 2-3-15,-12 0 1 0,-6 1 1 16,1 1 2-16,0 0 2 16,2-1-1-16,-1 1-2 15,-9 0-2-15,-7 0 0 16,-7 0 4-16,-2 0 0 15,1 2 2-15,3 6-3 16,-2-1-1-16,1-1-2 16,-5 0 2-16,-3 2 2 15,-2-1-1-15,-5 3-1 16,-2-2-4-16,-11 0 4 16,-3 2 1-16,-9-3-1 15,-9 2-1-15,-1 1 1 16,0-2 2-16,-3 3 0 15,1-4-2-15,-4-4 0 16,-7 5-6-16,-2-7 6 0,-3-1 0 16,-5 0 1-16,-7 0-1 15,-3 0 1-15,-2 0 0 16,-2 0 1-16,0 0-1 16,-3 0-1-16,1 0-2 15,7-1-1-15,5-11 1 16,6 2 1-16,-5-2 1 15,-5 3 2-15,-11 1-1 16,-11 4-1-16,-3 3 0 16,-4-1 0-16,1 2 2 0,-1 0-2 15,-10 0-1 1,-12 0 1-16,-17 0-2 0,-16 0 2 16,-13 2-3-16,-6 1 0 15,-3-1 1-15,2 6 2 16,2-1-5-16,2 7 3 15,3 0 2-15,0 7 0 16,0-1 1-16,3 4-2 16,-2 1 1-16,3 3-1 15,0 6 0-15,2 4 1 16,1 1 1-16,2 5 0 16,1 4-1-16,2-2-1 15,-1 0 1-15,4 5 0 16,-1 6 0-16,4 7 1 15,0 9-1-15,3 5 2 0,-1 0 0 16,0 1-2-16,1 2-2 16,0 2 2-16,0 2 2 15,0 4-2-15,0 5 1 16,-2 6-1-16,-3 0 2 16,0 1-1-16,-2 7-1 15,-2 0 3-15,3 3 3 16,-4 4-5-16,-1-2-1 15,-3 7 0-15,-3 1 1 16,-1 5-1-16,-3 6 0 16,-1 4 2-16,-1 6-2 15,-1 2 1-15,-3-1 0 0,-2 4 4 16,-1 3-4-16,0-2 1 16,0 5-1-16,0 10 0 15,0-3 3-15,-1 10-4 16,-8-6 1-16,-1 8 1 15,-1-3-1-15,-2 8 0 16,1 9-1-16,1 4 0 16,1 7 1-16,4-3-1 15,1 1 0-15,2-2 0 16,2 13 1-16,-2 0 0 16,1-5-2-16,2 0 4 15,0-13-5-15,0 4 4 16,0-6-2-16,0 5 0 0,0 1 1 15,0 2 1 1,-4-3-2-16,-2-1 1 0,-3-2 0 16,-2 11-1-16,-5-9 1 15,1 5 1-15,-3 0-2 16,1-9 1-16,0-3-1 16,1-7 3-16,4-2-3 15,3-6 1-15,-1-10-1 16,2-1 0-16,2-16 0 15,1-3 2-15,4-12-2 16,1-14 0-16,0-8-1 16,0-13 1-16,0-9 0 15,0-9-1-15,0-11 1 16,0-11-1-16,0-14 1 0,0-15-1 16,-2-11 0-16,2-8 1 15,-1-3 0-15,-1 0 4 16,-6 0-1-16,-12-3 6 15,-17-18-9-15,-20-4 0 16,-26-6 0-16,-28-1-1 16,-23-4 1-16,-29 1 1 15,-16 3 1-15,-16-2-2 16,-17 5-1-16,-10-3 1 16,-23 1 0-16,-13 2 0 15,-15-7 1-15,-17-1-1 16,-11-4-1-16,-15-6 1 15,-12-2 2-15,-8 0-2 0,-10-4 0 16,-5 9 0-16,-5 4 0 16,-5 0 0-16,-5 9 0 15,-5 3-1-15,-8 1 1 16,-9 2 0-16,0 1 0 16,-6-4 1-16,-1 3-1 15,1 3 0-15,6 0 0 16,-6 0 0-16,10 4 0 15,-1-1 3-15,0 8-3 16,-2-3-4-16,-10 7 3 16,-1-5 1-16,-8 4 0 15,6 2 0-15,4 2 2 0,3 4-2 16,11 0 0 0,1 0 0-16,-4 9 0 0,11 4 0 15,-2 6 0-15,3 7 0 16,3-4 0-16,6 3 0 15,6 0 0-15,4-5-1 16,14 2 1-16,12-2-1 16,7-3 1-16,8 0-1 15,13 1 1-15,3-2 0 16,9 1 0-16,12 2-1 16,6-3 1-16,15 5 5 15,11-7-5-15,12 8-3 16,8 1 2-16,-1-1 1 15,0 3 1-15,7-4-1 16,6 3-2-16,12-4 2 0,3-1 0 16,-2-4 0-16,4 3 1 15,4 5-1-15,6-1 0 16,12 3-3-16,12-5 1 16,15 2 2-16,10-2 0 15,8-4 0-15,4 1 2 16,12-6-2-16,11 0 0 15,14-3-2-15,14-4 2 16,9-1-5-16,9 0 4 16,2-3-2-16,9 0-4 15,5 0 3-15,3 0-5 16,6 0-20-16,5-7-25 0,1-8-14 16,9-10-117-16</inkml:trace>
  <inkml:trace contextRef="#ctx0" brushRef="#br0" timeOffset="207840.3479">8137 8214 0 0,'-6'-7'19'0,"3"0"-10"16,0 3-6-16,0-4-1 16,1 4-2-16,2-2-3 15,0 3-3-15,0-5-9 16</inkml:trace>
  <inkml:trace contextRef="#ctx0" brushRef="#br0" timeOffset="224257.7915">14403 4103 229 0,'-3'-16'56'16,"-1"6"-32"-16,-3 4 11 16,4 6-1-16,3 0-3 15,0 0-4-15,0 0-10 0,0 0-2 16,0 0 2-1,0 0-7-15,0 0-5 0,0 0-5 16,0 0 0-16,0 3-2 16,5 7 2-16,13 9 0 15,0 3 5-15,9 5-5 16,4 6 7-16,0 7-6 16,4 2 1-16,2 4 2 15,2 1-1-15,-2-3-3 16,2 0 1-16,1-7-1 15,-7 1 1-15,-1-6-2 16,-3-8 2-16,-5-4-1 16,-6-5 0-16,-5-4-1 15,-4-5-2-15,-4-1 0 16,-2-5-5-16,-3 0-8 0,0 0-9 16,6 0-16-1,4-17-52-15,6-17-86 0</inkml:trace>
  <inkml:trace contextRef="#ctx0" brushRef="#br0" timeOffset="224670.8861">15376 4138 243 0,'0'0'34'0,"0"0"-3"15,0 0 3-15,-9 13-8 16,-18 17 2-16,-18 13-3 0,-13 11-5 15,-10 4-3 1,6 0 0-16,4-2-7 0,12-13 0 16,16-3-4-16,8-10-6 15,9-3-2-15,9-3 0 16,4 1-3-16,0 1 5 16,0 4-2-16,10 5 2 15,7 2 1-15,-1 3 0 16,4 2 2-16,-1 4-1 15,-3 2 1-15,1 4 0 16,-8 5-2-16,-3 0 2 16,-3 3 2-16,-3-2-1 15,0-4-2-15,0-6 1 16,0-10-3-16,0-9 2 16,0-10-2-16,0-9-1 0,0-7-4 15,0-3 1-15,0 0 2 16,0-26-2-16,0-18-35 15,0-18-69-15,-3-22-18 16</inkml:trace>
  <inkml:trace contextRef="#ctx0" brushRef="#br0" timeOffset="225128.7743">14548 3763 254 0,'0'6'1'0,"0"-3"12"15,0 0 8-15,0-2 5 16,0-1 8-16,3 0-4 16,7 0-1-16,14 0 8 15,14-26 8-15,24-15-12 16,15-12-16-16,5-3-7 16,-8 6-8-16,-19 14 0 15,-19 8 1-15,-14 15 1 0,-7 6-4 16,-12 7 0-16,0 0-7 15,-3 0-3-15,3 17 1 16,3 14 9-16,4 8 8 16,3 3-1-16,3-3-7 15,0 0 2-15,4-3-2 16,-1-1 0-16,3-1-3 16,5 4-5-16,0-6-19 15,-9-8-109-15</inkml:trace>
  <inkml:trace contextRef="#ctx0" brushRef="#br0" timeOffset="227830.6509">29258 3373 83 0,'2'-4'38'0,"-1"-3"-34"16,-1-4 3-16,3 4-1 15,0-4 2-15,-1 7-4 16,-1-1-4-16,-1 1-1 16,0 2-2-16,0-1-13 15,0 2-31-15</inkml:trace>
  <inkml:trace contextRef="#ctx0" brushRef="#br0" timeOffset="228708.6869">29307 3305 177 0,'-3'-9'47'0,"1"6"-7"16,2 1 2-16,0 0 2 16,-2 1-6-16,2-1-13 15,0 2-7-15,0 0-9 16,0 0-2-16,0 0-7 15,0 0-1-15,0 0-5 16,0 9 0-16,6 11 6 16,9 11 1-16,8 7 0 15,7 7 2-15,5 3-1 16,2 2 2-16,1-2-2 16,0-3-2-16,-4-4 1 0,-4-6-1 15,-2-2 0-15,-5-4 2 16,-4-3-3-16,-1-6 1 15,-9-4-1-15,0-1-6 16,-3-2-3-16,-1-4-4 16,-1 0-11-16,-3-7-43 15,1-2-199-15</inkml:trace>
  <inkml:trace contextRef="#ctx0" brushRef="#br0" timeOffset="229172.4164">30207 3532 190 0,'-15'0'98'16,"-16"5"-92"-16,-20 14 5 16,-19 6 11-16,-14 4-9 15,-4 4-1-15,11-5 4 16,14 0-8-16,21-6 0 15,17-3-6-15,11-3-2 16,10 1-2-16,4 4-1 16,0 1-1-16,0 4-2 15,9 5 3-15,4 6 3 16,4 3 2-16,-4 0 3 16,0 4-1-16,-2 1 1 15,-5 8 2-15,-3 7 1 0,-3 2-3 16,0 7 3-16,0-5 1 15,-9-7-1-15,1 2-1 16,-2-4-4-16,4-6 3 16,0-5 6-16,3-8-11 15,2-9 1-15,1-5 0 16,0-6 0-16,0-8-2 16,0-3-1-16,0-5 1 15,0 0 1-15,0 0-1 16,0 0-1-16,0 0-5 0,0-10-2 15,0-14-38 1,0-12-73-16</inkml:trace>
  <inkml:trace contextRef="#ctx0" brushRef="#br0" timeOffset="229930.9759">29578 3087 3 0,'-4'0'111'15,"4"0"-52"-15,0 0 17 0,0 0-6 16,0-11-18-16,12-11-22 15,16-15-24-15,19-7-5 16,20-4-1-16,14 7 1 16,3 8-1-16,-13 15 2 15,-16 9-2-15,-21 9 0 16,-13 0-3-16,-9 24-19 16,-4 21 22-16,-4 17 8 15,-4 8 5-15,0 3-9 16,0-4 1-16,0-5-2 0,0 0-3 15,7-1-7 1,10-11-13-16,4-16-94 0</inkml:trace>
  <inkml:trace contextRef="#ctx0" brushRef="#br0" timeOffset="242271.3112">26754 3972 82 0,'8'-4'44'16,"3"-1"-38"-16,-3-5-1 15,4-2 9-15,5 3 10 16,-10 6-1-16,-2 2 4 0,-2 1 10 16,-3 0 6-16,1 0 1 15,-1 0-12-15,0 0-5 16,0 0-10-16,0 0-5 15,0 0 4-15,0 0-1 16,0 0 1-16,0 0-1 16,0 0-2-16,0 0 1 15,0 0 1-15,0 0-6 16,0 0-6-16,0 1-3 16,0 3-3-16,0 5 3 15,0 6 2-15,3 3 2 16,0 3-1-16,0 4-1 15,0 2 1-15,1 6-1 16,-2 7-1-16,1 9 2 16,-2 10 0-16,-1 9-2 0,0 3 3 15,0 5-3-15,0-1-1 16,-10 5 6-16,3 4-6 16,-1 4 1-16,-2 3 0 15,-2 2 0-15,-2 4 2 16,0 3 0-16,0 3-3 15,3 9 0-15,0 9 1 16,2 10 1-16,3 9-1 16,-3 3 0-16,4 3 4 15,-1 4-4-15,0-1 2 16,0 4 1-16,-2 7-2 16,0 2 2-16,0-1-4 0,2 2 4 15,2 5-2-15,-2-5 1 16,3 1 0-16,0 1-1 15,-1 4-1-15,-1 8 4 16,-1-1-3-16,-6 7 1 16,-3-7-1-16,-4 4 1 15,-3 10-1-15,-2 5 2 16,-2 1-3-16,0 4 0 16,2-1 1-16,0 0 0 15,6-6-1-15,0 5-1 16,4-6 2-16,4-1-2 15,3 0 0-15,2-5 0 0,1 1 1 16,-1-1-1-16,1 3 0 16,-4-1 1-16,2 2 1 15,-1-2-2-15,1-5 1 16,-2-2 0-16,1 2-1 16,1 3 0-16,0-2 1 15,-2 3-1-15,-2-7 1 16,0-4-1-16,-1-4 0 15,-4 1 0-15,2-1 0 16,-2 0 0-16,3 6 0 16,3-11 0-16,0-4 1 15,6-6-1-15,3-10 0 16,0-1-1-16,0 2 1 0,0-6 0 16,0 1 0-16,2-6-1 15,1-9 2-15,1-6-2 16,2-9 0-16,0-6 1 15,0-5 0-15,0-9 0 16,0-6-1-16,1-2 1 16,-2-8 0-16,-1-1-1 15,2-2 1-15,0-8 0 16,2 0 0-16,-2-7 0 16,-2 0 0-16,1-1 0 15,1-5 0-15,-2-6 0 16,2-8-1-16,0-9 0 15,-3-11-1-15,0-12-1 16,-1 0 0-16,-2-7 1 0,0 0 2 16,0 0 2-16,0 0-1 15,0 0 2-15,0 0-3 16,0 0-4-16,0 0-5 16,0 0-14-16,0-3-18 15,0-3-25-15,0-10-13 16,0-21-139-16</inkml:trace>
  <inkml:trace contextRef="#ctx0" brushRef="#br0" timeOffset="252058.5609">9153 9506 367 0,'6'6'24'16,"-6"-5"-16"-1,0 3 22-15,0 2 3 0,0-4-10 16,0-2-15-16,0 3-6 16,0-3 4-16,4 0 0 15,-4 0 1-15,3 0-3 16,-3 0-2-16,0 0-1 16,3 0-1-16,-3 0 0 15,0 0 0-15,0 0-5 16,0 0-8-16,0 0-4 15,0 0-3-15,0 0 2 16,0 0 1-16,0 0-3 16,-6-3-32-16,-4-2 6 15,-2-6-12-15,4 0 4 0,1-3-6 16,4 3 9-16,0 0 51 16,0 7 21-16,0 3 27 15,-3 1 10-15,3 0 15 16,3 0-15-16,-3 0-13 15,3 0-11-15,0 1-7 16,0 3-1-16,0 0-5 16,0-3-7-16,0 1-4 15,0-2-2-15,0 4-4 16,0 7 0-16,0 7 1 16,3 11 7-16,9 4-2 15,4 3-5-15,-2 1-1 0,5 4-1 16,4 3 4-16,5 4-4 15,2 0-3 1,6-4 2-16,-1-8-2 0,4-7-1 16,-3-9-1-16,-3-10 1 15,-4-10 1-15,0 0 6 16,-2-4-4-16,10-33 2 16,9-13 3-16,10-24-7 15,8-11 0-15,6-7-1 16,-6 5-15-16,-3 10-19 15,-13 21-12-15,-8 13-3 16,-17 24-30-16,-4 9-80 16</inkml:trace>
  <inkml:trace contextRef="#ctx0" brushRef="#br0" timeOffset="252920.8496">16000 9347 221 0,'-17'16'39'0,"5"-8"-23"16,4-8 30-16,7 0 0 16,1 0 6-16,0 0-22 15,0 0-11-15,0 0-8 16,9 6-10-16,9 12 4 15,12 9 11-15,9 13 3 16,7 11-7-16,2 8-4 16,-2-1 2-16,-1-2-4 0,4-8 1 15,3-4-1 1,2-15-4-16,8-13 2 0,10-16-4 16,13-9 1-16,21-42 0 15,27-34-1-15,22-32 0 16,19-28-20-16,1-11-29 15,-7-3-30-15,-15 22-128 16</inkml:trace>
  <inkml:trace contextRef="#ctx0" brushRef="#br0" timeOffset="253676.397">23411 9043 317 0,'-1'-8'30'16,"-4"6"-27"-16,4 2 18 15,-1 0-4-15,-1 18 0 16,2 22 9-16,-6 15 2 16,3 21-6-16,4 9-5 15,0 1-4-15,14-10-4 16,12-10 2-16,13-11-4 0,13-22 0 16,14-11 3-16,15-15-4 15,22-17 2-15,23-41-1 16,36-45 0-16,36-36-7 15,24-26-9-15,18-26-39 16,-8-13-102-16</inkml:trace>
  <inkml:trace contextRef="#ctx0" brushRef="#br0" timeOffset="255784.4005">29907 9866 280 0,'11'-19'35'15,"-9"7"-22"-15,0 6 28 16,-2 6 2-16,0 0-12 16,1 0-12-16,1 0 2 15,-1 0-3-15,1 0-1 16,-2 0-4-16,0 0-6 16,0 4-7-16,0 7-4 0,0 11 4 15,0 12 2-15,0 4-1 16,0 0-1-16,4-5 0 15,17-11-3-15,3-3 2 16,8-7-8-16,1-6 7 16,5-6 1-16,-1 0 1 15,-7-4 2-15,-9-7 1 16,-12 8-1-16,-6 3 1 16,-3 0-1-16,0 0 1 15,0 0-3-15,0 0-8 16,0-4-27-16,9-12-55 15,9-13-175-15</inkml:trace>
  <inkml:trace contextRef="#ctx0" brushRef="#br0" timeOffset="260027.9847">7897 8449 88 0,'-6'0'42'0,"1"0"-15"15,2 0 15-15,0 0 14 16,0 0-14-16,0 0-4 16,0 0 0-16,-1 0-4 15,1 0-7-15,0 0-9 16,3 0-6-16,-3 0 3 0,-3 4-11 16,0 3 2-1,-6 7-5-15,0 5 1 0,0 3-2 16,-3 6 3-16,6 4-3 15,0 4 0-15,2 8 0 16,1 2 0-16,6 0 0 16,0-2 0-16,0-5 1 15,6-4-1-15,7-7 0 16,2-10-3-16,3-7 2 16,0-10-3-16,6-1-7 15,9-12 11-15,1-14 0 16,-1-14 7-16,0-6-6 15,-11-6 6-15,-9-5-4 16,-10 0 1-16,-3 0-1 16,-7 7 2-16,-11 10-3 0,-6 9 0 15,-1 9-1-15,2 5 2 16,4 9-1-16,0 4-2 16,5 2-3-16,5 2-1 15,-1 0-19-15,7 0-28 16,3 13-25-16,0 9-70 15</inkml:trace>
  <inkml:trace contextRef="#ctx0" brushRef="#br0" timeOffset="260217.005">8131 8772 149 0,'9'20'45'0,"1"-1"-29"16,2 3 8-16,2-6 4 15,-7-9 11-15,2-3-15 16,0 3-16-16,1-3-2 16,-2-4-6-16,-2 0-13 15,0 0-49-15,4-11-72 16</inkml:trace>
  <inkml:trace contextRef="#ctx0" brushRef="#br0" timeOffset="260605.6179">8286 8394 109 0,'6'0'201'0,"0"0"-201"0,6 0 0 16,10-7 5-16,11-5 7 16,6 8 5-16,3 2-9 15,-5 2 5-15,-10 0-5 16,-8 15-4-16,-11 5 0 15,-8 7 2-15,0 12 6 16,-20 6 6-16,-5-1-4 16,-2 0-1-16,8-15-7 15,8-9-3-15,8-10-3 16,3 2 0-16,0-2-1 0,0 2 1 16,6 4-4-1,12 0 4-15,-3 1-1 0,4-1 1 16,-5 0 0-16,-8-2 1 15,-3 0-1-15,-3 5 1 16,0 2 2-16,-9 5 1 16,-15 2-1-16,-4-4-3 15,2-3-9-15,-4-10-30 16,2-11-50-16,1 0-68 16</inkml:trace>
  <inkml:trace contextRef="#ctx0" brushRef="#br0" timeOffset="261154.6379">8623 8537 134 0,'0'6'167'0,"0"-5"-164"0,0 3 1 15,0-4 26-15,3 4-5 16,-1-3-24-16,1 1 2 16,0 2-2-16,4 3 2 15,-4-3 1-15,0 1-2 16,-3-4-1-16,0 0 0 16,0-1 0-16,0 0-1 15,0 0 4-15,0 0-3 16,0 0 0-16,0 0 0 15,0 0 3-15,0 0-3 16,0 0 3-16,0 0 1 0,0 0-1 16,0 0-2-1,0 0 0-15,0 0 1 0,0 0-3 16,0 0 1-16,0 0-2 16,0 0 2-16,0 0-2 15,-3-7-1-15,-4-4-25 16,1-7-67-16,6-8-152 15</inkml:trace>
  <inkml:trace contextRef="#ctx0" brushRef="#br0" timeOffset="262128.6136">14445 8308 177 0,'-27'6'51'15,"-3"1"-22"-15,5-1 16 16,3 7 6-16,11 5-20 15,-1 2-14-15,0 6-10 16,1 3 1-16,7 8-5 16,4 5-2-16,0 1 4 15,1 1-3-15,16-3-2 16,4-16 2-16,6-7-2 0,1-14 0 16,8-4-3-1,4-4 3-15,-1-24 3 0,-3-10 0 16,-7-13 2-16,-6 6-4 15,-14-1 1-15,-9 1 2 16,-3 9-1-16,-20 7-3 16,-6 7 2-16,-1 10-2 15,-2 8 0-15,6 4-3 16,-1 0 1-16,9 4-15 16,0 14 1-16,10-2-55 15,8 1-96-15</inkml:trace>
  <inkml:trace contextRef="#ctx0" brushRef="#br0" timeOffset="262300.6633">14746 8554 198 0,'4'12'22'0,"4"7"5"16,4 2 13-16,-6-9-8 15,0-2-13-15,0-1-8 16,-2-3-6-16,5 3-5 15,2-3-7-15,-2-6-52 16,4 0-102-16</inkml:trace>
  <inkml:trace contextRef="#ctx0" brushRef="#br0" timeOffset="262534.6945">15162 8253 305 0,'2'10'7'0,"-1"8"1"16,1 10 4-16,0 6 16 15,-2 7-7-15,3 1-2 16,2 3-12-16,0-1-3 16,4 0 1-16,-3-5-5 15,4-5-4-15,0-7-6 16,4-5-27-16,-8-7-64 15,6-12-55-15</inkml:trace>
  <inkml:trace contextRef="#ctx0" brushRef="#br0" timeOffset="262735.8697">15510 8437 195 0,'6'1'7'0,"0"4"-4"16,3-2 1-16,4-1 2 16,1-2-5-16,3 0-1 15,-2 0 0-15,2 0-2 16,-2-5-2-16,-8-7-11 0,2-3-52 16</inkml:trace>
  <inkml:trace contextRef="#ctx0" brushRef="#br0" timeOffset="264078.0907">21830 8200 204 0,'-23'-12'54'16,"3"12"-23"-16,1 0 8 15,-1 0-4-15,1 4-11 16,-1 14-15-16,-2 8 2 16,-5 11-1-16,1 6-1 0,7 3-3 15,3 3 1-15,8-3-6 16,6-3 2-16,2-2-2 15,3-12 0-15,18-10-1 16,11-9-6-16,5-10 4 16,14-1-1-16,8-31 6 15,4-12 6-15,0-8-8 16,-12-7 0-16,-12 1 0 16,-13-3 2-16,-13 1-2 15,-13 6 2-15,0 10 0 16,-23 11 0-16,-10 7 0 15,-3 14-3-15,-1 9 0 16,2 3-3-16,7 0-7 0,6 21-29 16,8 2-56-1,14 2-134-15</inkml:trace>
  <inkml:trace contextRef="#ctx0" brushRef="#br0" timeOffset="264259.0981">22288 8391 215 0,'10'17'19'16,"1"10"-2"-16,2 2 6 15,-2-11 8-15,-5-7-11 16,-1 4-11-16,3-5-5 0,-1 2-4 16,5-5-13-1,2-4-68-15,-4-3-132 0</inkml:trace>
  <inkml:trace contextRef="#ctx0" brushRef="#br0" timeOffset="264595.9505">22762 8068 312 0,'-7'-5'90'15,"4"5"-81"-15,0 0 17 16,3 0 1-16,0 0-23 16,0 12-4-16,0 7-2 0,9-2 1 15,16-2-2-15,9-4-3 16,11-11-1-16,7-11 7 16,2-16 0-16,-9-6 0 15,-14 2-2-15,-15 2 4 16,-16 2 2-16,-3 0 6 15,-26 2-10-15,-17 7-1 16,-2 4 1-16,-5 7 0 16,4 7 0-16,7 0-3 15,8 0-15-15,9 0-37 0,11 10-122 16</inkml:trace>
  <inkml:trace contextRef="#ctx0" brushRef="#br0" timeOffset="264858.9636">22861 8343 248 0,'-26'41'89'0,"4"1"-82"15,-7 3 3-15,9-4 25 16,8-13-8-16,3-9-18 16,9-8-7-16,6-4 0 15,16-7-2-15,15 0 0 16,11-18 1-16,6-19 1 15,-2-8-2-15,-15-2 0 16,-17 4 0-16,-20 6 4 0,-2 4-4 16,-26 8-7-1,-12 5-12-15,-4 8-24 0,1 3-21 16,7 5-36-16,11-1-103 16</inkml:trace>
  <inkml:trace contextRef="#ctx0" brushRef="#br0" timeOffset="348650.7362">4570 10042 141 0,'16'-11'63'0,"-13"8"-20"0,-3-2-2 15,0 2-2-15,0 2-5 16,0-1 7-16,0 2-9 16,0 0-11-16,0 0-11 15,0 0-1-15,0 0-9 16,0 0 0-16,0 0 0 15,0 0-1-15,0 0 1 16,0 0 1-16,0 0-1 16,0 0-1-16,0 0-2 15,0 6 3-15,0 11 0 0,0-1 4 16,-6 1-2 0,6-6-1-16,-3-9-1 0,3-2 1 15,0 0-1-15,0 0 2 16,0 0-2-16,0 0 1 15,0 0 1-15,0 0-2 16,0 0 0-16,-5-2-6 16,1-4 4-16,1 0-3 15,0 2 0-15,3 0-1 16,-3 1-3-16,3-2-21 16,0 2-14-16,0 0 3 15,0-5-5-15,-3 0 12 16,-3 2 34-16,0-2 2 15,-4 0 10-15,-2 4 8 0,-3-3 9 16,3 4-8-16,-2 2 5 16,-2 1 11-16,4 0-8 15,-4 0-13-15,-1 4-15 16,-8 26 5-16,-8 23-3 16,-3 22-2-16,-7 20-1 15,9 9 2-15,7 8 1 16,15-1-2-16,12-4-1 15,9-8 0-15,27-16-4 16,10-16 3-16,5-12 1 16,10-14-5-16,9-21 5 15,6-20 2-15,6-20 4 16,6-46 1-16,3-33 1 0,3-26-5 16,-7-15 2-1,-13 1-4-15,-20 7 3 0,-20 14-3 16,-25 4-1-16,-9 22 1 15,-19 16 3-15,-23 21-3 16,-19 21 3-16,-14 16-4 16,-16 18 1-16,-13 10-1 15,-2 28 2-15,-3 5 3 16,9 7-4-16,17-1-1 16,17 4-5-16,18-2-3 15,18 8-5-15,14 10-12 16,16 8-27-16,0 1-83 0</inkml:trace>
  <inkml:trace contextRef="#ctx0" brushRef="#br0" timeOffset="349160.3228">4804 12577 330 0,'-18'5'11'0,"0"-1"18"15,-6 6-11-15,-1 2 1 16,1 6 1-16,-2 10-11 15,-2 7 2-15,3 19-5 16,4 8 1-16,6 5-2 16,12 3-1-16,3-8-3 15,6-4-1-15,19-7 0 16,8-7 0-16,6-7-3 16,3-18 3-16,10-12-2 15,0-7 2-15,6-29 5 16,2-23-1-16,-3-20 3 15,1-14-7-15,-12-13 6 0,-13-7-1 16,-15-5 0-16,-14 20-3 16,-4 14 1-16,-34 23 4 15,-15 19-2-15,-17 10-3 16,-10 17 0-16,-5 8-2 16,1 0-2-16,5 11 1 15,7 11-6-15,12 1-1 16,12 6-16-16,17 4-48 15,12 7-170-15</inkml:trace>
  <inkml:trace contextRef="#ctx0" brushRef="#br0" timeOffset="349572.5051">4790 14277 298 0,'-28'63'30'0,"1"14"-28"16,3 8 17-16,2 2-3 16,13-5 2-16,9-2 0 15,0-7-12-15,19-7 0 16,14-4-3-16,6-9 2 0,6-11-5 15,7-19 8-15,0-13-7 16,3-10 0-16,-1-25 0 16,-6-26 5-16,-8-19-4 15,-13-12 3-15,-11-6 0 16,-16-3 3-16,-4 4 0 16,-26 3-4-16,-15 13 4 15,-10 12 5-15,-9 23-5 16,-2 6-6-16,-7 12-2 15,3 4 0-15,3 6-6 16,9-3-2-16,16-5-5 16,12-20-22-16,14-21-79 15</inkml:trace>
  <inkml:trace contextRef="#ctx0" brushRef="#br0" timeOffset="350945.9532">5490 9415 124 0,'-25'0'34'0,"2"0"-21"15,-8 3 20-15,1 7 6 0,2-3 9 16,-2 5-17-16,-3 3 4 16,-7 12-9-16,1 7-7 15,-4 12-1-15,1 0-9 16,2 6 1-16,7 6-2 16,0-1-5-16,8 1 1 15,5-7 0-15,4 5 4 16,7-8-6-16,6 6 0 15,1 1 3-15,2 4-1 16,0 3 0-16,8 0 1 16,4-3-4-16,1-3 2 15,-1-2-2-15,-4 1 3 16,2 0-3-16,-7 1 3 0,-3 2 1 16,0-2 0-1,0-2-4-15,-19-2 7 0,-5-1 1 16,-6 0-2-16,-7 2-2 15,-8 1 2-15,-6-3 0 16,-10 5-2-16,-6-6-5 16,-9-2 3-16,4-11 1 15,-4 0-3-15,-6 0 3 16,5-4-4-16,2 0 1 16,6-8-1-16,17-10 0 15,10-3 0-15,12-3-2 16,5-5 0-16,4-4-2 0,6 4-1 15,5-4-5 1,7 0-8-16,3 0-14 0,0 0-29 16,0-18-123-16</inkml:trace>
  <inkml:trace contextRef="#ctx0" brushRef="#br0" timeOffset="352986.6232">10724 6563 99 0,'-6'-41'12'15,"-3"0"0"-15,-6 4-10 16,-3-2 5-16,-2 3-3 16,3-2-4-16,-4 1 0 15,0 5 2-15,-1 3 35 16,2 7 2-16,1 2-22 15,-5-1-17-15,-7 1 0 16,-5-3 0-16,-3-1 6 16,0-1 26-16,2 10 17 15,6 2-15-15,-2 5-13 16,-3 5-13-16,-6 3-8 0,-7 0 6 16,-9 0-2-16,-9 5-3 15,-5 5 0-15,-13-1-1 16,-3-1 6-16,-3-1-2 15,0 1 6-15,-3 3-3 16,0 8-2-16,-15 6-4 16,-6 12-1-16,-10 6-3 15,-8 7-1-15,-1 6 3 16,-2 1 1-16,-4 5-1 16,7 0 3-16,3 11 0 15,-1 14-1-15,3 19-1 16,-2 17 0-16,6 16-1 0,6 10 1 15,9-5-5 1,5 6 5-16,13-6 0 0,10-2 0 16,7 10-3-16,5 8 3 15,8 13-1-15,6 8 1 16,11 3 1-16,7 6-1 16,4 1 0-16,14 7 0 15,8 1 3-15,11-2-3 16,8-5-5-16,26-20 3 15,15-1 1-15,17-18 0 16,13-4-1-16,17-6 0 16,17-14 2-16,11-8-3 15,9-17 3-15,19-17 0 0,21-15 0 16,12-20-3 0,15-23 3-16,4-20 3 0,2-9-3 15,4-41 3-15,8-19 1 16,6-20-1-16,6-16 3 15,-2-18-6-15,-16-10 0 16,-9-11 0-16,-8-5 0 16,-10-6 1-16,-3-9 0 15,-19-7-1-15,-17-11-1 16,-19-9 0-16,-18-2 1 16,-24-7 0-16,-18-3 1 15,-18-4-1-15,-19-11 2 16,-18-5-1-16,-12 4 1 15,-3 13 2-15,-32 11-1 0,-15 19 8 16,-11 10-3-16,-14 10 0 16,-8 4-5-16,-8 8-3 15,-13 7 0-15,-7 10-1 16,-7 9 0-16,-7 16 1 16,-5 8 2-16,6 8 1 15,5 11 1-15,11 3-1 16,14 13 1-16,9 7-1 15,12 7-2-15,6 8 0 16,16 7-2-16,8 5 1 16,12 12 0-16,11 1-4 15,10 3-6-15,7 0-5 16,3 7-15-16,0 21-20 0,0 3-38 16</inkml:trace>
  <inkml:trace contextRef="#ctx0" brushRef="#br0" timeOffset="353570.7552">9490 11256 7 0,'-22'-3'0'0</inkml:trace>
  <inkml:trace contextRef="#ctx0" brushRef="#br0" timeOffset="354199.5587">9308 11157 67 0,'0'0'51'15,"0"0"-28"-15,0 0 7 16,0 0 4-16,0 0 1 0,0 0-17 15,-3 0-6 1,3 0 0-16,0 4-5 0,0 17-2 16,0 9 5-16,6 18 5 15,9 18-1-15,0 15 0 16,4 19-1-16,-2 12-2 16,5 14-3-16,-1 11 4 15,1 1-3-15,4 8 0 16,-1-3 0-16,5 4 0 15,-5 5 0-15,5-10-1 16,-3 2-2-16,-2 2 0 16,-2-4-2-16,-4-2 0 15,5 3-3-15,-6-7 0 0,-1-11-1 16,3-10 3 0,-8-17-3-16,1-21-1 0,1-14 1 15,-5-12 0-15,-3-19-2 16,1-16 2-16,-7-10-7 15,0-6 3-15,0-3 1 16,-7-36-2-16,-11-24-63 16,-6-32-63-16,-1-23-117 15</inkml:trace>
  <inkml:trace contextRef="#ctx0" brushRef="#br0" timeOffset="354786.8003">9217 11320 160 0,'0'-1'11'16,"0"1"-11"-16,0 0 1 15,0 0 6-15,0 0 4 16,0 4 2-16,0 11 13 16,0 10 2-16,0 4-4 15,-3 12-7-15,-15 10 1 16,-9 7-2-16,-4 12-3 0,-5 0 2 16,-4 7-6-16,1 5-2 15,6-6-2-15,2-2-5 16,10-16 4-16,9-17-3 15,6-12-1-15,6-15 0 16,0-3-6-16,0-7-1 16,24-4 6-16,16 0 1 15,20-15 15-15,22-21-3 16,21-15-8-16,6-8 4 16,4-11-1-16,5 3-5 15,-6-2 1-15,-3 11 5 16,-15 10 0-16,-18 4-7 0,-19 10 3 15,-20 9-3 1,-19 10 0-16,-15-6 2 0,-3-2 13 16,-24-10-2-16,-21-11-6 15,-22-3 0-15,-21 3-1 16,-30 0-6-16,-13 0 1 16,-17 6-2-16,-10 5 3 15,9 5-6-15,16 2-1 16,18 4-6-16,29 0-11 15,11-11-74-15</inkml:trace>
  <inkml:trace contextRef="#ctx0" brushRef="#br0" timeOffset="356322.6312">9805 14615 17 0,'-12'-15'60'0,"-2"4"-7"0,4-3-4 15,1 3 10-15,0-5 5 16,6 14-27-16,-4-3 3 15,4 5 0-15,-2 0-4 16,-1 0-14-16,-7 0-9 16,-11 12-6-16,-22 24-7 15,-23 27 0-15,-16 24 0 16,-3 20 4-16,5-5-3 16,17-9-1-16,21-8-1 15,16-17 0-15,22-8 0 0,7-13-5 16,39-18-2-16,22-11-2 15,18-10 0-15,18-8 1 16,8 0 6-16,2-8 3 16,-10 1 0-16,-19 7 1 15,-23 0-1-15,-22 7 0 16,-20 12 0-16,-13 17 1 16,-27 24 7-16,-28 24-1 15,-30 22-3-15,-15 1-4 16,-3-12 3-16,9-25-2 15,18-22 0-15,21-16-1 16,16-20-3-16,20-12-13 16,19-40-55-16,22-37-214 0</inkml:trace>
  <inkml:trace contextRef="#ctx0" brushRef="#br0" timeOffset="356644.0659">10081 14912 306 0,'7'49'49'0,"5"23"-49"16,12 12 14-16,-3 1-11 16,13-11 3-16,2-9-3 15,9-14 1-15,7-17 4 16,6-17 1-16,2-12-2 0,1-5 14 15,-3-38-7-15,-7-16-1 16,-8-26-2-16,-10-16-2 16,-15-14-2-16,-6-11-3 15,-9 2-4-15,-3 10 0 16,0 21 0-16,0 22-1 16,0 23-5-16,0 12-9 15,0 14-8-15,0 15-63 16,0 2-178-16</inkml:trace>
  <inkml:trace contextRef="#ctx0" brushRef="#br0" timeOffset="357334.8477">11370 15375 231 0,'0'0'29'15,"0"0"-7"-15,0-22 56 16,0-23-51-16,0-25-18 16,0-24 0-16,6-23-6 15,8-25 6-15,9-14-4 16,-1-6-2-16,7 22-3 15,-7 34 2-15,-4 40 3 16,-12 41 0-16,-3 14 1 16,-3 11-6-16,0 28-4 0,0 40 4 15,0 34 6-15,-9 15 1 16,2-2-1-16,7-13-5 16,3-26-1-16,22-13 3 15,8-19-2-15,3-18 0 16,7-19-1-16,9-10 0 15,9-45 1-15,5-29 10 16,-2-19-7-16,-3 1 0 16,-15 10-3-16,-8 27 1 15,-17 24 0-15,-12 24-1 16,-5 10-1-16,-4 0-1 16,6 26-1-16,3 14 2 15,1 11 16-15,10 1-6 16,3-2-10-16,9-9 0 0,4-8 0 15,6-7-6-15,4-9 4 16,6-6-6-16,-1-2 0 16,-2-9-4-16,-1 0-29 15,-8 0-79-15</inkml:trace>
  <inkml:trace contextRef="#ctx0" brushRef="#br0" timeOffset="358362.5015">18064 6078 156 0,'-10'-43'149'16,"-13"-1"-121"-16,7-1-9 0,-3-10-12 16,-6-9-7-16,-5-9 0 15,-13-14 0-15,-12-3 9 16,-13 4 12-16,-20 6-7 15,-12 11 2-15,-24 9-6 16,-28 8-3-16,-30 16-3 16,-27 21-1-16,-11 15-2 15,-6 41 0-15,-19 40 0 16,-17 46 2-16,-13 39-3 16,-16 46 9-16,-3 34-9 0,5 15-1 15,19 28 1 1,31 6 8-16,43 3-8 0,49 6 1 15,44 6-2-15,31 10 3 16,35 9-2-16,28 0 1 16,21-10 1-16,49-18 2 15,39-15-4-15,39-25 0 16,40-35 1-16,39-33 2 16,31-36-2-16,21-35 0 15,25-35 5-15,21-33-1 16,19-42 4-16,15-19-6 15,10-55 7-15,-6-33-8 16,-4-28-2-16,-11-21 0 16,-23-20 1-16,-22-27 4 0,-32-37-5 15,-32-38-6-15,-40-25 2 16,-38-13 3-16,-45 10 1 16,-46 23 0-16,-47 35 0 15,-38 38 6-15,-46 44 3 16,-35 28 0-16,-18 25-4 15,-26 16-5-15,-29 20-5 16,-34 16 0-16,-21 22-2 16,-4-1 1-16,6 6 1 15,10-1-6-15,17 8 3 16,6 13-15-16,20 9-27 16,24 35-94-16</inkml:trace>
  <inkml:trace contextRef="#ctx0" brushRef="#br0" timeOffset="359036.7444">17564 11289 209 0,'3'-10'42'15,"-3"10"-17"-15,-6 0 3 16,-4 0-4-16,-3 25-15 16,-10 14-1-16,-9 14 2 15,-3 9 3-15,-11 6-3 16,-6 7 1-16,-13 9 4 16,-6 12 1-16,-8 5-2 0,-8-3-5 15,3-3-2 1,5-15 0-16,11-9-1 0,13-13-3 15,19-14 5-15,18-11-6 16,18-11-2-16,0-3-10 16,32-1 4-16,30-11 6 15,21-7 4-15,34-11 6 16,23-40-4-16,15-15-2 16,12-15-3-16,-5-4 1 15,0-2 1-15,-7-1 0 16,-15 3 0-16,-16 9-1 15,-27 5 0-15,-28 11 0 16,-30 3 1-16,-27 1 6 16,-12-6-2-16,-36-4 3 15,-25-3-2-15,-24 2-4 0,-29 2-2 16,-15 13 1-16,-7 9-2 16,0 13-1-16,8 11-4 15,15 12-3-15,23 7-6 16,19 0-3-16,24 11-24 15,17 12-110-15</inkml:trace>
  <inkml:trace contextRef="#ctx0" brushRef="#br0" timeOffset="359390.1919">17759 11526 198 0,'0'44'19'0,"0"20"38"15,0 10-11-15,2 21-3 16,6 5-25-16,7 8-3 16,8 3-3-16,9 7 2 15,12 7-2-15,9 7-3 16,17 4-3-16,6-4 5 15,7 4-6-15,7 3 0 16,-4 0 1-16,0 4-6 0,-4-10 0 16,-11-4 1-1,-9-12-1-15,-10-7 1 16,-7-8-1-16,-10-17 0 0,-5-8-9 16,-7-12-2-16,-3-10-9 15,-2-9-46-15,-7-10-180 16</inkml:trace>
  <inkml:trace contextRef="#ctx0" brushRef="#br0" timeOffset="361166.6689">17951 15511 231 0,'-10'10'56'0,"-1"-10"-32"15,-1-12 15-15,6-21-9 16,6-24-10-16,0-9-7 0,15-15 1 16,12-16-7-16,4-12-5 15,2-9 3 1,0 2-3-16,-2 16 1 0,-3 23-2 16,-6 30 2-16,-9 24-3 15,-10 16 4-15,0 10-4 16,-2 35-13-16,1 31 13 15,-2 26 9-15,0 12-2 16,0-4-6-16,0-11 0 16,2-24 2-16,13-16-3 15,8-11-2-15,-4-14 1 16,7-10 1-16,0-13-2 16,7-4 2-16,12-37 1 0,4-26 3 15,6-17-1 1,-4-16-2-16,-14 4-1 0,-8 9 0 15,-14 23 1-15,-5 24-1 16,-9 25 0-16,-1 11 0 16,0 15-5-16,0 33 2 15,0 21 3-15,0 11 8 16,-3-3-7-16,3-7 0 16,0-10 0-16,3-5-1 15,13-8 0-15,4-7-4 16,6-11-9-16,-2-14-4 15,7-15-32-15,5 0-94 16</inkml:trace>
  <inkml:trace contextRef="#ctx0" brushRef="#br0" timeOffset="361728.2007">19138 14619 68 0,'-3'0'204'0,"2"0"-186"16,-2 0-9-16,3 7 3 15,-2 11-7-15,-1 15 9 16,2 11 3-16,-5 8-3 0,3 5 0 16,-7 6 2-1,0 0-4-15,3 3-3 0,1-8-2 16,3-9 3-16,3-6-7 16,0-10 2-16,0-7-5 15,10-7 1-15,9-8 2 16,4-4-3-16,9-3 3 15,11-4 7-15,5 0-4 16,5-18-2-16,4-4-3 16,-5 0-1-16,-4 0-3 15,-2-2-3-15,-4 4-10 16,0-2-32-16,-5 4-94 16</inkml:trace>
  <inkml:trace contextRef="#ctx0" brushRef="#br0" timeOffset="362006.1928">19811 14662 322 0,'0'0'19'16,"-4"29"-16"-16,-2 23 14 15,0 19 0-15,1 12-4 16,5 2-4-16,0 2-4 15,8-5 2-15,8-2 1 16,3-7-7-16,4-10 4 16,-5-8-4-16,0-12-1 0,-5-9 0 15,-1-11-2-15,-5-9-2 16,-4-11-5-16,-3-3-7 16,0-11-3-16,-3-30-42 15,-14-17-210-15</inkml:trace>
  <inkml:trace contextRef="#ctx0" brushRef="#br0" timeOffset="362262.5873">19710 14706 211 0,'-3'-7'33'0,"3"1"-32"16,13 1 5-16,29-6-6 16,13-4 5-16,20 5 1 15,9 2 8-15,-1 4 12 0,-6 4-2 16,-16 8-11-16,-19 14-4 15,-13 3-3-15,-20 12-5 16,-9 7 13-16,-12 10 8 16,-30 9-2-16,-20 0-5 15,-10-1-9-15,0-4 0 16,8-12-6-16,12-10-3 16,14-19-10-16,15-15-13 15,18-2-28-15,5-29-139 16</inkml:trace>
  <inkml:trace contextRef="#ctx0" brushRef="#br0" timeOffset="362884.3104">20336 14171 215 0,'-77'-22'10'15,"-17"4"-7"-15,-21 2 7 16,-20 1 10-16,-25-2 0 16,-21 9 7-16,-27 4-12 15,-9 4 4-15,-14 8-8 16,-16 18-4-16,-16 6 3 0,-13 15 3 15,-7 16-1-15,-2 22-4 16,16 17 2-16,9 15 11 16,36 12-4-16,39 5 0 15,48 12-14-15,46 5-1 16,40 6 1-16,34 9-6 16,31-2 1-16,57-9-2 15,49-8 3-15,39-16-2 16,43-21 2-16,31-19 1 15,22-24-2-15,26-20 2 16,20-25 3-16,15-16 0 16,5-6-3-16,4-19 2 0,-4-19 1 15,-14-13 2-15,-7-15-1 16,-18-23-4-16,-19-16 4 16,-20-14 4-16,-28-13-8 15,-41-3 0-15,-41-7 3 16,-39-2 0-16,-34-3-2 15,-40-7 0-15,-20-4 0 16,-34-4 3-16,-33-5 2 16,-29 0-3-16,-26 3-3 15,-23 16 2-15,-22 21-2 16,-7 31-1-16,-5 30 0 16,0 36-6-16,-5 27-2 15,-1 6-10-15,-4 23-47 16</inkml:trace>
  <inkml:trace contextRef="#ctx0" brushRef="#br0" timeOffset="364518.8488">25273 5476 299 0,'0'-51'4'0,"-40"2"5"15,10 5-1-15,-6-3-4 16,-9-5-2-16,-11-2 4 16,-20-5 2-16,-23 4-7 15,-22 5 0-15,-28 9-1 16,-20 10 0-16,-19 12 0 0,-16 14-1 15,-14 5 1-15,-15 18 0 16,-18 26 0-16,-11 27 5 16,-9 26 8-16,-8 32 6 15,4 35-6-15,16 21 0 16,18 28-1-16,34 8-6 16,28 8-3-16,30 18-3 15,19 9 2-15,35 9-2 16,29 3 0-16,32-9-1 15,28 0 1-15,9-2-1 16,39 0 1-16,20-5 1 16,22-20-1-16,19-13 4 0,21-16-2 15,20-19 3-15,27-12 1 16,25-29-1-16,22-19 4 16,21-27-1-16,4-25 2 15,17-24-7-15,5-22 10 16,11-26-4-16,10-15-6 15,0-39-1-15,-3-24 3 16,-3-25-3-16,-15-21-2 16,-19-28-1-16,-25-23-1 15,-22-19 2-15,-17-30 0 16,-21-22 0-16,-17-20-4 16,-22-19 3-16,-25-9-1 15,-27 4 2-15,-28 11 0 0,-26 11 0 16,-16 19 2-1,-34 20-1-15,-23 19 4 0,-20 24-5 16,-11 16 1-16,-15 19-1 16,-12 15 0-16,-5 18-2 15,-9 19-2-15,-7 18-6 16,-6 18 2-16,-4 17-4 16,-8 14-3-16,2 15 10 15,4 17-46-15,10 8-15 16,13 42-43-16</inkml:trace>
  <inkml:trace contextRef="#ctx0" brushRef="#br0" timeOffset="365537.7594">23537 11260 26 0,'8'-37'40'16,"-6"9"-7"-16,-2 12 20 15,0 9 3-15,0 3-10 16,0 0-13-16,0 4-14 16,0 0-5-16,0 0-6 0,0 0-3 15,0 0-5-15,0 4-3 16,0 14-2-16,0 20 5 16,-4 23 9-16,-1 17-3 15,4 14 3-15,1 6-1 16,0 13-1-16,0 6 0 15,0 4 1-15,0 0-2 16,0-7-2-16,-13-8 6 16,-4 1-5-16,-1-5 0 15,-5-9 7-15,3-8-6 16,1-12-2-16,0-4 1 16,-3-10-3-16,-2-7 1 15,-8-5 4-15,-5-6-2 0,-1-2-1 16,-4-1 1-16,-3-6-1 15,2-1 3-15,5-9-2 16,7-2-2-16,9-11 3 16,13-2-2-16,3-4-3 15,6-3-1-15,0 0-2 16,0 0 1-16,0 0-2 16,16 0 3-16,19-3 2 15,17-12 2-15,22-15 5 16,25-6-5-16,16-12 0 15,15-7-4-15,13 0 0 16,3-3 0-16,3 2 2 0,5-2-2 16,-3 3 2-1,-5 0 2-15,-11 6-1 0,-24-1-3 16,-23 8 0-16,-24 2 0 16,-25 7 1-16,-18-2 0 15,-15-6 2-15,-6-8 2 16,-5-8-2-16,-22-10 0 15,-13-6 2-15,-15-15-2 16,-15-15 1-16,-17-11-3 16,-14-11-1-16,-14 0 2 15,-7-3-2-15,-7 9 0 16,1 11-1-16,7 13-3 16,9 19 0-16,15 12 3 0,18 19 1 15,17 13-6 1,17 13-5-16,10 18-12 0,12 1-33 15,3 23-113-15</inkml:trace>
  <inkml:trace contextRef="#ctx0" brushRef="#br0" timeOffset="365952.485">24226 11800 92 0,'7'63'63'0,"5"5"-3"16,9 7-22-16,0 6-15 16,1 9 2-16,4 3-7 15,1 6 1-15,-1 6-12 16,3-2-2-16,0 4 0 15,3-4 3-15,-1-4-7 16,-1 3 3-16,1-1-2 16,2 4 1-16,1-2 13 15,1 1-1-15,1-2-2 16,0 0-10-16,-1-3 6 16,-1 0-3-16,-1-6-1 15,-1 1 1-15,-1-6-6 0,-1-10 1 16,-2 0-1-16,-1-10-6 15,-3-5 3-15,0-5-4 16,-2-10-7-16,0-12-22 16,-3-9-34-16,0-5-82 15</inkml:trace>
  <inkml:trace contextRef="#ctx0" brushRef="#br0" timeOffset="367444.3892">24189 15958 172 0,'-3'0'46'0,"1"0"6"15,1 0 19-15,-1-4-4 16,1-10-26-16,1-17-21 16,0-16-11-16,13-18-4 15,15-20-1-15,11-14 5 16,4-11-7-16,5-1 5 16,-3 5-7-16,-5 14 0 15,-7 20 0-15,-14 31 2 16,-5 23-1-16,-13 13-2 15,-1 5 1-15,0 1-9 16,0 32-2-16,0 19 11 16,0 17 8-16,0 8-7 0,0-7 0 15,0-8 0-15,0-11 1 16,14-15-2-16,6-12-2 16,6-10 1-16,7-14 0 15,7-3 0-15,12-32 1 16,4-11 3-16,-1-10-2 15,-9 2 1-15,-13 9-1 16,-17 16-1-16,-7 11 1 16,-9 17 1-16,0 1-2 15,0 4-3-15,0 27 3 16,-10 15 0-16,-2 6 5 16,3 0-4-16,1-10-1 15,8-4 1-15,0-5-1 0,0-7-1 16,11-4-3-16,1-4-1 15,2-11-5-15,2-3-6 16,3-4-18-16,3-7-61 16,2-19-197-16</inkml:trace>
  <inkml:trace contextRef="#ctx0" brushRef="#br0" timeOffset="367691.944">25287 15290 258 0,'-4'36'17'0,"-13"13"-1"0,-6 14 10 16,-2 5-3-1,6 6 0-15,8-5-3 0,9-6-9 16,2-9 0-16,10-8 0 16,15-10-7-16,8-10 3 15,6-13-5-15,10-12-2 16,6-1 3-16,9-14-3 15,5-17-3-15,-4-11 1 16,-3-4-29-16,-12-5-78 16,-14-4-112-16</inkml:trace>
  <inkml:trace contextRef="#ctx0" brushRef="#br0" timeOffset="367938.146">25795 15188 305 0,'-7'9'18'0,"-2"29"-17"16,0 17 6-16,-4 18 2 16,5 5-1-16,3 3 3 15,5 4-5-15,0-2 1 16,0-1 12-16,4-11-11 16,6-8-3-16,-1-8-5 15,-2-14 0-15,-1-9-4 16,-3-13-2-16,0-12-10 15,-3-7-8-15,0-17 17 16,0-24-96-16,0-18-30 16,0-17 35-16</inkml:trace>
  <inkml:trace contextRef="#ctx0" brushRef="#br0" timeOffset="368172.726">25748 15122 199 0,'-5'-27'46'0,"3"8"-35"16,2 9 5-16,10 2-11 15,15 1-5-15,14 3 4 16,11 4-1-16,8 0 3 16,4 4 6-16,-4 21 10 15,-9 6-2-15,-11 10-10 16,-15-1 1-16,-12 3-8 16,-11 5 1-16,-14-1 11 15,-23 2 1-15,-17 2-6 0,-8-7-4 16,-4 0-6-16,0-5-6 15,5-8-16-15,3-20-56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55:02.3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5338 5946 272 0,'19'22'3'16,"5"4"-3"-16,6 15 24 16,4 27 2-16,5-11-6 15,10 4 5-15,5 2-6 16,6 0-6-16,1-4 4 16,9-3-7-16,6 1-1 15,3-2 17-15,2-1 1 0,-4 0-14 16,-8-2 4-16,0 3-4 15,-8 1-2-15,3 0 2 16,-1-1-2-16,-2-1-2 16,3-6 4-16,-1 2-6 15,5-1-3-15,-2-1 5 16,-2-2-6-16,-3-2-2 16,-6-5-1-16,-10-4 0 15,-9-6-5-15,-6-9-5 16,-14-7-18-16,-7-11-31 15,-9-9-27-15,0-46-142 16</inkml:trace>
  <inkml:trace contextRef="#ctx0" brushRef="#br0" timeOffset="322.0826">6919 5810 564 0,'-25'6'0'15,"1"13"-18"-15,-15 25 18 16,-22 24 6-16,-13 22-3 16,-17 16-1-16,-5 9 0 15,-7 2 1-15,-7 5 1 16,-1 5 1-16,-2 1 8 0,4-2-5 15,12-9-1-15,9-7 3 16,9-10-8-16,13-12 1 16,11-14-2-16,19-15-1 15,11-16-3-15,13-10-8 16,2-6-23-16,7-6-70 16,3-17-95-16</inkml:trace>
  <inkml:trace contextRef="#ctx0" brushRef="#br0" timeOffset="1200.3021">7234 6754 334 0,'-9'-2'58'15,"-1"1"-56"-15,10 1 20 16,0 0 7-16,0 0-6 15,0 0-2-15,0-2-8 16,3 2-7-16,10 0-1 16,11-4 0-16,12-1 16 15,15-3 10-15,13-3-13 16,9 3-4-16,6 0 0 16,3 5-9-16,3 3 6 15,6 0-3-15,12 0-4 16,9 0 0-16,10 0 2 0,5 3-6 15,3 2 3-15,10-2-3 16,5 4 3-16,7-6-2 16,12-1 1-16,11 0 4 15,13 0 4-15,10 0-5 16,-4-3-4-16,1-2 0 16,-2-3 0-16,-2 1 2 15,-3-4-2-15,-6-5 2 16,-12 3-3-16,-16-6-1 15,-20 7 1-15,-25 0 0 16,-27 3-2-16,-27 6 2 16,-22 2-4-16,-21 1-8 0,-12 0-6 15,0 0 6-15,0 0-2 16,-18 0-30-16,-15 0-40 16,-13 0-56-16</inkml:trace>
  <inkml:trace contextRef="#ctx0" brushRef="#br0" timeOffset="1574.1963">10982 6015 383 0,'3'0'3'0,"9"15"-1"15,4 11-2-15,10 12 8 16,11 2 4-16,3 0 3 16,14-4-6-16,7-3 8 15,10-3-2-15,10-9 0 16,-3 0 2-16,1-1-8 16,-15 2 2-16,-9 4-5 15,-16 0-3-15,-12 4-3 16,-15 3 0-16,-12 7 1 15,-6 3 3-15,-30 8 3 16,-16 8 4-16,-9 3-5 0,-11 4-4 16,-4-3 0-1,0-2-2-15,3-7 0 0,9-15-10 16,13-14-27-16,15-14-38 16,16-11-85-16</inkml:trace>
  <inkml:trace contextRef="#ctx0" brushRef="#br0" timeOffset="2534.3569">12237 3174 333 0,'0'9'70'0,"0"2"-70"16,0 15 0-16,3 17 5 15,1 18 16-15,2 17-4 16,-3 14-3-16,-3 11 2 16,3 7-1-16,-3 9 4 15,0 6-5-15,0 14 0 0,0 18 0 16,0 15-5-16,0 18 8 15,0 9-3-15,0 11 0 16,-6 14 2-16,-4 10 3 16,4 15-12-16,0 8 0 15,6 8 1-15,0 10-3 16,0 5 0-16,3 10 2 16,3 9-4-16,4 4 4 15,-7 9-4-15,0-2 7 16,0 2-5-16,-3-7 0 15,0 0 3-15,0-8-5 16,3-7 2-16,0-11-1 0,0 0 1 16,6-15 0-16,-3-4-1 15,0-7-2-15,-6-21-1 16,0 0 2-16,0-16 3 16,0-15-6-16,0-13 0 15,0-23 0-15,0-21 2 16,0-20-2-16,0-25 1 15,15-21-2-15,1-16-1 16,5-18-2-16,-2-15-1 16,7-4 3-16,0-6-1 15,6-8-3-15,7-3 2 16,10-5 4-16,9-3-4 16,20 0 3-16,10-14 0 15,12-2 1-15,10 5 0 16,2 3 2-16,-9 5-2 0,-6 3-4 15,-9 0-3-15,-16 0-12 16,-8-7-26-16,-18-10-24 16,-16-20-45-16,-12-18-98 15</inkml:trace>
  <inkml:trace contextRef="#ctx0" brushRef="#br0" timeOffset="3293.0695">12046 3421 303 0,'0'-37'20'0,"-3"1"-9"15,-11 6 41-15,4 16-3 16,7 10-6-16,3 2-14 15,0 2-12-15,0 0 0 16,0 0-4-16,6 0-8 16,21-3-3-16,25-6 8 15,24-6-4-15,27-3 3 16,12-1-3-16,6 1-1 16,-7 7-3-16,-6 4 0 0,-8 7 2 15,-12 0 0-15,-8 0-4 16,-8 13 0-16,-18 0-3 15,-17-3-2-15,-16 0-2 16,-6-5-8-16,-9-1-12 16,-6-2-21-16,0-1-27 15,-3 9-131-15</inkml:trace>
  <inkml:trace contextRef="#ctx0" brushRef="#br0" timeOffset="3832.5693">12240 6437 339 0,'-9'2'29'16,"2"-1"8"-16,7-1 6 16,0 2-10-16,0-2-12 15,0 0-7-15,0 0-8 16,0 0-3-16,16 0 0 16,6 0 4-16,21 0 6 15,15 0-2-15,26 0 1 16,13-11-8-16,15-5 4 15,10-2-7-15,8 0 5 16,0 9 0-16,-9-1 2 0,-11 10-8 16,-19-1 0-16,-16-1-3 15,-20-1-4-15,-13-2-8 16,-20 2-24-16,-4-16-33 16,-3-2-29-16,-1-8-95 15</inkml:trace>
  <inkml:trace contextRef="#ctx0" brushRef="#br0" timeOffset="4116.9959">13448 5939 247 0,'9'0'144'0,"15"0"-138"16,8 3-6-16,9 8 7 0,8 1-2 15,3 2 7-15,7 1-1 16,-7 4 5-16,-7 0-1 16,-11 4 1-16,-13 0-12 15,-8 7 3-15,-12 5-4 16,-1 7 4-16,-26 8-3 16,-26 8 6-16,-14 3-10 15,-7 2 0-15,-6 2-15 16,-3 2-46-16,4 1-66 15,8 2-143-15</inkml:trace>
  <inkml:trace contextRef="#ctx0" brushRef="#br0" timeOffset="4561.3772">12107 9267 365 0,'16'0'0'0,"17"0"7"15,3-7 21-15,9-8 7 16,1 4-8-16,-1-1-5 16,1 6-8-16,-7 3 2 15,2 3-1-15,9 0-6 16,5 10 1-16,12 5-3 15,8 4-1-15,7-2 5 16,-2 1-6-16,-2 1-5 16,-13 0-2-16,-6-4-4 15,-16 0-17-15,-12-4-23 0,-5-5-28 16,-4 5-117-16</inkml:trace>
  <inkml:trace contextRef="#ctx0" brushRef="#br0" timeOffset="5114.8705">11704 11419 189 0,'9'6'20'0,"3"2"-5"0,3-2 51 16,15 2-12-16,1-4-14 16,2 3-7-16,10-2-11 15,5-5 4-15,13 0-3 16,12 0-2-16,18-1-5 15,12-17 11-15,6-1-11 16,3 1-10-16,-9 7-4 16,-12 7-1-16,-12 1 0 15,-18 3 1-15,-13 0-4 16,-11 0 4-16,-15 0-3 16,-2 0 1-16,-11 0-3 15,-6 0-1-15,-3 0-13 0,0-4-23 16,0-5-19-1,-3-4-133-15</inkml:trace>
  <inkml:trace contextRef="#ctx0" brushRef="#br0" timeOffset="5430.8536">12906 11110 381 0,'17'0'35'15,"7"0"-26"-15,16 0-9 16,8 0 4-16,14 0 3 0,13 0 0 16,0 0-1-1,8 0 10-15,0 3 6 0,-6 5-5 16,-10 6-7-16,-17 2-6 16,-15 5 0-16,-14 1-4 15,-15 1 1-15,-6 9 1 16,-21 4 16-16,-23 9 0 15,-21 9-2-15,-20 3-3 16,-12 4-12-16,-7-5-1 16,-3-9-1-16,9-11-21 15,18-22-31-15,14-14-41 16,28-24-138-16</inkml:trace>
  <inkml:trace contextRef="#ctx0" brushRef="#br0" timeOffset="6314.4711">13172 2890 322 0,'-3'-2'31'15,"-4"2"-20"-15,1 0 11 16,6 0-3-16,0 0-7 16,0 0-12-16,22 0 1 15,14 15 10-15,10 8 1 16,15 12-1-16,8 9 0 0,4 4-4 16,3 1 3-1,-9-2-5-15,-10-7-1 0,-20-4-2 16,-10-3-2-16,-18 0 0 15,-8 5 0-15,-1 5 10 16,-23 9 0-16,-16 6-5 16,-16 3 3-16,-11 1-8 15,-4-4-1-15,1-4-34 16,4-4-43-16,8-3-133 16</inkml:trace>
  <inkml:trace contextRef="#ctx0" brushRef="#br0" timeOffset="9066.9848">14494 2349 256 0,'-15'0'71'0,"6"2"-51"15,9 0 2-15,0-1 6 16,0 2-8-16,0 0-14 16,0 5-6-16,15 3 2 15,12 10 7-15,9 5 7 16,7 6 1-16,-1-2-8 15,1 1 0-15,-3-2-5 16,-3 1 0-16,-5-3-4 0,-2-2 0 16,-8-1-3-16,2 2 0 15,-6-4-6-15,2-6-37 16,-1-8-61-16,0-8-110 16</inkml:trace>
  <inkml:trace contextRef="#ctx0" brushRef="#br0" timeOffset="9541.0408">15349 2384 288 0,'0'0'28'16,"0"0"15"-16,0 6 25 0,-3 1-27 15,-18 8-19-15,-16 8-5 16,-8 8-13-16,-7 2 0 15,10-7 2-15,10-5-1 16,12-6-2-16,1 2 1 16,5-5-4-16,5 0 0 15,6-2 0-15,3 1-8 16,0 8-1-16,0 8 9 16,0 7 1-16,6 4-1 15,3 3 0-15,-2 4 3 16,2 9-2-16,-1 14-1 15,-5 11 3-15,-3 10 1 16,0 6 5-16,0 4-6 16,3 1 0-16,0-5 2 0,4-6-3 15,3-13 0-15,1-10-1 16,4-12 1-16,-6-9 1 16,0-10-3-16,-5-12 1 15,0-8-1-15,-2-11 0 16,-2-2 0-16,0-2 2 15,0 0 2-15,0 0-4 16,0-5-4-16,0-14-14 16,-10-6-63-16,-2-8-47 15,3 2-82-15</inkml:trace>
  <inkml:trace contextRef="#ctx0" brushRef="#br0" timeOffset="11218.8644">15542 3677 117 0,'-3'0'72'15,"2"0"-51"-15,1 0 30 16,0 0 7-16,0 0-22 16,0 0-11-16,0 0-1 0,0 0 1 15,0 0-7-15,0 0 1 16,0 0-4-16,0 0-1 16,0 0 1-16,0 0 0 15,0 1 2-15,0-1-2 16,0 2-2-16,0-2-3 15,0 0 1-15,0 0-3 16,0 0-1-16,0 0-2 16,0 1-1-16,0 1 2 15,0-1-2-15,0 2-2 16,0 0-2-16,0 2 0 16,0 6-4-16,1 9 1 0,8 8 3 15,1 10 9-15,-1 5-9 16,1-1 4-16,-3 3-3 15,1-1 2-15,1-2-1 16,-3-1-2-16,0-6 3 16,0-9-2-16,-3-4-1 15,-2-11 0-15,1-4 0 16,-2-7-1-16,0 0-1 16,0 0-5-16,-2-12-26 15,-5-27-49-15,-2-25-84 16</inkml:trace>
  <inkml:trace contextRef="#ctx0" brushRef="#br0" timeOffset="11736.5898">14773 1851 90 0,'-11'0'263'16,"7"3"-241"-16,4 2-21 16,0-2 9-16,0 3 0 15,0-2 2-15,15-1 0 16,4-3-10-16,20 0 15 16,18-36 20-16,19-23-11 15,2-14-11-15,-4 4-4 16,-15 11-4-16,-17 19-7 15,-13 15 2-15,-19 13 0 16,-4 10-2-16,-6 1-2 16,0 0-13-16,0 14 3 0,0 14 12 15,0 14 5-15,0 9 5 16,0-3-5-16,3-4-2 16,11-7-3-16,5-1 0 15,4-4-8-15,3 3-4 16,9 1-35-16,-5 4-172 15</inkml:trace>
  <inkml:trace contextRef="#ctx0" brushRef="#br0" timeOffset="12478.8747">15046 6856 211 0,'-9'-44'29'0,"0"-6"6"16,0 12 16-16,6 4 4 15,-1-6-27-15,4 4-3 16,0-11-9-16,0-5 3 16,4-7-4-16,11-7-3 15,9-9 0-15,9-15-8 16,2-10-2-16,13-10-2 16,0 6 2-16,-4 15 2 15,-5 26-3-15,-13 25 2 16,-11 22-2-16,-9 14-1 15,-5 2-4-15,2 11-6 16,0 19 3-16,1 22 7 16,3 10 8-16,-1 7-3 0,0-2 2 15,4-5-2-15,2-10-4 16,6-8-1-16,1-9 0 16,4-5-1-16,-1-7-7 15,2-2-25-15,0-9-47 16,3-4-103-16</inkml:trace>
  <inkml:trace contextRef="#ctx0" brushRef="#br0" timeOffset="12996.7782">15237 6614 234 0,'3'0'68'16,"0"0"-67"-16,3 7 4 16,4 16 27-16,4 9 4 15,5 10-13-15,-4 5-5 16,6 4 2-16,-2-3-10 0,4-4-3 16,-1-12-5-1,-2 0-1-15,2-9-1 0,-6-5-2 16,1-10-21-16,3-8-61 15,6-4-136-15</inkml:trace>
  <inkml:trace contextRef="#ctx0" brushRef="#br0" timeOffset="13372.7067">15843 6622 376 0,'0'0'21'0,"0"0"3"16,0 0 17-16,0 6-5 15,-6 5-16-15,-21 9-1 16,-11 4-5-16,-8 14-4 16,1 2-6-16,10-7-4 0,11-3 0 15,9-5-1-15,5 1-4 16,3-1 2-16,6 4-1 16,1 3-2-16,0 2 4 15,1 10 2-15,10 5-1 16,-2 2 1-16,-3 3 1 15,1 5-1-15,-1 6 1 16,4 3 2-16,0 5-1 16,-1 1 2-16,1-1-1 15,-4-7 1-15,0-1 0 0,2-14-2 16,-4-7-2 0,2-12 1-16,-6-10-2 0,3-10 0 15,-3-11-4-15,0-1-8 16,0-1-43-16,0-27-67 15,0-8-199-15</inkml:trace>
  <inkml:trace contextRef="#ctx0" brushRef="#br0" timeOffset="13746.5991">16132 7369 365 0,'12'0'12'16,"9"0"-3"-1,4 0 30-15,5 0-5 0,0 11-16 16,-6 4-3-16,0 4-4 16,-8 3-1-16,-6 10-7 15,-7 2 3-15,-3 10 0 16,-6 5 2-16,-17 1-1 15,-7-1-5-15,5-5 6 16,3-13-5-16,11-9 2 16,8-11-4-16,3-6-1 15,0 1-1-15,3-5-3 16,20 6 1-16,12-4 3 16,14-3 1-16,9 0 5 15,5 0-5-15,1-3-1 0,-6-4-4 16,-9 0-17-16,-9 3-39 15,-11 1-76-15</inkml:trace>
  <inkml:trace contextRef="#ctx0" brushRef="#br0" timeOffset="16013.3038">15279 12779 271 0,'6'0'75'0,"-6"-11"-56"0,3-14 20 16,7-15-5-16,2 2-9 16,9-12-10-16,2-7 3 15,12-12-6-15,10 1 1 16,4-6-9-16,7 4 7 15,-5 11-4-15,-8 14-2 16,-11 16-3-16,-20 22 2 16,-8 7-4-16,-4 0-12 15,2 16 4-15,3 16 8 16,-1 19 5-16,2 3 4 16,-3 1-5-16,6-6-1 15,1-9 0-15,7 0-3 0,2-10-1 16,-4-7 0-16,3-5-4 15,0-3-23-15,-1-5-49 16,2-6-126-16</inkml:trace>
  <inkml:trace contextRef="#ctx0" brushRef="#br0" timeOffset="16312.8301">15354 12985 352 0,'0'0'19'0,"0"0"-12"0,0 0 7 16,0 8-5-16,13 6 10 15,2 5 2-15,8 6-6 16,6-3-2-16,-2 4 2 15,4-1-7-15,2-2 0 16,0-1-7-16,-8-4 1 16,-4-4-2-16,-6-2-1 15,-8-5-1-15,0-7-7 16,-4 0-24-16,4 0-99 16</inkml:trace>
  <inkml:trace contextRef="#ctx0" brushRef="#br0" timeOffset="17002.3175">16038 12835 319 0,'0'0'60'0,"0"0"-53"16,0 0 27-16,0 10 4 15,-13 6-18-15,-10 9-9 16,-5 5-1-16,-9 6-1 16,-1 5 0-16,2-1-9 15,7 0 3-15,2-3-3 16,12-12-5-16,5-6-3 16,5-4-3-16,5-5-6 15,0-5-3-15,0 2-4 0,0 0-3 16,0-4-14-16,1 6-22 15,3 1 17-15,-4 2 37 16,0 1 9-16,0 1 1 16,0 3 7-16,0-4 9 15,0 3 2-15,-7 1 4 16,1 5 0-16,2 0 9 16,-2 1-8-16,3 6-7 15,-1 4 4-15,1 0-5 16,3 5 1-16,0-3-4 15,0 6-1-15,0 3 4 16,0 4-4-16,0 3 2 16,3 1-5-16,1-1 2 0,3 1-4 15,-1-5-3-15,-1-6-1 16,-1-5-2-16,0-10-1 16,0-12 0-16,-1-5 0 15,-3-9-3-15,0 0-7 16,3 0-17-16,0-9-34 15,7-13-69-15,9-7-85 16</inkml:trace>
  <inkml:trace contextRef="#ctx0" brushRef="#br0" timeOffset="17451.9184">16149 13745 332 0,'0'0'18'0,"0"10"-11"16,0 13 23-16,0 10 12 16,0 8-13-16,0 7-9 15,0 3-5-15,0 4 5 16,-5-4-8-16,5-3 0 16,0-16-9-16,0-10 0 15,1-13-3-15,10-9-4 16,1 0-12-16,7-26 16 15,11-23 14-15,9-17-5 16,3-4-3-16,1 9-6 0,-8 15 1 16,0 14 3-1,-2 10-4-15,-8 7 0 0,-1 12-2 16,-9 3-3-16,-1 0-3 16,-1 18 8-16,-3 8 4 15,2 8 6-15,-1 4-2 16,-2 3-1-16,-3 0-1 15,4-1-3-15,-3-3 3 16,1-11-5-16,-3-8 0 16,-1-14-2-16,-1-4 1 15,-3 0 0-15,0 0 0 16,0-4-15-16,0-10-37 0,0-2-23 16,0 2-109-1</inkml:trace>
  <inkml:trace contextRef="#ctx0" brushRef="#br0" timeOffset="19476.2941">18298 3733 369 0,'-10'4'58'16,"-3"-1"-47"-16,5-3 3 15,8 0 4-15,0 0-5 16,0 0-6-16,0 3-7 16,0 1 1-16,12 3-1 0,10 8 8 15,16 3 7-15,14 3 0 16,14 7-5-16,15 4 1 16,13 10-3-16,10 12 1 15,6 13-4-15,8 16 2 16,8 19 2-16,15 11-3 15,13 6 1-15,17 10-2 16,15-1 1-16,16 7 2 16,12 6 3-16,18 3-8 15,16 0 8-15,11 7-6 16,13 0-3-16,2 1 0 16,8 0 5-16,8-8-2 0,-2-4 3 15,-3-8-7-15,-4-5 2 16,-9-8 1-16,-6 0-4 15,-13-7 1-15,-20-9-1 16,-15-4 1-16,-24-17-1 16,-23-10-2-16,-22-9 1 15,-32-12-6-15,-27-11 3 16,-29-12-5-16,-25-12-9 16,-19-10-13-16,-17-6-29 15,-1 0-11-15,-31 1-55 16,-26 15-173-16</inkml:trace>
  <inkml:trace contextRef="#ctx0" brushRef="#br0" timeOffset="20159.1546">18944 12453 339 0,'0'0'16'0,"0"-15"-11"15,11-18 28-15,23-8-6 16,12-17 1-16,17-15-1 0,19-16-10 16,18-13 6-16,15-15 0 15,15-8-5-15,17-11-6 16,17-4-1-16,20-14 9 16,16-11-8-16,17-10-3 15,20-16 1-15,13-9-1 16,17-12-5-16,15-15-1 15,15-4-1-15,9-13 0 16,0 3-2-16,-11 6 0 16,-12 10 0-16,-17 21 3 15,-15 12-3-15,-22 13 0 16,-25 10 0-16,-25 18 0 16,-26 19 1-16,-29 20 0 0,-25 22-1 15,-31 16-2-15,-29 13-1 16,-19 9 3-16,-12 12 0 15,-8 7-8-15,0 5-7 16,-12 4-21-16,-9 7-40 16,-13 8-1-16,-14 9-77 15</inkml:trace>
  <inkml:trace contextRef="#ctx0" brushRef="#br0" timeOffset="20774.545">18197 8066 231 0,'25'0'11'0,"17"0"0"15,7 0 19-15,17 0 6 16,15 0-7-16,20 2 2 16,14-2-7-16,23 0 3 15,21 0-3-15,26-18 3 16,25-4 3-16,27-4-4 16,26-4-10-16,17 0 3 15,22 5-5-15,16-1-5 16,13 1-4-16,10 3-3 15,3 2 1-15,-4-1 4 16,-8-2-7-16,-10 3 0 16,-17-2 0-16,-19 0 3 0,-21 0-2 15,-28-2-1-15,-27 0 2 16,-24 1-1-16,-30 2 1 16,-29 4-2-16,-33 5-1 15,-35 3 0-15,-26 6 0 16,-20 3-2-16,-13 0-10 15,0 0 3-15,-3 0-8 16,-21 0-38-16,-11 0-58 16,-11 3-145-16</inkml:trace>
  <inkml:trace contextRef="#ctx0" brushRef="#br0" timeOffset="21705.7331">24520 6567 198 0,'-8'6'31'0,"7"-5"-18"0,-1 2 3 15,2-3 27-15,0 1-5 16,0-1-6-16,0 2-7 16,0-2-2-16,0 1-1 15,0-1 1-15,0 2-6 16,0-2-3-16,0 0-5 15,0 0 2-15,0 0-2 16,0 0 5-16,0 0-3 16,0 0-3-16,0 0-1 15,0 0-4-15,0 0 0 16,0 0-1-16,0 0 0 16,-1 0-1-16,-1 2 1 0,2-2 0 15,-1 3 3-15,1-3-4 16,-2 0 2-16,2 1 0 15,-1-1-2-15,1 0-1 16,0 0 0-16,0 0 0 16,0 0-2-16,0 0-2 15,0 0-6-15,0 0-4 16,0 0-20-16,0 4-16 16,0 9-37-16,0 17-157 15</inkml:trace>
  <inkml:trace contextRef="#ctx0" brushRef="#br0" timeOffset="22184.6549">24554 7509 231 0,'-11'-7'72'0,"8"4"-40"16,3 3 32-16,0 0-28 0,0 0-22 16,11 0-13-1,23 0 6-15,29 0 10 0,24-8-1 16,20-4 3-16,14-5-6 15,-3 6-2-15,4 2 0 16,-3 3 0-16,-1 3-1 16,1-1-1-16,-4 1 2 15,-1-5-7-15,-5 4 1 16,-3-1-1-16,1 0 2 16,-1 5-4-16,-2-2 2 15,-4 2-3-15,-10 0 1 16,-14 0-1-16,-13 0-1 0,-17 0 0 15,-15 0 0-15,-13 2-1 16,-9-2-7-16,-8 0-10 16,-1 0-8-16,0 0-14 15,-6-9-12-15,-14-13-65 16,-6 0-139-16</inkml:trace>
  <inkml:trace contextRef="#ctx0" brushRef="#br0" timeOffset="22610.9573">26213 6901 303 0,'0'0'67'0,"0"0"-65"15,0 0 11-15,0 0 6 16,8 3-2-16,14 10 1 16,15 7 5-16,18 4 2 15,16-1-7-15,15 6 0 16,8-3 1-16,5 3-6 16,-1 0-7-16,-13 1 3 15,-7 0-5-15,-17 0-1 16,-15 0-1-16,-9-2 2 15,-14-2-2-15,-7-1-2 0,-10 4 0 16,-6-3 1-16,-1 5-1 16,-28 4 2-16,-16 6 4 15,-23 2 1-15,-16 2-2 16,-8 1-5-16,-5 0 0 16,6-3-1-16,10-3-7 15,12-5-18-15,13-9-36 16,14-5-36-16,8-10-144 15</inkml:trace>
  <inkml:trace contextRef="#ctx0" brushRef="#br0" timeOffset="23240.8065">24534 6661 233 0,'-31'11'42'16,"-13"19"-36"-16,-4 33 17 15,-11 6 13-15,-8 23-5 16,-3 15-8-16,3 16-4 16,9 5 4-16,16-1-5 15,18-6-4-15,24-12-6 16,6-8 1-16,36-15-4 16,18-16-2-16,14-19 3 0,14-17-2 15,9-23 1-15,5-11 4 16,5-22-3-16,4-31-3 15,0-19 5-15,-2-17-5 16,-15-13-3-16,-19-12 4 16,-21-8-1-16,-28-3-3 15,-23 5-6-15,-7 13 4 16,-44 23-11-16,-20 22 1 16,-17 23 12-16,-12 17 0 15,-3 17-2-15,7 5-10 16,16 11-25-16,19 19-52 15,23-9-164-15</inkml:trace>
  <inkml:trace contextRef="#ctx0" brushRef="#br0" timeOffset="24195.3837">27766 6349 290 0,'4'5'45'16,"-4"-5"-21"-16,0 0 0 15,0 3 11-15,0 0-8 16,0 4-16-16,3 4-4 16,10 9-3-16,6 12 13 15,9 9-1-15,5 3-1 16,6 7-1-16,0 1 1 15,4 1-9-15,-1 0 1 16,2-5-2-16,0-2-1 16,-5-8-4-16,-3-4-1 15,-4-6-3-15,-5-7-11 16,-2-4-19-16,-1-11-34 0,1-6-120 16</inkml:trace>
  <inkml:trace contextRef="#ctx0" brushRef="#br0" timeOffset="24606.3994">28849 6444 379 0,'0'0'32'16,"-3"0"-8"-16,-27 7 14 15,-20 15-20-15,-22 13-6 16,-14 9-1-16,1 6 0 0,13-3 1 15,17-8 2 1,22-10-11-16,12-6 2 0,11-2-5 16,5 1-2-16,5 2 0 15,0 3 0-15,0 6 1 16,1 7 0-16,12 4 1 16,1 4 5-16,-2 8-3 15,2 7 1-15,-4 6 0 16,-2 7 4-16,-4 5 2 15,-1 1 5-15,3 1-7 16,-3 0 1-16,3-4 0 16,3-3-2-16,4-9-2 15,1-8-1-15,2-8-3 16,-2-7-1-16,-1-10-1 16,-3-8-4-16,-3-16-5 0,-6-7-30 15,-1-3-23-15,0-8-16 16,-9-23-182-16</inkml:trace>
  <inkml:trace contextRef="#ctx0" brushRef="#br0" timeOffset="26796.1108">20654 3775 26 0,'0'0'56'16,"0"0"-26"-16,0 0 20 16,0 0-1-16,0 0 9 15,0 0 0-15,0 0-8 16,-2 1-10-16,1 3-13 16,-2 0-8-16,0-1-6 15,0 5-4-15,-4 14-8 16,-10 18 3-16,-4 20 9 15,-7 22-4-15,0 16-3 16,-5 16-2-16,3 14-1 16,2 18 0-16,-5 16 3 15,0 9 0-15,2 14-1 16,-5 8 1-16,1 13-2 0,4 12 3 16,3 11 3-1,5 5 1-15,7-4-3 0,9 9 1 16,4-1 0-16,3 11-1 15,12 1-2-15,22-7-2 16,8 2 2-16,10-10-1 16,10 0-1-16,15-3 0 15,11-6-2-15,9-8 1 16,8-5 3-16,3-7-2 16,4-3-2-16,3-4 2 15,4-8 0-15,1-7 0 16,-1-12-3-16,-1-3 2 0,4-12 0 15,-3-9-2 1,-1-11 1-16,-4-13-1 0,-10-7-2 16,-7-11 2-16,-8-7-1 15,-6-6 1-15,-7-8 1 16,-9-9-1-16,-6-10 0 16,-3-8-1-16,-6-6 0 15,-8-9 2-15,-8-3-2 16,-10-14 0-16,-11-7-2 15,-4-4 2-15,-7-11 2 16,-4-4-2-16,0 0 3 16,0 0 1-16,0 0 2 15,0 0-1-15,0 0 2 16,0-4-3-16,0-4-3 16,-1-6-1-16,-2-3 0 0,0-5 0 15,0-6-4-15,3-4 1 16,0-1 1-16,0-4 1 15,0-3 2-15,10-4 0 16,2-8 0-16,6-6-1 16,1-9 1-16,2-10-1 15,3-8 0-15,0-17 0 16,0-19 0-16,-3-22-1 16,3-27-1-16,-2-23-2 15,-1-9 4-15,0-15 0 16,-8 2 0-16,-4-10-1 15,-6-6 1-15,-3-8 1 0,-4-4 0 16,-19-3-2-16,-6-17 2 16,-3-9-1-16,-1-12 0 15,2-9-3-15,4 1 1 16,-1 0-2-16,0 11 4 16,-4 12 0-16,-7 10 0 15,-4 7 0-15,-9 3-1 16,-5 1 1-16,-2 7-1 15,-7 11 0-15,-1 11 1 16,-12 10 0-16,-2 13-2 16,-7 13 1-16,-6 14 1 15,-7 12 0-15,-8 14-3 16,-9 11-3-16,-1 15 6 0,-7 16 0 16,7 7 0-1,0 17 0-15,3 10 0 0,6 8 2 16,9 12 2-16,7 7-4 15,6 12 1-15,6 8-1 16,8 6 2-16,9 6-2 16,10 4 0-16,16 0-2 15,15 4 2-15,15-1 1 16,5 1-1-16,4 0 0 16,0 0-2-16,0-2-5 15,0 2 4-15,0 0 0 16,0-1 1-16,0 1 1 0,0 0 0 15,0 0 0 1,0 0-1-16,0 0 1 0,0-2 1 16,0 2-2-16,0 0 0 15,0 0 2-15,0 0 0 16,0 0 1-16,0 0 0 16,0-2 1-16,0 0-1 15,0 1-1-15,0 0-3 16,0-2-5-16,0 0-4 15,0-1-1-15,0 3 3 16,0-1-1-16,0-3-4 16,0 1-10-16,0-5-15 15,-2-2-30-15,-2 6-81 16</inkml:trace>
  <inkml:trace contextRef="#ctx0" brushRef="#br0" timeOffset="38942.4432">14012 1039 316 0,'0'8'26'0,"0"-2"-26"16,-12-6 3-16,-4 0-3 0,16 0 0 16,0 0 1-1,0 0 3-15,0 0 10 0,0 4 7 16,-3-3-1-16,3 1-2 16,0 0-3-16,-4 3-6 15,3 0-4-15,-1 6-1 16,-2 8-2-16,0 13 2 15,1 18 4-15,-3 17 0 16,0 10-1-16,-3 9 0 16,6 5-2-16,-1 5-4 15,0 13-1-15,4 12 3 16,0 9-2-16,0 10 2 16,0 4 1-16,0 6-2 15,0 11 2-15,0 7 1 16,0 19-1-16,0 11 2 0,0 5 0 15,-4 8 0-15,1-8-5 16,0 4-1-16,3 10 2 16,0 2-1-16,0 8 2 15,3 4-2-15,4-1 0 16,1 14 4-16,1-3-2 16,-6 10 5-16,0 6-4 15,0-1 1-15,-3 5-2 16,0-1 1-16,0 9-3 15,-6 5 0-15,-6 1-1 16,-9 9 0-16,-1-6 0 16,-1-3 3-16,4 1-3 0,-4-8 0 15,7-8 0-15,-3 4 3 16,1-7 0-16,0 0-2 16,1 0 0-16,4 0 1 15,-3 3-1-15,-3-3 1 16,2 2-2-16,-1-1 0 15,-3-10 1-15,-1-4 1 16,5-5 1-16,4-8-3 16,1-6 3-16,6-2 0 15,2-13-1-15,0 1 0 16,1-7-2-16,-1-10 0 16,-2-4 0-16,0-9 1 15,0-2 0-15,-4-11-1 0,0 2 1 16,1-14-1-16,1-4 1 15,-1-9-1-15,3-7-2 16,-3-14 2-16,3-7 1 16,0-8-1-16,4-10 0 15,2-11-1-15,0-11 2 16,0-13-2-16,5-11 2 16,4-12-3-16,3-3 2 15,-3-12-1-15,5-5 0 16,5-1-7-16,4-11 6 15,9-2 2-15,10-2 0 16,10-3 0-16,9 0 0 0,15 0 1 16,8-8-1-16,17-3 0 15,11-3 2-15,15-5-1 16,13-2 0-16,7-4-1 16,9 3-1-16,3 0 1 15,9 3 0-15,11 0 0 16,12-3 2-16,13 3-2 15,14 1 1-15,9 0-1 16,4 0-1-16,16 7 1 16,12-7 1-16,8 5 0 15,6 3-1-15,-1-2 0 16,8 3 0-16,5 1 1 16,1-3-1-16,2 3 0 15,11 0 0-15,0-1 0 16,9 1 0-16,7 5 1 0,4 1-1 15,0 0 0-15,8 2 0 16,-3-3 0-16,7-6 0 16,1 6 0-16,4-2 0 15,3 3 1-15,-4-5-1 16,-3 2 1-16,-1-5-1 16,0 5 0-16,-3-5 0 15,-2 6 1-15,-9 1-1 16,-1-2 0-16,-2-2 0 15,-2 0 0-15,1-8 0 16,0 1 0-16,1-1 1 16,-1 0-1-16,-3-3 0 0,-6 0 0 15,-5 3 0-15,-4 0 3 16,-10 0-3-16,-16 1-3 16,-11 3 3-16,-13 3 1 15,-8-3 1-15,-9 4-2 16,-11-5-3-16,-13-2 3 15,-8 1 0-15,-15-6 4 16,-15 7-4-16,-24 2 0 16,-29 1-1-16,-22 6 0 15,-21-1 1-15,-13-2 0 16,-15-6 0-16,-11-2 1 16,-12 2-1-16,-8-6 1 15,-2-11 2-15,0-11 2 0,3-19-3 16,2-12 0-16,3-8-2 15,-1-17 1-15,-2-6-1 16,1-12 1-16,-2-15-1 16,5-6 1-16,2-6-1 15,5-12 0-15,2-13 0 16,1-9 2-16,2-13-2 16,0-21-1-16,0-11 0 15,1-14 1-15,-1-9 0 16,-5-7 0-16,-4-21 0 15,-5-8-1-15,-7-13-5 16,2 0 3-16,-2 13 3 0,4 11 0 16,5 3 0-1,-3 5 0-15,1-3-2 0,-3-10 2 16,0-4 0-16,-1-11 0 16,5-9-2-16,-4-8-6 15,0-8 4-15,6-8-3 16,1 4 5-16,1 6 0 15,-2 9 2-15,-3 9 0 16,-1 11 0-16,-2 14 0 16,0 4 0-16,-1 6-1 15,3 1 1-15,-2 4 0 16,3 10 1-16,-2-2-2 16,-1 10 1-16,-2 9 0 15,-5 10 0-15,-2 21 0 16,-2 12 0-16,-2 14 1 0,0 4-2 15,0 8 1-15,-8 7 0 16,-5 5 0-16,-2 7-1 16,-3 6 1-16,0 4 0 15,-3 6-1-15,0 11 1 16,-3 6 1-16,-2 10-1 16,-1 9 1-16,0 7-1 15,0 13 0-15,-1 8 0 16,-3 13-2-16,-5 8 2 15,-3 8 1-15,-6 3-1 0,-1 4 0 16,1 1 0 0,-1 3-1-16,-1 1 1 0,-2-2 0 15,-7-1-1-15,-6 0 1 16,-6-2 0-16,-8 2 0 16,-8-2 0-16,-12 2-1 15,-11 2 1-15,-10 1 1 16,-12 3-1-16,-11 0 2 15,-10-2-1-15,-5 0-1 16,-10 0-3-16,-11-2 3 16,-12-1 0-16,-18-2 0 15,-11-4 2-15,1-4-2 16,-8 1 0-16,-5-4 0 16,-13 4 2-16,-6-1-2 15,-2 0 2-15,-3 1-2 0,3 2-2 16,-13 2 2-16,-6 2 3 15,-2-2-3-15,-9-1-1 16,-5 1-1-16,-5-5 2 16,-9-1 3-16,-4 1-3 15,-3 0 0-15,-3 4 0 16,0 6 1-16,-3 3-1 16,1 10 0-16,-7 5 0 15,-1 1-1-15,-1 0 1 16,-4 7 0-16,1 9 0 15,-2 3 0-15,-2 3-1 16,2 3 1-16,1-2 1 0,2 5-1 16,4-1 0-1,3 1 0-15,7 1 0 0,9-1 0 16,6 3-1-16,11-2-1 16,3 2 2-16,6 2 0 15,11 0 0-15,5-4-1 16,14-2 0-16,0-1 1 15,15-2 2-15,10-3-2 16,4 1 0-16,13 1-1 16,-1 2 1-16,4 4 0 15,8 0 3-15,10 1-3 16,12-3-3-16,18-6 2 16,5-5 1-16,15-2 0 15,13-3 1-15,8-6 0 0,13-3-1 16,8-2 2-16,8 0-2 15,4 0 0-15,15-11 0 16,10 0-2-16,11-2 2 16,4-2-1-16,4-1 0 15,9 4 1-15,0-1 0 16,10 5 0-16,4 1 0 16,3 2 0-16,3-1-1 15,-5 2-1-15,4 1-1 16,-1 0 1-16,2 2 0 15,2 0 2-15,1 1-2 16,0 0-1-16,0 0-4 16,0 0-3-16,0 0-9 0,0 0-12 15,0 0-4-15,0 11-28 16,1 12 10-16,10 8-90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57:16.4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6939 8871 353 0,'-30'0'22'15,"-3"0"-17"-15,-1 0 38 0,4 0-13 16,3 0-13-1,-1 6 5-15,-5-1 6 0,2 6-6 16,-11 6-2-16,-7 6-5 16,-4 15-4-16,-8 12-5 15,-7 13-2-15,-1 17-2 16,-1 12 3-16,1 4-4 16,14 7 2-16,13-1 1 15,12 2-1-15,8 1-1 16,16 6 0-16,6 2-1 15,0-3 0-15,31-4-1 16,11-3-1-16,21-7 0 16,10-9 2-16,18-6-2 0,13-7-3 15,20-7 3-15,12-16 1 16,19-18 0-16,12-15-3 16,-4-18 1-16,-2-7-1 15,-4-30 3-15,-11-14 0 16,-3-12 3-16,-10-14 2 15,-11-7-2-15,-7-8 2 16,-18-4-5-16,-12-10 2 16,-12-7-2-16,-10-11 5 15,-14-9-5-15,-16-19 3 16,-15-16 1-16,-15-9-4 16,-3-2 0-16,-18 8 1 15,-25 23 0-15,-20 24-1 16,-16 27-1-16,-15 24 1 0,-18 22 0 15,-7 18 8-15,-8 11-1 16,-3 11-2-16,3 11-3 16,3 0-2-16,5 11 0 15,9 11 0-15,8 5-3 16,14 4 2-16,9 3-3 16,16 3-1-16,8 0-18 15,19-1-15-15,11 1-36 16,10 3-25-16,6 0-102 15</inkml:trace>
  <inkml:trace contextRef="#ctx0" brushRef="#br0" timeOffset="922.694">7088 9260 173 0,'0'-4'69'0,"0"4"-30"0,0 0 32 15,0 0-18 1,0 0-17-16,3 0-9 0,-3 0 6 15,0 0 0-15,0 1-8 16,0-1-5-16,-6 0 2 16,-13 3-12-16,-7 1-6 15,-4 4-2-15,-8 5 0 16,-4 7 0-16,0 5 0 16,-7 8-1-16,-5 7 0 15,3 2 1-15,-1 4-2 16,6 5-3-16,12-2 2 15,8-5 1-15,10-3 0 16,8 2-1-16,5 4-1 16,3 0 2-16,0-1-3 15,14-2-1-15,11-3-1 0,8-6 5 16,12-2-8-16,7-11 6 16,9 0-1-16,-1-10 2 15,-2-8-1-15,-3-4-3 16,0 0 2-16,-2-4-3 15,-1-12 5-15,-3-5-15 16,-4-2-23-16,-11 1-28 16,-4-2-35-16,-11 0-108 15</inkml:trace>
  <inkml:trace contextRef="#ctx0" brushRef="#br0" timeOffset="2070.5147">7543 9763 178 0,'0'-2'42'15,"0"2"14"-15,0 0 25 16,0 0-25-16,0 0-16 15,0 0-7-15,0 2-1 16,0 1 0-16,0 1-14 16,0 4-7-16,0-1-2 0,0 4-8 15,0 14 0 1,0 13 9-16,0 12 7 0,6 1-3 16,0-2-4-16,-3-2-4 15,4-3-2-15,1-7-1 16,-2-3-3-16,3-3 0 15,-2-8-1-15,-4-4 1 16,3-7-2-16,-6-3-3 16,0-8-9-16,0-1-18 15,0 0-38-15,0 0-35 16,-9-5-92-16</inkml:trace>
  <inkml:trace contextRef="#ctx0" brushRef="#br0" timeOffset="3937.7934">12705 8621 354 0,'-4'-6'23'16,"-22"2"-19"-16,-14 4 0 15,-10 0 16-15,0 7-8 16,-14 18 0-16,-15 9-1 16,-8 5 1-16,-8 5 6 15,-2 7 1-15,3 5-3 0,6 10-4 16,-3 7-3 0,7 5 3-16,10 10-4 0,8 12-1 15,15 10 1-15,12 9-5 16,17 10 2-16,12 0-1 15,10-4-3-15,6-1 2 16,31-13-2-16,20-6-1 16,25-8 1-16,18-2 4 15,17 1 0-15,15-5-2 16,8-2-1-16,3-13-4 16,8-17 4-16,7-8-2 15,4-17 2-15,16-17 1 16,5-13-2-16,8-4 1 15,-2-26-2-15,-4-14 3 0,-13-11 0 16,-7-19 3-16,-13-7-2 16,-13-11 3-16,-15-7 1 15,-13-4-4-15,-15-1-1 16,-14-7-2-16,-16-9 4 16,-21-10-3-16,-20-11 1 15,-19-22 1-15,-6-21-3 16,-18-8 0-16,-25-10-1 15,-25 4-3-15,-15 18 2 16,-22 23-6-16,-18 26 5 16,-13 29-3-16,-18 34 3 15,-14 21-2-15,-11 25 4 16,-12 15 0-16,0 3-1 0,-7 28 1 16,12 13-1-1,4 7 0-15,14 13-4 0,17 7 0 16,13 7 0-16,21 3 0 15,17 2 1-15,21-1 3 16,18-6-3-16,19 0-7 16,15 0-15-16,11-3-25 15,13-4-35-15,3-12-117 16</inkml:trace>
  <inkml:trace contextRef="#ctx0" brushRef="#br0" timeOffset="4485.3047">13458 9079 338 0,'-13'-17'25'16,"-24"5"-8"-16,4 2 42 16,-11 10-34-16,-8 0-12 15,-10 0 7-15,-16 19-5 16,-13 9-3-16,-6 13 1 16,-4 14-2-16,-2 19-2 15,9 14 0 1,9 3-2-16,14 1-4 0,21-5 0 15,22-5 2-15,17-5-3 0,11 0-2 16,21-3-1-16,24-9 1 16,19-5 0-16,24-13-2 15,10-14-1-15,22-15 3 16,4-9 0-16,-1-9-4 16,3-9-2-16,-15-14-25 15,-7-16-43-15,-21-8-79 16</inkml:trace>
  <inkml:trace contextRef="#ctx0" brushRef="#br0" timeOffset="4987.7744">13692 9671 353 0,'-1'0'38'0,"1"0"-24"0,0 0 22 15,0 0-20-15,0 0-14 16,3 7-1-16,11 8-1 16,8 7 13-16,8 3-3 15,-1 1 0-15,6 4 0 16,-5-1 2-16,-5-3-4 16,-5 3-1-16,-10 0-3 15,-10 4-2-15,0 9 2 16,-23 5 2-16,-9 8 5 15,-11 0-7-15,-2 0 0 16,12-7-1-16,8-14 2 16,15-14-5-16,10-13 0 15,3-2-12-15,29-2 9 16,18 1 3-16,21-4 0 16,17-17 1-16,6-22-1 0,6-4-28 15,-3-6-71-15,-9 2-152 16</inkml:trace>
  <inkml:trace contextRef="#ctx0" brushRef="#br0" timeOffset="6696.1105">19428 8624 196 0,'-18'-10'28'0,"-3"-5"10"15,-5 0-1-15,-3-3 6 16,-1 6-5-16,0-1-14 15,-1 3 10-15,-5 1-19 16,-3 2 1-16,-4 7 5 16,-9 0-8-16,-14 0-4 15,-7 11-5-15,-9 11 3 16,-3 5-2-16,1 5 0 16,-2 9 1-16,-2 7-1 0,-3 6 0 15,6 8-2-15,4 8 1 16,5 3 4-16,3 15-3 15,5 19-1-15,4 19 0 16,11 11 3-16,11 11-4 16,15-6 1-16,12-5-3 15,12-4 1-15,3-12 0 16,26-4-2-16,14-10 0 16,20-5 0-16,14 0 1 15,16-10 0-15,19-7 0 16,8-12-1-16,13-14 0 15,9-16 2-15,7-15 5 0,2-15-2 16,6-13-2-16,1 0 2 16,0-19 4-16,3-16-5 15,-6-21 1-15,-9-17-2 16,-8-15 0-16,-11-16 2 16,-14-2-1-16,-18-7-3 15,-14-2 4-15,-17-10-4 16,-13-12 0-16,-12-15 3 15,-16-5-3-15,-13-5-1 16,-7 14 1-16,-32 10 1 16,-17 16-2-16,-13 21-6 15,-19 15 5-15,-13 17 0 16,-23 13 0-16,-10 9 2 0,-9 15 0 16,-8 8 1-16,-5 10 1 15,-3 7-2-15,6 7 0 16,0 3-1-16,10 13-3 15,12 10 2-15,9 1 0 16,15 3-3-16,15 0-1 16,18-4-9-16,18-1-28 15,11 8-34-15,18 4-17 16,7 7-67-16</inkml:trace>
  <inkml:trace contextRef="#ctx0" brushRef="#br0" timeOffset="7317.5881">19540 9285 311 0,'-21'-15'34'0,"-9"5"-24"16,-6 2 32-16,-13 1-8 15,-12 7-7-15,-13 0-8 0,-6 21-4 16,-3 11 1-16,-1 12 0 16,-1 7-3-1,7 7 0-15,10 3-7 0,13 5-3 16,16 4-1-16,12 4 3 16,15 7-5-16,9-3 0 15,3-5 0-15,25-4-1 16,17-6 1-16,11-12-4 15,15-3 4-15,3-9-2 16,11-7 1-16,3-7-3 16,8-10 1-16,8-9-25 15,3-6-33-15,-7-11-16 16,-16-21-113-16</inkml:trace>
  <inkml:trace contextRef="#ctx0" brushRef="#br0" timeOffset="7723.8507">19710 9938 387 0,'0'0'0'0,"3"0"-41"16,19 0 41-16,9 0 11 15,11 6-1-15,6 4-6 16,-3 2 6-16,-12 5-2 0,-7-2-3 15,-10 6-2-15,-9-1 5 16,-7 5-2 0,-8 8 4-16,-20 7 10 0,-11 4 1 15,5-3-9-15,13-13-5 16,11-9-7-16,10-10-3 16,14-4-9-16,21 6 8 15,13 0 4-15,4 2 3 16,-2 1 5-16,-6 5-7 15,-11-2 1-15,-14 0-2 16,-12 0 0-16,-7 1 0 16,0 4 10-16,-23 5 6 15,-16 4-4-15,-13-1-6 16,-8-4-6-16,-6-4 0 16,-4-5-28-16,0-6-54 0,9-7-118 15</inkml:trace>
  <inkml:trace contextRef="#ctx0" brushRef="#br0" timeOffset="8480.326">21448 9708 325 0,'12'30'40'0,"11"-5"-37"15,7-3-2-15,-3-4 3 16,3-3-4-16,9-4 0 16,7-7-10-16,15-4-37 15,11 0-104-15</inkml:trace>
  <inkml:trace contextRef="#ctx0" brushRef="#br0" timeOffset="8636.1488">22891 9862 182 0,'49'32'33'16,"-3"-2"-17"-16,-1-5 9 0,0-1 2 15,-2-7-7 1,5-6-20-16,7-11-4 0,9 0-50 15,12-18-90-15</inkml:trace>
  <inkml:trace contextRef="#ctx0" brushRef="#br0" timeOffset="8832.1749">23969 9920 123 0,'19'12'36'0,"-3"0"-14"15,-2-2-4-15,3-2 0 16,7-4-7-16,10-4-5 15,12 0-6-15,14-12-12 0,12-7-14 16,1 0-17 0,3 9 22-16,-6 2 3 0,-7 4 18 15,-8 4 3-15,-3 0 0 16,-1 0-3-16,1 0-34 16</inkml:trace>
  <inkml:trace contextRef="#ctx0" brushRef="#br0" timeOffset="9034.0099">25679 9909 185 0,'16'4'39'15,"2"3"1"-15,1-2 30 0,3-3-35 16,3 2-20-16,0-4-7 15,3 0-8-15,-2 0-7 16,-7-6-47-16,-1-6-197 16</inkml:trace>
  <inkml:trace contextRef="#ctx0" brushRef="#br0" timeOffset="9934.063">29468 8629 328 0,'-64'-34'35'0,"12"2"-30"16,-9 6 6-16,-8 1 1 15,-13 12-10-15,-12 4-1 16,-12 9 2-16,-10 6 8 16,-10 20 12-16,-3 11 2 15,-10 10-6-15,-10 12-2 16,2 12-4-16,0 14-6 15,5 12 2-15,18 11-6 0,18 12 2 16,20 13 1 0,16 3-3-16,17 10 3 0,18 1 0 15,12 2-4-15,20-8 0 16,3-13-4-16,38-11 1 16,20-9-2-16,21-6 0 15,16 0 3-15,19-3 3 16,18-14-2-16,18-8-1 15,12-15 3-15,17-11-1 16,2-10-2-16,-3-19-2 16,-5-17 1-16,-15-10 1 15,-6-32 1-15,-8-16 0 16,-12-15 4-16,-10-12-1 16,-14-10-1-16,-10-15-3 15,-6-12 3-15,-3-15 3 0,-4-12-5 16,-9-10 1-16,-11-4 0 15,-10 4 5-15,-16 7-3 16,-15 4-3-16,-18 11 4 16,-6 8 3-16,-25 10-8 15,-20 12 1-15,-16 9 0 16,-15 6-1-16,-15 12 0 16,-15 12-1-16,-12 13 0 15,-15 13-2-15,-7 13 3 16,-1 12 0-16,0 12 0 15,4 0-6-15,9 18 3 16,1 11-6-16,9 4-18 0,10 7-20 16,16-2-30-1,11 8-22-15,20-2-69 0</inkml:trace>
  <inkml:trace contextRef="#ctx0" brushRef="#br0" timeOffset="10563.5877">28882 9316 248 0,'-33'-27'44'16,"5"14"-26"-16,-8 0 32 15,-9 2-9-15,-6 3-10 16,-10 5-11-16,-1 3-2 15,-2 0-3-15,4 4-3 16,2 21-2-16,-5 6-2 16,-1 13-5-16,-3 7 1 15,6 4-2-15,10 0 0 16,9 7 0-16,14-2 1 16,11 1-3-16,11 2-1 15,6-1 1-15,3-7 0 0,21 0-2 16,10-10 2-16,10-6-3 15,11-8 2-15,11-6-1 16,11-8-4-16,10-12-6 16,11-5-9-16,2-13-32 15,-4-18-43-15,-11-2-121 16</inkml:trace>
  <inkml:trace contextRef="#ctx0" brushRef="#br0" timeOffset="11665.2061">29145 9829 68 0,'0'0'68'0,"0"0"-52"16,0 0 20-16,0 0 18 15,0 0-8-15,0 0-3 16,0 0-6-16,-2 0-5 16,1 6-9-16,-2 3-9 15,-5 9-7-15,-2 11 14 16,-4 5 0-16,-2 5-6 16,0 3-7-16,2-2-2 0,1 0 0 15,2-1-4 1,4-5-1-16,0 0-1 0,-1-6-2 15,2-6-6-15,0-6-16 16,4-9-31-16,2-7-55 16,0 0-119-16</inkml:trace>
  <inkml:trace contextRef="#ctx0" brushRef="#br0" timeOffset="11989.8132">29312 10064 283 0,'-21'30'39'0,"2"1"-28"0,4 3 17 15,5-4 7-15,9-9-11 16,1-6-10-16,0-3-3 16,15-5-2-16,9-4 5 15,10-3 4-15,7 0-5 16,5 0-4-16,-1-19-4 15,-9-3-2-15,-10-6 1 16,-8 2 2-16,-10-1 3 16,-8-1 0-16,0 3 0 15,-11-1-5-15,-11 3 0 16,-5 1 1-16,2 9-1 16,2 0-4-16,4 4-5 15,4 0-23-15,-2 9-66 0,0-3-264 16</inkml:trace>
  <inkml:trace contextRef="#ctx0" brushRef="#br0" timeOffset="15564.0977">8056 8599 290 0,'0'0'44'0,"12"4"-44"16,-4-3 0-16,2 1 3 15,8-2 5-15,-2 0 8 16,7 0 1-16,7-8 5 16,13-15 7-16,5-11-9 15,13-7-1-15,12-2-4 16,6-8-5-16,9-10-2 0,12-9 0 15,9-13-1 1,10-5-1-16,11 0 2 0,16-1-1 16,11-2-3-16,16-7 0 15,18-10 0-15,15-17-2 16,25-17 1-16,18-12 0 16,18-16 2-16,12 4-5 15,0 3 2-15,0 5-2 16,-3 12 1-16,-10 1 2 15,-5 3-2-15,-18 2-1 16,-13 3 2-16,-12 0 1 16,-7 4 1-16,0 1-3 15,-17 7 5-15,-12 8-3 16,-15 5 3-16,-25 15-3 16,-17 14 1-16,-22 17 0 0,-32 17-4 15,-22 14 0-15,-27 19 0 16,-12 7 1-16,-7 8 3 15,-3 1-3-15,0 0-1 16,0 0-9-16,0 0-20 16,-16 0-5-16,-8 8-32 15,-17 19-66-15,-8 21-63 16</inkml:trace>
  <inkml:trace contextRef="#ctx0" brushRef="#br0" timeOffset="16529.2636">13928 8767 198 0,'11'-17'37'15,"-11"2"-35"-15,0 0 17 16,3 9 14-16,0-2-11 0,3-2 1 15,0-7-2-15,1-1 1 16,3-4-2-16,0-2 6 16,-1-2-3-16,1-4 4 15,-1-7-4-15,4-3-5 16,4-4-3-16,-5-7-2 16,5-5-2-16,3-6 1 15,-4-8-4-15,10-8-2 16,2-6 1-16,6-4-4 15,4-7 2-15,5-8-5 16,-1-7 4-16,3-10-3 16,-2-6-1-16,-7-2 1 15,-5-3-1-15,-1-6 0 16,-4 5 4-16,0 5-2 16,4 2-1-16,-5 3 3 0,11 0-2 15,3-2-2-15,3-1 0 16,1 3 0-16,-6 5 0 15,-4 3 0-15,-9 8 1 16,-9 7-1-16,-6 11 0 16,-8 7 2-16,-1 5-3 15,0 4 3-15,0 1-2 16,-7 0 0-16,-5 3 4 16,3 4-4-16,-3 2 3 15,3 8 3-15,3 4-4 16,-4 5 4-16,4 4-6 15,0 0 0-15,2 2 0 0,3-1 0 16,1 1-1-16,0-2 0 16,0 1-1-16,0-3 1 15,0 4 1-15,0 4 3 16,1 2-2-16,-1 10 0 16,0 10-1-16,0 7 0 15,0 6-1-15,0 0-6 16,0 0-11-16,0 0-25 15,0 12-38-15,0 16 19 16,0 15-23-16,0 15-119 16</inkml:trace>
  <inkml:trace contextRef="#ctx0" brushRef="#br0" timeOffset="17557.5222">19791 8694 346 0,'0'-15'24'0,"-20"-5"-8"16,-24-10 33-16,-12-6-16 15,7-4-13-15,-9 8 3 16,-5-2 6-16,-7-4-1 16,-9-5-8-16,-4-1-2 15,-3-9-10-15,-4-2-4 16,-2-11-4-16,-2 1 3 15,-5-5-1-15,-2-4 0 0,0-3 2 16,-7-4-4-16,-1-4 0 16,-5-6 1-16,-5 0 0 15,0-2 4-15,-3-1-5 16,-1-3 0-16,3-2-2 16,-1-2 2-16,-5-8 0 15,6-1 0-15,-1 2 0 16,1 4 2-16,3 2 0 15,-1 7-1-15,3 1 0 16,1 4-1-16,7 2 0 16,0 3-2-16,-1 3 2 15,1 0-2-15,-2 8 2 16,0 1-2-16,3 2 2 0,-4 5 2 16,-1 1-2-16,7 3 1 15,7 6-1-15,6-3 0 16,10 0-1-16,13 1 1 15,2 3 0-15,11-1 1 16,7 7-1-16,8 3 4 16,7 6-4-16,8 4-1 15,6 7 1-15,5 3-2 16,2 4-2-16,3 5 3 16,2 2 0-16,2 3 1 15,2 4 0-15,3 1-1 16,0 4 0-16,0 1-2 0,0 2 1 15,0 0-6 1,0 0 0-16,0 0-16 0,12 7-15 16,3 8-14-16,2 8-40 15,-4 3-160-15</inkml:trace>
  <inkml:trace contextRef="#ctx0" brushRef="#br0" timeOffset="19529.4381">28291 8655 262 0,'-9'-3'29'0,"3"3"10"16,5-2-6-16,1 2-3 15,0-2-3-15,0 0 0 16,0-1-6-16,-3 3 3 15,-2-3 5-15,-1-1-2 16,-4-3-9-16,-5-2 0 16,-7-1-10-16,-10-5-2 15,-10-3 1-15,-11 0 2 16,-8-4-3-16,-7 0-3 16,-6-3-1-16,-7-1 3 0,-10-3-5 15,-10 0 0-15,-9-5 1 16,-11-2 0-16,-9-5 0 15,-13-3 0-15,-9-7 1 16,-5-4 0-16,-10-5-1 16,-5-6-1-16,-5 7 0 15,-10-4 2-15,-7-1 0 16,-9 0-1-16,-1-8 5 16,-5 1-6-16,-1-2 1 15,-1-3 0-15,-6-1 0 16,-3-1-1-16,-1-3 2 15,-1-3-1-15,3 0-2 0,1-6 2 16,-4-7-1-16,2 1 4 16,6 5-4-16,-6 2 0 15,5 1 0-15,1 6 0 16,-6-2 1-16,4 1 2 16,2-2-2-16,6-3 0 15,5 3-2-15,3-2 2 16,1-1 2-16,7-1 0 15,3-2-1-15,4 2-2 16,7 6 0-16,-7 6-1 16,3 8 1-16,-6 4 0 15,0 0 3-15,2 5-3 16,1 4-1-16,4-1-2 0,-1 3 3 16,3 4 2-1,-3 4-2-15,9-2 2 0,6 4-1 16,2 2-1-16,8 3 0 15,-2 4 0-15,6 4 0 16,1 4 0-16,-1 1 0 16,8 3 2-16,2-1-2 15,9 2-2-15,8 0 1 16,9 1 2-16,5 4-1 16,9 2 1-16,9 2-1 15,7 4 1-15,5 2-2 16,8 4 0-16,-4 1 1 0,10 2 0 15,5 0 0 1,9-1 0-16,14-2 0 0,6 1 1 16,7 0-1-16,3 2 1 15,6-2-1-15,5 1 0 16,4-1 0-16,6 2 0 16,3-2 0-16,0 2 0 15,0 0-2-15,0-2 1 16,0 2 1-16,0-2 1 15,0 2-1-15,0 0 0 16,-7 0 0-16,0-1-1 16,0 1-2-16,-2 0 1 15,-3 0-4-15,-9 0 2 16,2 0-6-16,-1 0 5 0,4 0 3 16,1 0 1-16,3 0 0 15,4 0 1-15,1 0 0 16,-3 0 0-16,1 0 0 15,-5 0 0-15,1 0-3 16,-5 0 0-16,0 0-1 16,-1 0-1-16,0 0 5 15,2 0 0-15,2 0 0 16,-2 0 2-16,4 0-1 16,0-2-1-16,-3-1 0 15,6 3 1-15,0-1-1 16,4-1 0-16,3 1 0 15,0-2 0-15,3-1 0 0,-3 3 0 16,3 1 0-16,0-3 0 16,0 3-1-16,0 0 1 15,0 0-3-15,0 0 3 16,0 0-2-16,0-2 0 16,0 2 1-16,0 0 0 15,0 0-1-15,0 0-1 16,0 0-6-16,0 0-12 15,0 0-16-15,0-2-13 16,0-5-17-16,0-9-192 16</inkml:trace>
  <inkml:trace contextRef="#ctx0" brushRef="#br0" timeOffset="20175.8606">14931 4877 306 0,'0'-4'53'16,"0"-11"-44"-16,0-3 27 16,-3-4 9-16,-3-7-10 15,-1-5 3-15,4-9-12 16,-3-4-10-16,1-6 9 15,0-1-4-15,1-12-4 16,-2-11-2-16,2-12-6 16,-2-8-5-16,0-4 1 15,0 2 0-15,-1 1-3 16,3 3 2-16,1 9 0 16,2 1 1-16,1 2-4 0,-2-2 1 15,2 2 0-15,-1-1-2 16,-2-4-1-16,1 6 1 15,2 10 0-15,0 18 3 16,0 20-3-16,0 13 2 16,0 3 0-16,0 6-2 15,0 2 0-15,0 3-1 16,0 4 2-16,0 3-2 16,-1 0 0-16,1 0-5 15,0 0 2-15,0 0-3 16,0 0 0-16,-3 1-3 15,3 1-2-15,-3-1-2 0,3 2-13 16,-3 4-19-16,-1 11-35 16,-2 21-17-16,-13 14-136 15</inkml:trace>
  <inkml:trace contextRef="#ctx0" brushRef="#br0" timeOffset="22537.6942">15009 2064 222 0,'-58'-20'40'16,"-14"1"-7"-16,17 0 3 16,-11 4 13-16,-4-1-25 15,-12 5 2-15,-6 4-1 16,-6 7-6-16,0 0 0 16,0 11-3-16,3 15-7 15,8 5-7-15,8 10-1 16,3 10-1-16,8 8 0 15,2 9 1-15,9 8-1 16,8 7 2-16,9 9-2 16,17 5 0-16,16 9 0 15,3 4 0-15,30 6-2 16,18-1 2-16,16-2 0 0,18-7-1 16,9-11-4-16,12-9 10 15,15-8-6-15,4-13 2 16,5-15 2-16,3-15 3 15,1-17-2-15,-8-13 2 16,0-5-4-16,-11-13 1 16,-3-19-2-16,-9-9 12 15,-9-7-3-15,-9-11-4 16,-11-5-2-16,-6-7 6 16,-10-6-2-16,-13-10-1 15,-17-12-1-15,-14 0 0 16,-7 2-3-16,-4 6 1 15,-15 6 6-15,-16 4-9 0,-11 4 1 16,-17 7-1-16,-2 7 2 16,-4 6 1-16,-5 8-2 15,3 5 1-15,-2 7-2 16,2 6 0-16,1 7-1 16,5 6 0-16,6 3-1 15,9 5 0-15,7 5 0 16,7 2-5-16,6 3-7 15,2 0-19-15,0 0-25 16,-2 20-13-16,0 10-17 16,2 3-117-16</inkml:trace>
  <inkml:trace contextRef="#ctx0" brushRef="#br0" timeOffset="23001.7665">14941 2328 346 0,'-26'-19'34'0,"-3"7"-28"15,0 5 19 1,-7 3 8-16,-6 4-19 0,-7 0-3 16,-2 5 1-16,-1 17-3 15,-5 11-4-15,2 5-1 16,-3 10 4-16,4 6-7 16,5 6 4-16,10 3-4 15,9 0 0-15,14 2 0 16,7 3-1-16,9 5 1 15,0 1 3-15,12-5-3 16,11-12-1-16,9-15-4 16,4-10 0-16,4-2 4 0,2-10 4 15,4-7-4-15,-1-6 8 16,4-7-4-16,8 0-1 16,1-3-1-16,8-18-2 15,-5-5-4-15,-9 0-19 16,-3-1-38-16,-19 1-102 15</inkml:trace>
  <inkml:trace contextRef="#ctx0" brushRef="#br0" timeOffset="25560.8047">15171 2971 77 0,'4'-5'0'0,"3"-2"-15"15,-1 0-24-15</inkml:trace>
  <inkml:trace contextRef="#ctx0" brushRef="#br0" timeOffset="25905.8077">15171 2971 223 0,'36'-64'42'0,"-36"64"-42"16,0 8 9-16,0 18 4 16,0 13 12-16,-10 18 7 15,-5 7-7-15,0-2-2 16,6-3-6-16,3-5-1 0,3 0-3 15,3-3-2-15,0 0-2 16,3-10-3-16,6-8-3 16,2-8-2-16,2-7-1 15,-1-6 0-15,2-3-1 16,2-3 1-16,6-4 8 16,5-2 1-16,2 0-4 15,6-5-1-15,-5-11-4 16,-1-3-1-16,0 0-10 15,-6-3-18-15,-1 4-37 16,-8-3-48-16,-8 4-30 16</inkml:trace>
  <inkml:trace contextRef="#ctx0" brushRef="#br0" timeOffset="26160.2357">15214 2952 348 0,'0'-1'0'16,"0"-1"-3"-16,0 0 3 16,17 1 8-16,5-4 2 15,13 0-4-15,5 1 0 16,-1-2-1-16,1 4 1 15,0 0-4-15,-4 2-2 0,-9 0-5 16,-9 0-28-16,-18 2-131 16</inkml:trace>
  <inkml:trace contextRef="#ctx0" brushRef="#br0" timeOffset="26356.1178">15167 3312 310 0,'0'0'0'16,"0"0"-9"-16,4 0 6 16,16 0 3-16,12 0 25 15,14 0 2-15,13-1-7 0,5-8-12 16,2-1-2-16,4 0-6 16,-8-3-1-16,-3-1-13 15,-10 0-141-15</inkml:trace>
  <inkml:trace contextRef="#ctx0" brushRef="#br0" timeOffset="26587.598">15883 3116 101 0,'-3'0'234'16,"-8"11"-232"-16,-1 11-1 15,-8 11 6-15,-6 7 8 16,4 7 5-16,-5 1-8 0,5 1 4 15,5-4-4-15,7-1-6 16,1-5-3-16,3-9-3 16,3-6 0-16,0-12 0 15,3-9-8-15,0-3-17 16,0 0-65-16,18-32-4 16,9-17-36-16</inkml:trace>
  <inkml:trace contextRef="#ctx0" brushRef="#br0" timeOffset="26879.1815">15840 3205 202 0,'0'-2'83'0,"0"2"-52"16,0 0-1-16,0 2-26 0,7 17 3 15,-1 6 0-15,4 12 6 16,7 4 1-16,1-2-8 16,6 0 2-16,-2-3 3 15,5-5 2-15,-3-11-5 16,0-8 0-16,-4-10-1 15,3-2 0-15,-5-1 11 16,6-22-5-16,5-13 1 16,0-5-6-16,-3-8-5 15,-4 4 2-15,-6 1-3 16,-4 2-1-16,-3 4-1 16,-3 9-3-16,-3 5 1 15,-3 11-6-15,0 5-15 16,0 4-35-16,0 4-66 15,0 0-181-15</inkml:trace>
  <inkml:trace contextRef="#ctx0" brushRef="#br0" timeOffset="27946.3768">16694 2968 283 0,'5'-9'11'0,"0"8"5"16,-5 1 31-16,0 0 16 15,-8 1-36-15,-14 14-8 16,-10 7-17-16,-4 16-1 15,1 4 5-15,5 2-3 16,8-4-3-16,11-13-1 16,11-2-1-16,0 0-5 15,18-1-2-15,11 0 6 0,6-1 3 16,7-1 3-16,-3-1 1 16,-2 0 0-16,-10-1-2 15,-6-1 2-15,-9-1-4 16,-8-3-4-16,-4 2 4 15,-4 5 5-15,-22 1 7 16,-8 5 2-16,-6-3-11 16,4-6-2-16,1-5-1 15,9-8-13-15,3-6-49 16,10 0-144-16</inkml:trace>
  <inkml:trace contextRef="#ctx0" brushRef="#br0" timeOffset="28327.1273">16957 3333 241 0,'16'3'1'16,"13"-2"17"-16,7-1 42 16,7 0-4-16,2 0-12 15,4-10-15-15,-1-8-9 16,-5-3-10-16,-11-3-4 15,-6-3-3-15,-8-5-1 16,-7-1-2-16,-7 0 0 16,-4 1-5-16,-14 5-4 15,-15 10-8-15,-10 11 16 16,-7 6 1-16,-5 12 0 0,2 18 1 16,4 7 2-16,2 3-2 15,13-1 0-15,9-1 1 16,11 0-2-16,10-5 1 15,0 1 1-15,10-2-2 16,18-1-1-16,11-2 0 16,6-9 1-16,4-7 0 15,4-12-3-15,2-1-32 16,-6-16-88-16,-11-14-152 16</inkml:trace>
  <inkml:trace contextRef="#ctx0" brushRef="#br0" timeOffset="28756.1634">17516 3259 106 0,'3'14'174'16,"5"5"-172"-16,-4 7 5 15,3 5 10-15,-3-2 0 16,-1-4-3-16,0-4-4 16,3-12 4-16,-3-6-3 15,0-3-5-15,0 0-4 16,3-3 15-16,9-21-4 15,7-14-1-15,1-4-12 16,0 4 0-16,-7 14-1 16,-3 16 1-16,-7 8-4 15,2 0-4-15,-3 2 0 0,-1 10-8 16,-1 4 16-16,2-1 4 16,-1-4 1-16,3-2-3 15,3-4-2-15,2-3 0 16,9-2 5-16,1 0 1 15,4-9 6-15,0-5-10 16,-3 1-1-16,-11 10-1 16,-4 3-2-16,-2 0-2 15,0 19-5-15,4 6 9 16,0 4 10-16,-3 0-7 16,5-4-1-16,1-9 2 15,3-9-4-15,-3-7-6 16,7 0-2-16,3-18-10 0,6-19-135 15</inkml:trace>
  <inkml:trace contextRef="#ctx0" brushRef="#br0" timeOffset="29271.557">18250 2734 165 0,'2'7'10'16,"-1"0"13"-16,1 4 20 0,-2 1 1 15,1 4-6-15,1 5-6 16,-2 4 0-16,3 6-8 16,-3 8 0-16,3 13-3 15,-2 7-3-15,2 5-6 16,4 0-3-16,-3-3 0 15,5-6-4-15,-3-6-3 16,1-8 1-16,2-11-3 16,-1-8 0-16,-5-9 0 15,0-9 0-15,0-4 0 16,-3 0-1-16,3 0-5 16,0-1-9-16,3-6 15 15,5-2 1-15,5 1-1 16,0 4-3-16,0 3 1 15,4 1 1-15,-3 0-2 0,0 7-1 16,1 9 0 0,0 3 2-16,-3 3 1 0,-3-1 1 15,-6 1 1-15,-6-1 1 16,0 1 0-16,0-3 0 16,-12-4 5-16,-12-1-3 15,-4-2 0-15,-2-8-3 16,0-4-1-16,6 0-17 15,0-6-32-15,8-18-62 16,13-11-107-16</inkml:trace>
  <inkml:trace contextRef="#ctx0" brushRef="#br0" timeOffset="29751.9138">18723 2893 209 0,'0'4'29'16,"0"24"-27"-16,0 15 35 16,0 14 13-16,0 11-10 15,0 2-18-15,0 0 1 16,13-5 2-16,6-2-8 16,11-5 3-16,7-5-4 15,9-11 9-15,4-11-4 16,2-13-8-16,3-11-4 0,-4-7-2 15,5-14-3 1,-4-18 4-16,-1-12-6 0,-11-7-2 16,-10-9-1-16,-12-5-5 15,-14-6-14-15,-4 6-18 16,-10 9 15-16,-16 19 7 16,-6 15 5-16,1 16 10 15,3 6 1-15,0 14 1 16,5 15 0-16,2 10-1 15,6 8 3-15,5 8 4 16,10 7 2-16,0 7 2 16,10 4 2-16,18-6 2 0,9-4 5 15,11-12-10-15,7-15 8 16,4-8 0-16,-1-13-15 16,-6-11-3-16,-6-4-1 15,-2-3-10-15,-1-16-16 16,-4-9-42-16,-11-1-117 15</inkml:trace>
  <inkml:trace contextRef="#ctx0" brushRef="#br0" timeOffset="32391.6918">22784 2105 133 0,'0'-3'82'0,"0"2"-41"15,0-5 2-15,-4-1 4 16,-6 0-24-16,2-4 2 16,1 7-8-16,1-1-1 15,0 3-5-15,4 2 5 0,2 0-12 16,0 0-2-16,0 0-2 16,0 0 0-16,0 0 0 15,0-2-4-15,0 2-8 16,0 0-9-16,-4-1-21 15,-8 1-59-15,-14 0-74 16</inkml:trace>
  <inkml:trace contextRef="#ctx0" brushRef="#br0" timeOffset="33352.4707">23108 1893 244 0,'-9'-12'81'16,"0"9"-56"-16,-2 0 11 15,-9 1 0-15,-11 2-13 0,-18 0-18 16,-16 6-3-16,-9 17-1 16,-11 12 2-16,-3 7 1 15,6 9-2-15,15 4-1 16,10-1 0-16,23-6 1 15,14-4-2-15,20-6-3 16,1 4-3-16,35 0-4 16,18 0 7-16,15-2 3 15,4-2 6-15,3-6 3 16,-5-1-4-16,-8-4-3 16,-9 0-1-16,-15-3-1 15,-10 1 1-15,-8-3-1 16,-13 0-1-16,-8-2-1 0,0 2 2 15,-18 4 4 1,-18 5 3-16,-17 4-2 0,-13 1 3 16,-6 1-7-16,0-10 0 15,11-7-1-15,9-11 0 16,12-9-3-16,4 0-11 16,14-25-38-16,4-12-65 15,16-8-143-15</inkml:trace>
  <inkml:trace contextRef="#ctx0" brushRef="#br0" timeOffset="34311.6909">23377 2888 280 0,'0'0'92'0,"0"-22"-75"15,0-14 13-15,0-9-1 16,4-9 4-16,10-9-18 15,-1-10-6-15,11-14-2 16,7-11-3-16,7-9-4 16,4 2-3-16,-2 18 3 15,-8 28 0-15,-9 27 0 0,-11 24 0 16,-8 8 0-16,-4 0-4 16,2 1-16-16,-2 23 10 15,1 9 10-15,2 14 5 16,-3 4-4-16,0-1 2 15,0-1-1-15,0-7 0 16,2-5-1-16,-1-8 1 16,1-9-1-16,-1-7 0 15,4-7-1-15,-5-3 0 16,3-1 2-16,-3-2-1 16,0 0 0-16,0 0 1 15,0 0 2-15,0 0 1 0,0 0-1 16,0 0 0-16,0 0 0 15,0 0-2-15,0 0 1 16,0 0-2-16,0 0 0 16,0 0 1-16,0 0-2 15,0 0 0-15,0 0 0 16,0 0-2-16,0 0 2 16,0 0-2-16,0 0 1 15,0 0-1-15,0 0 2 16,0 0-2-16,0 0 2 15,0 0 0-15,0 0-2 16,0 0 2-16,0 0 0 16,0 0-1-16,0 0 1 15,1 1-3-15,1 4 2 16,-1 3 1-16,1 0 0 0,-1 0 3 16,1-2-3-16,-2 0 0 15,0-3 1-15,0-1-1 16,0-2 1-16,0 0-1 15,0 0 0-15,0 0 1 16,1 0 1-16,-1 0-2 16,0 0-7-16,3-14-26 15,3-12-68-15,1-12-170 16</inkml:trace>
  <inkml:trace contextRef="#ctx0" brushRef="#br0" timeOffset="34693.9417">23750 1923 319 0,'-27'27'69'0,"-1"8"-65"15,-17 15-4-15,-13 22 10 16,-10 8 8-16,3 2 1 16,4 6 2-16,8-6-2 15,18-7-9-15,11-11-2 16,15-12-3-16,9-10-5 15,0-9-2-15,19-14-7 16,11-9 9-16,15-10 0 16,16-12 13-16,14-32-4 15,8-20-7-15,-8-6 3 0,-17 1-5 16,-22 2 0-16,-18 5 0 16,-18 7 0-16,0 17-7 15,-21 12-2-15,-9 19 9 16,-7 7 6-16,-7 7-3 15,-3 24-1-15,0 9-1 16,7 2 0-16,15-3-1 16,10-3-5-16,15-6-8 15,6-8-22-15,28-14-74 16,14-8-119-16</inkml:trace>
  <inkml:trace contextRef="#ctx0" brushRef="#br0" timeOffset="35031.5833">23978 2286 355 0,'-6'34'6'15,"-1"10"-4"-15,-5 11 5 16,0 1 14-16,4 1-1 16,8-2-4-16,0-5 1 15,0-4-6-15,13-11-2 16,4-9 2-16,7-11-11 15,4-11 4-15,7-4 0 16,8-22 10-16,8-21-4 16,-1-13-2-16,-5-8-3 15,-12-4-5-15,-11-5 2 0,-5-4-2 16,-5 0 1-16,-5 6-1 16,-4 14 6-16,-3 16-6 15,0 15 4-15,0 7-3 16,0 7-1-16,0 5-4 15,0 7-11-15,0 0-26 16,0 13-99-16,0 13-70 16</inkml:trace>
  <inkml:trace contextRef="#ctx0" brushRef="#br0" timeOffset="35580.3951">24617 2691 245 0,'4'0'130'0,"6"-10"-111"16,1-19 0-16,5-11 8 16,2-11 8-16,6-8-24 15,4-10 0-15,5-8-8 16,3 0-1-16,-3 11-2 15,-5 16 0-15,-5 19 0 16,-10 19 0-16,-7 10-1 16,-5 2-4-16,-1 14-14 15,0 23 16-15,0 16 3 0,-4 8 10 16,-3-2-5-16,2-6-2 16,5-9 0-16,0-10-1 15,5-14-1-15,8-10-1 16,1-7 1-16,8-3-1 15,11-6 10-15,15-24 1 16,13-11-7-16,7-12-3 16,-2 0-1-16,-5 5 0 15,-9 0 0-15,-7 12-1 16,-9 13 1-16,-11 14 0 16,-10 9-1-16,-3 3-5 15,-3 22-6-15,2 10 12 0,-1 9 6 16,-1 2 3-16,0 1-5 15,3-3 1-15,0-2 0 16,4-4-2-16,1-5-1 16,0-5-2-16,-2-7-2 15,0-5-6-15,-7-5-14 16,-2-4-46-16,-5-4-142 16</inkml:trace>
  <inkml:trace contextRef="#ctx0" brushRef="#br0" timeOffset="39257.6773">19801 3280 169 0,'22'-7'27'16,"-5"5"-25"-16,-7 1-2 16,2 1 6-16,8 0 10 15,-1 0-5-15,-2 0 9 16,9 0 13-16,6 0 3 16,9 0-1-16,11-19 3 0,12-12-10 15,13-13-9-15,1-9-4 16,3-10-6-16,6-4 0 15,1 0-5-15,-6 7-1 16,-5 3 1-16,-9 1-4 16,-9-6 1-16,-1-5-1 15,-3-3 2-15,1 2-2 16,-8 7-1-16,-8 11 0 16,-2 6 1-16,-5 11-1 15,-1 10 1-15,-4 6-1 16,-1 12-1-16,6 5-1 15,6 0 0-15,13 0 1 0,7 0 2 16,11 0 1-16,2 0 0 16,-4 0 0-16,-8 0 0 15,-15 3 0-15,-10 1-1 16,-16 0-2-16,-7-1 0 16,-6-2-5-16,-3-1-1 15,-3 0-5-15,0 0-12 16,0 0-35-16,0 0-37 15,-8-4-16-15</inkml:trace>
  <inkml:trace contextRef="#ctx0" brushRef="#br0" timeOffset="39535.1942">21470 1948 247 0,'0'-4'52'15,"5"4"-50"-15,17 0-1 16,12 0 2-16,5 1 4 16,10 8-1-16,8 1 2 15,3 4 1-15,-1 4 4 16,-2 1-2-16,-5 3 5 16,-4 5-10-16,-11 5-1 15,-7 1 0-15,-11 3-5 16,-10 2-3-16,-9 4 2 0,-4 4 0 15,-32 12-9 1,-25 1-31-16,-18 0-86 0,-7 0-52 16</inkml:trace>
  <inkml:trace contextRef="#ctx0" brushRef="#br0" timeOffset="40075.882">19749 3158 209 0,'0'0'7'0,"0"0"-7"16,0 3 0-16,14 8 7 16,11 7 10-16,16 4 5 15,14 3 7-15,14 4-1 16,16 1-9-16,6 4-2 15,3 4-2-15,3 5-4 0,1 4 0 16,1 5 4-16,-7 6-3 16,-10 1-1-16,-15 6-6 15,-14 5-4-15,-18 1 6 16,-3 2-2-16,-2-2-1 16,-1-3-1-16,6-7-3 15,-1-6 0-15,4-7 0 16,5-6 1-16,5-6 0 15,10-7-1-15,10-7 5 16,10-5-4-16,5-4 1 16,-3-4-2-16,-6-4 0 15,-5-4-2-15,-8-1-7 16,1-4-28-16,-7-22-70 0</inkml:trace>
  <inkml:trace contextRef="#ctx0" brushRef="#br0" timeOffset="40397.4342">21682 3994 326 0,'5'0'12'16,"47"-4"-12"-16,1 3 9 0,7 1 1 15,1 0-4 1,-2 6 1-16,-4 10-2 0,-6 0 6 16,-4 3 0-16,-8 1 2 15,-9 4-4-15,-5 0-6 16,-9 3 1-16,-11 4-1 16,-3 6 3-16,-16 8 2 15,-21 7 2-15,-15-3-6 16,-6 0-4-16,-8-3-2 15,-4-3-31-15,1-3-81 16,6-8-113-16</inkml:trace>
  <inkml:trace contextRef="#ctx0" brushRef="#br0" timeOffset="41494.3306">23368 3824 57 0,'-9'-22'38'0,"6"4"-7"15,3 3-20-15,-1 4 4 16,1 7 15-16,-2 1-1 0,2 0-7 15,0 3 1-15,-1 0 4 16,1 0 6-16,0 0-9 16,0 0-10-16,0 0-3 15,-3 0-3-15,3 0-1 16,-4 0 1-16,4 2 5 16,0-2-4-16,-1 1 1 15,1 1-1-15,-2-1-3 16,2 1-2-16,0 0 3 15,0-1-5-15,-1 2 2 16,1-2-2-16,0 2 1 16,-2 1-3-16,2 6 0 15,-1 8 0-15,-2 13 7 0,-2 9-1 16,-2 15 4 0,-3 11-1-16,1 9 2 0,-3 5-4 15,6 0 2-15,3-7-3 16,3-2-5-16,0-9 0 15,0-8 3-15,0-10-4 16,7-10 0-16,3-9-3 16,0-10 2-16,2-4 0 15,-1-11-1-15,5 4 3 16,1-4-1-16,12 0 8 16,8-12 5-16,11-6-5 15,6 2-5-15,-1-1-3 16,-1 1 2-16,-7 3-2 15,-6 2 0-15,-9 4 0 0,-11 7-2 16,-8-1 1-16,-7 1-2 16,-4 0-5-16,0 0 3 15,0 0-3-15,0 0 3 16,0 0 1-16,0 0-2 16,0 0-9-16,0 0-14 15,-4 0-10-15,-5-1-60 16,0-6-71-16</inkml:trace>
  <inkml:trace contextRef="#ctx0" brushRef="#br0" timeOffset="42789.8386">24124 4082 218 0,'-3'-7'81'16,"2"3"-53"-16,1 4-2 15,0 0 9-15,0 0-12 16,0 0-9-16,0 0-14 16,0 8 0-16,0 17 0 15,0 14 4-15,0 17-3 0,4 3 4 16,4-1 0 0,-5-7-4-16,0-12 1 0,0-12-2 15,0-7 1-15,-2-7-1 16,1-6 0-16,-2-3 0 15,0-4-4-15,0 0-6 16,0-4-27-16,-2-23-51 16,-8-13-100-16</inkml:trace>
  <inkml:trace contextRef="#ctx0" brushRef="#br0" timeOffset="42955.6265">24060 3758 292 0,'0'-4'39'0,"0"4"-31"16,0 0-3-16,0 0 0 16,0 0-5-16,12 0-5 15,8 5 5-15,8 8-5 16,3 2-21-16,-2 4-117 16</inkml:trace>
  <inkml:trace contextRef="#ctx0" brushRef="#br0" timeOffset="43594.5003">24457 4043 119 0,'8'22'49'0,"6"3"-27"16,-3 8-1-16,2 2 5 0,-4-8 7 16,0 4 5-16,-3 0-11 15,0 0-5-15,-2-1-2 16,-2-3-5-16,-1-5-7 15,-1-10-3-15,0-4-5 16,0-6 0-16,2-2 3 16,-1 0 0-16,3-10-3 15,0-16-2-15,5-15-5 16,6-5 7-16,4-4 0 16,2 7 0-16,0 9 0 15,-2 17 1-15,-5 8 0 16,-2 7-1-16,1 2-1 0,1 0-5 15,0 13 5-15,3 2 1 16,2 4 3-16,1 2 0 16,1-1 2-16,2 2-3 15,3-2 2-15,2-2 2 16,3-4 0-16,5-8 4 16,6-4 3-16,7-2-3 15,2 0-3-15,-3-18-2 16,-6-2-1-16,-7-2-3 15,-9-4 1-15,-7 1-1 16,-8-7 1-16,-6 0-1 16,-5-2-2-16,0 5-3 15,-20 3-8-15,-6 4 3 16,-3 9 9-16,-1 2 0 16,1 11 3-16,3 0-2 0,4 3-1 15,5 18-1-15,6 2 1 16,5 4-1-16,6 8 1 15,0-1-1-15,14 5 2 16,8-1-1-16,3 0 1 16,-1-4 0-16,3 0-1 15,0-5-2-15,1-6 0 16,1-5 0-16,2-8-25 16,0-9-51-16,2-1-123 15</inkml:trace>
  <inkml:trace contextRef="#ctx0" brushRef="#br0" timeOffset="44049.0224">25765 4162 202 0,'0'-10'95'0,"0"-1"-67"16,0-7 12-16,0-2 3 15,-8-5-14-15,-3 0-16 16,-1-2-9-16,-3 3 4 16,2 7 3-16,-2 7 5 15,0 3-10-15,-4 7-6 0,-4 0 0 16,-5 24-2-16,-3 8 2 16,3 4 0-16,8 4 0 15,6-4 0-15,10-5-1 16,4-4 1-16,0-5-2 15,12-7 0-15,7-5-8 16,8-6 6-16,6-4 4 16,4-1 7-16,0-16-4 15,-5-3-2-15,-13 7-2 16,-7 6 2-16,-6 7-2 16,-3 0 1-16,2 4-8 15,1 12-4-15,2 6 12 16,0 3 1-16,1 1 3 0,0-8-4 15,1 0 1-15,1-8-1 16,3-6-2-16,2-4-17 16,7-6-23-16,9-27-110 15</inkml:trace>
  <inkml:trace contextRef="#ctx0" brushRef="#br0" timeOffset="44387.7348">26121 4063 211 0,'4'11'5'16,"3"9"2"-16,-1 5 11 16,-1 10 8-16,1 8-3 0,0 1 5 15,0 2-8-15,3 0 5 16,-2-8-2 0,1-7-6-16,-2-7-8 0,-1-10-3 15,-2-8-5-15,-1-6 1 16,-1 0 2-16,-1 0 2 15,7-15-6-15,2-17 3 16,10-10 1-16,9-17-1 16,5-1-3-16,6-4-2 15,1 13 1-15,2 12 1 16,-3 12 1-16,-2 10 0 16,2 4 0-16,-5 3 1 15,0 0 1-15,-2 5-3 16,-1 0 0-16,-3 5-7 15,-6 0-20-15,-11 0-170 0</inkml:trace>
  <inkml:trace contextRef="#ctx0" brushRef="#br0" timeOffset="45408.2398">19898 3384 215 0,'-3'-18'55'0,"0"-2"-54"16,3 7 0-16,12 7 3 16,14-4 4-16,6 4 9 15,2 6-5-15,8 0-2 16,4 15 4-16,9 10-1 16,6 12 4-16,7 10-5 15,2 12-2-15,3 6-3 16,-3 5-3-16,-3 6 5 15,-12 4-1-15,-14 7-2 0,-11 9 1 16,-20 10 2-16,-10 11 0 16,0 1-4-16,-3 3 1 15,-11-5 1-15,8-5-5 16,5-12 7-16,1-3-6 16,11-11 0-16,15-9-1 15,9-11 3-15,8-7-2 16,5-9-1-16,11-5 5 15,12-6 3-15,3-1-1 16,4-6-7-16,4 0 4 16,-2-6-4-16,5 1 1 15,5-4-2-15,2-7 0 16,4 1-1-16,3-10 2 0,2-3-2 16,-10-3 2-16,-14 0-1 15,-11-3-2-15,-14-3-1 16,-10 0-1-16,-6-4-8 15,-14 4-11-15,-3-7-22 16,-9-1-45-16,-10-3-134 16</inkml:trace>
  <inkml:trace contextRef="#ctx0" brushRef="#br0" timeOffset="45724.343">22018 5147 350 0,'0'0'0'16,"7"0"11"-16,14 3-11 15,7 14 11-15,11 5 5 16,10 1-1-16,4 3-2 16,-1-1-3-16,-2-2 2 15,-6-1-3-15,-7 0-3 16,-5 0-5-16,-9-3 3 15,-11 0-4-15,-4 0 0 16,-8 4 0-16,0 6 5 16,-26 7 5-16,-10 6-4 15,-8 2 0-15,-6 0-6 16,1-7-1-16,3-9-8 0,6-2-47 16,12-11-88-16,8-10-124 15</inkml:trace>
  <inkml:trace contextRef="#ctx0" brushRef="#br0" timeOffset="46315.1469">23432 5136 109 0,'0'-1'183'0,"1"1"-156"16,-1 0-14-16,0 6 4 15,-3 17-3-15,-11 14 6 16,-3 7-9-16,-1 7 6 16,2 5 1-16,-4 3-1 15,3 2-5-15,0 0-3 16,1 0 2-16,2-3-6 0,1-7-3 15,3-12 2 1,0-10-4-16,4-12-1 0,5-9-4 16,-1-8-9-16,2-2-35 15,0-37-21-15,0-16-154 16</inkml:trace>
  <inkml:trace contextRef="#ctx0" brushRef="#br0" timeOffset="46594.0599">23407 5130 249 0,'0'0'39'16,"3"0"-39"-16,0 12 0 16,3 16 15-16,5 11 7 15,2 7-6-15,0 3 2 16,3-2-6-16,5-2 0 16,3-1-6-16,0-5 5 0,4-3-6 15,2-10 6-15,-1-10 0 16,-4-12-7-16,3-4-1 15,2-13 7-15,1-21 3 16,4-11-6-16,1-11-6 16,-10-3 0-16,1-4-1 15,-6 5-1-15,-4 5-1 16,-6 11-8-16,-2 10-20 16,-1 10-59-16,-2 8-67 15</inkml:trace>
  <inkml:trace contextRef="#ctx0" brushRef="#br0" timeOffset="46832.2027">24272 5139 1 0,'0'14'298'0,"0"5"-293"15,-9 14 3-15,-12 11 20 16,-4 11 7-16,-5 5-13 15,0 1-14-15,5 2 4 16,-4 3-3-16,2-9 1 16,5-5-9-16,1-12 1 15,8-11-2-15,5-12-7 0,4-11-16 16,4-6-62-16,0-12-69 16</inkml:trace>
  <inkml:trace contextRef="#ctx0" brushRef="#br0" timeOffset="47095.9079">24232 5118 237 0,'1'12'7'16,"2"16"-2"-16,2 13 11 16,1 5 9-16,5 0 9 15,5-1-9-15,9-4-2 16,6-5 4-16,8-6-4 0,6-8-4 15,6-11-1-15,8-11 4 16,9 0-7-16,12-25 0 16,2-13-3-16,0-9-7 15,-8-11-5-15,-11-3-3 16,-12-7-7-16,-11-2-27 16,-13 4-63-16,-16 8-94 15</inkml:trace>
  <inkml:trace contextRef="#ctx0" brushRef="#br0" timeOffset="48399.6181">19853 3099 79 0,'0'10'129'0,"0"-6"-96"16,0-1-4-16,3 0 2 0,0-1-12 15,3 4-12 1,3 1 1-16,9 0 6 0,2 1 2 16,8-1 6-16,0-3-5 15,6-4 4-15,8 0-2 16,3-24-4-16,2-11 2 15,-2-10-5-15,-2-8 2 16,-2-3-4-16,-10-9 0 16,2-5 1-16,-3-15-8 15,-1-17-1-15,-3-15-2 16,-10-16-2-16,-2-10 1 16,-14-1-3-16,0-2 2 15,-3 10 2-15,-14 12 0 0,5 14 0 16,5 16 1-1,0 14 4-15,7 8-5 0,0 10 0 16,3 6-1-16,14 10 1 16,12 5 0-16,6 3 0 15,11 8-5-15,9 4 4 16,7 7-2-16,8 8 0 16,6 6-2-16,11 5 3 15,8 0 1-15,10 0 1 16,7 9 0-16,-8 4 0 15,-1 0 1-15,-5 1-1 16,-8 0 1-16,-1 0 0 16,-2-1 2-16,-2-3-1 15,-3-1-2-15,-10-5 0 0,-9-3-2 16,-10-1 2-16,-11 0-2 16,-10 0 2-16,-9 0-1 15,-10-1 1-15,-8-1-3 16,-4 2 1-16,-1-1-3 15,0-6-14-15,-6-2-60 16,-16-1-97-16</inkml:trace>
  <inkml:trace contextRef="#ctx0" brushRef="#br0" timeOffset="48720.9713">21815 904 294 0,'-2'0'53'0,"2"0"-53"16,0 0-24-16,14 2 24 15,15 4 8-15,13 0-1 16,13 2 0-16,7 0-4 16,2 1 1-16,-3 3 4 15,2 1-4-15,-7 5 5 16,-5 1-3-16,-8-1 4 15,-14 1-3-15,-13-3-6 16,-10-1-1-16,-6 6 0 16,-6 5 6-16,-27 7 0 0,-16 11 5 15,-12 4-5 1,-4-4-6-16,7-5-4 0,9-8-22 16,12-5-59-16,10-7-77 15</inkml:trace>
  <inkml:trace contextRef="#ctx0" brushRef="#br0" timeOffset="49696.4311">23054 716 218 0,'-4'-8'49'0,"4"8"-35"16,0 0 10-16,0 0 8 16,0 0 2-16,0 0-19 15,0 0-15-15,-1 15-6 16,-1 10 6-16,1 18 4 16,1 16 6-16,0 9-1 15,0 1-2-15,0-5 4 0,13-7-1 16,-2-9-3-1,-1-5-2-15,0-6-5 0,-5-6 1 16,-2-7 1-16,-3-6-2 16,0-7-3-16,-3-3-15 15,-19-6-35-15,-7-2-70 16,-2-8-68-16</inkml:trace>
  <inkml:trace contextRef="#ctx0" brushRef="#br0" timeOffset="50118.1628">22897 718 31 0,'0'-9'193'0,"0"4"-190"0,20-2-2 16,7-1 0-16,11 4 3 16,0 3 3-16,12 1-3 15,-1 1 7-15,2 16 1 16,-1 5 2-16,-2 2-3 15,-5 2 3-15,-2 4-1 16,-4-1-1-16,-3 3-1 16,-11-1-9-16,-7-1 1 15,-12-2-2-15,-4-1 0 16,-16 2 5-16,-23 4 9 16,-13 3 0-16,-7-4-6 15,6-7-3-15,11-9 1 16,17-6-1-16,13-6 0 0,8-4-6 15,4 1-2 1,0 3-6-16,19 3-9 0,12 6 17 16,14 0 4-16,12-4 4 15,4 0-2-15,5-7-5 16,-5 1 1-16,0-3-2 16,-5 0 0-16,0 0-1 15,-8 0-14-15,-2-9-73 16,-12-12-100-16</inkml:trace>
  <inkml:trace contextRef="#ctx0" brushRef="#br0" timeOffset="50327.5777">23884 755 7 0,'3'0'308'0,"21"0"-305"15,15 0-3-15,6 0 7 16,5 0-1-16,1 0 0 16,1 9-6-16,-3 1 1 15,-8 2-1-15,-12 1-5 16,-15 6-38-16,-14 1-141 16</inkml:trace>
  <inkml:trace contextRef="#ctx0" brushRef="#br0" timeOffset="50508.4747">23863 1162 214 0,'15'0'61'15,"27"0"-60"-15,13-9 11 16,11-10 2-16,-2-3-8 16,-5 5 6-16,-3-1 0 15,1-1-6-15,-4-1-4 16,-4-2-2-16,-11-2-14 15,-16 0-118-15</inkml:trace>
  <inkml:trace contextRef="#ctx0" brushRef="#br0" timeOffset="50672.6275">24089 888 254 0,'-10'7'44'15,"7"15"-38"-15,-3 11-6 16,-4 13 11-16,6 8-1 15,1 7 6-15,3 5 2 16,0 3-9-16,4 3-9 16,11 6 0-16,-1-7-49 15</inkml:trace>
  <inkml:trace contextRef="#ctx0" brushRef="#br0" timeOffset="60388.2484">4167 2218 141 0,'-17'6'48'0,"4"-5"-28"15,-5-1 28-15,8 0 19 16,5 0-23-16,2 0-8 15,3 0-5-15,0 1-9 16,0 0-1-16,0 3-4 16,0-3-2-16,0 1-10 15,0-1-2-15,0 0-3 16,0 3 2-16,0 1-2 16,0 3 0-16,0 8-2 15,0 12 2-15,0 12 5 16,3 16 0-16,-3 9-2 0,0 16 1 15,0 7 0 1,-3 1-1-16,-6 4-3 0,3-3 1 16,-4 6 1-16,2 6-2 15,4-3 0-15,2 1 1 16,2-4 1-16,0 2-4 16,0-3 4-16,6 3-2 15,5 1 0-15,-1 2 1 16,2 6 1-16,1 3-2 15,-2 11 0-15,-2 4 1 16,1 4-1-16,-1 16 0 16,-3 9 2-16,-3 7 0 15,-1 3-1-15,1-7 0 16,-3 0-1-16,7 2-1 16,-1-2 1-16,6 5 0 0,3 1 0 15,0-3-1-15,1 9 2 16,4-7 0-16,-4 5-1 15,1 7 0-15,-4 8 0 16,-7 2 0-16,3-3 0 16,-3-10 1-16,4-10-1 15,-2 1 0-15,1 5 0 16,1-3 0-16,-4 5 0 16,-6 7 0-16,0-4 2 15,0 4-2-15,-6-4 1 0,-7 3-1 16,-4-4 2-1,4-5-2-15,4-9 0 0,6-11 0 16,0-2 0-16,3-4 1 16,0 3-1-16,0 3 0 15,0-5-1-15,-2-6 1 16,-1-7 0-16,-1-7 0 16,3-6-2-16,-1-9 4 15,1-3-2-15,1-12 0 16,0-4 0-16,0-9 0 15,0-12-2-15,0-8 2 16,0-10 0-16,7-7 0 16,-1-7 0-16,0-10-1 15,3-5-1-15,1-4-1 16,1-8-1-16,1 1-6 0,4-1 3 16,2-7-2-1,9 0 4-15,3 0 2 0,11-9 3 16,9-8 0-16,5-1-1 15,9-8 1-15,8 4 4 16,8-4-2-16,16-2-1 16,14-2 1-16,14 0 1 15,15 0-2-15,13-1 0 16,13 5 2-16,4 4-3 16,1 6 0-16,2 5 0 15,-1 4-1-15,7 4 2 16,7 3-1-16,12 0 4 0,0 0-2 15,4 11-1 1,-2 6 0-16,11 5-1 0,11 3 3 16,16-1-2-16,12-2 2 15,8-4-1-15,7 0-1 16,12-4-1-16,6-6 5 16,10-8-5-16,-4 0 0 15,12 0 0-15,0-3 4 16,9-8-4-16,0-4 0 15,4 4 0-15,-2 0 0 16,6 7 0-16,-2 1 0 16,4-1 0-16,2 4 1 15,0 0 1-15,1 0-2 16,6 0 0-16,-1 0 0 16,2 0-2-16,5 0 2 0,4 0 0 15,-8 0 2-15,-2 0-2 16,0 0 1-16,-6 0-1 15,0 10 1-15,-2-2-1 16,-2 3 1-16,1-3 1 16,2 0-2-16,-3-2-1 15,4-2-2-15,-6 3 3 16,-1 1 4-16,-5-1-4 16,-2 5-3-16,-4-2 3 15,-4 8 4-15,-5 0-4 16,-6 8 0-16,0-4 0 15,-3 0 1-15,2-4-2 0,-5-2 1 16,7-1 0-16,-7-5 3 16,1 2-3-16,-4-2-1 15,-7 2 1-15,-6 2 0 16,-4 1 0-16,-7 2 0 16,-11-4 0-16,-2 1 0 15,-4 3 1-15,0-4 1 16,-2 0-2-16,-9 2-1 15,-2-4 1-15,-3 3 0 16,-5-1 0-16,-5 4 2 16,-7-2-2-16,-9-1-2 15,-9 2 2-15,-1-1 0 0,-2-2 1 16,-2 1 1-16,4-3-2 16,-8-5-3-16,-8 1 3 15,-4-4 0-15,-7 3 0 16,0 0 0-16,-10-3 2 15,-5 1-2-15,-11-1-2 16,-13-3 2-16,-10 0-1 16,-9 0 1-16,-6 0-5 15,-5-7 5-15,-3-5 3 16,-6-1-3-16,-1-2 1 16,-9-1-1-16,-8 6 0 15,-12-2-1-15,-19 5 1 16,-14 0 0-16,-13 4 2 0,-5-2 2 15,-1-1 5 1,2-13-3-16,2-18-4 0,7-18 0 16,2-11-2-16,5-3 0 15,0-5 0-15,4-3 0 16,-1-4 0-16,0-1-1 16,-1-1 1-16,-1-4 3 15,-1-13-3-15,1-7-1 16,4-11 1-16,7-11 0 15,7-17 0-15,8-9-1 16,4-13 1-16,2-9-1 16,5-6 0-16,1-10-1 15,3-9 2-15,-1-11 0 16,1-4-1-16,0 4 1 0,-5 4 1 16,-6 18 1-16,-3 12-1 15,-2 9 0-15,-2-2 2 16,4 6-1-16,6-2-1 15,0-3 2-15,6-3-4 16,2-2 2-16,-3-19-2 16,1-7-2-16,1-9 1 15,-1-6 0-15,-6 14 1 16,-6 13 1-16,-14 14 1 16,-8 0 2-16,-6 2-2 15,-6 2-1-15,-1-1 1 0,-1 9 1 16,-1-2 0-1,-2-1-2-15,-1-4 2 0,-1-1-2 16,-3 8-3-16,-2 8 2 16,0 11-2-16,-8 4-1 15,-13 0 4-15,-3 5-6 16,-6 1 5-16,-1-1 0 16,-6 1-1-16,3 2 0 15,1 0 2-15,3 11 1 16,3 2 0-16,4 2 1 15,1 6-1-15,3 3-1 16,2 8 1-16,-2 4-1 16,2 6 0-16,-3-1 1 15,-3 3-1-15,-2 5 0 16,-2 4 0-16,-2 3 0 0,-2 6-1 16,-3-2 1-16,1 3 0 15,2 3 0-15,0 0 1 16,2 4-1-16,7-2 0 15,-1 5-1-15,4 0 1 16,1 1 1-16,-4 6-1 16,-4 3 0-16,-3 2-3 15,-4 2 0-15,-5 1-3 16,-1 4 2-16,-2-2 0 16,-2 6 2-16,-3 1 0 15,1-1 2-15,-1 10 0 16,4-1-1-16,3 5 1 15,6 6 0-15,5 2 0 16,1-1 1-16,0 3 0 0,0 1-1 16,0 1 0-16,-2 3 0 15,-1-1-1-15,-3 4-2 16,2 0 2-16,-2 1 1 16,-2-4-2-16,-1 3 1 15,-1-2 1-15,-2-2 0 16,-2 0 0-16,-1-1 0 15,-4 2 0-15,-1 0 0 16,-2-1-2-16,3 3 2 16,-2 3 0-16,2 0-2 15,0 1 2-15,1-1 0 0,0 1 0 16,0 1-3 0,-5-1 2-16,-5 2-3 0,-10 0-4 15,-5 0 5-15,-9 0 1 16,-5 0 0-16,-5 5-8 15,-4 1 4-15,-2 0 1 16,2-3 5-16,7 1 0 16,7-4 0-16,9 0 1 15,1 0-1-15,0 0 0 16,-2 0 0-16,1 0 0 16,-2 0-1-16,-2 0 1 15,-3 4 0-15,-5 7 0 16,-2 3 0-16,0-4 0 15,0 2-1-15,1-7-3 0,3-2 4 16,3-3 1-16,8 0-1 16,8 0 1-16,2-7-1 15,0-2 0-15,-2 0 0 16,-3 0 0-16,1 1-1 16,-2 0 0-16,-1 0 1 15,-4 2 0-15,0-2 0 16,0-1 1-16,1 0-1 15,1-3 0-15,2-1 3 16,-3-1-3-16,-3 0 0 16,0-1 2-16,0 2-1 15,3-3-2-15,0 5 1 0,-2 0 0 16,2 3-1-16,-5 2 0 16,-2 2 0-1,-2 2 1-15,-7 2 0 0,-5 0-1 16,-2 0 1-16,-4 0 0 15,-2 0 1-15,-8 6-1 16,-1 0 2-16,-2-3-2 16,-2 1 0-16,1-1-1 15,-2 6 1-15,-3-3 0 16,-3 3 0-16,0-1 0 16,1-1 0-16,-3-2 0 15,-3 2 1-15,-1-1-1 16,-3 0 1-16,-2 2-1 15,4-1 0-15,-5 0-2 16,-1 1 2-16,1 1 0 0,4-1 1 16,-7 0 0-16,0-2-1 15,3 0 0-15,-1 1 0 16,4 0-2-16,5 1 2 16,-2 0-1-16,3 0 2 15,0 2-1-15,0-1 2 16,1 1-1-16,-4 2 0 15,-3 0-2-15,0-1-1 16,8 1 2-16,5-3 1 16,8-3 0-16,2 0-1 15,-8 1 2-15,0 2-2 16,2-2 0-16,-8 3 1 16,1-2-1-16,1 1 3 0,1-2-3 15,-3 2 1-15,2 0-3 16,-6 2 4-16,-8 4-2 15,-6 2 0-15,-3 3 1 16,-8 9 1-16,1 2-2 16,-4-3-1-16,2 2 1 15,4-6-1-15,-5 0 1 16,-7 0 0-16,-2 0-1 16,-9 0 1-16,-1-2 1 15,-3 2 2-15,1-1-3 0,8-1-1 16,-8 2 1-1,6 0-1-15,-6-1 2 0,-4 4 2 16,1-1-2-16,-2 1-1 16,-6 0 0-16,-4-1-1 15,-4-1 1-15,-4 0 0 16,0 0 2-16,7-5-1 16,1-4-1-16,9 2-2 15,-2-1 2-15,-3 2 0 16,-8 4 0-16,-5 6 0 15,-4 2 0-15,-3 6-3 16,2-3 1-16,1 1 2 16,-2 2 2-16,-6-2-2 15,2 2 2-15,-3-1-2 16,2 0-2-16,2-4 2 0,6 0 0 16,0-5 4-16,5-1-4 15,10 2 3-15,1 2-3 16,-1 6-4-16,-3 7 4 15,-10 2 0-15,-1 0 0 16,2-1 0-16,2-6 1 16,11-5-2-16,5-5 1 15,2 0-1-15,2-3 1 16,-4-2 0-16,9 0 2 16,3 2-2-16,7 0-2 15,2 3 2-15,-3-4 0 16,4 1 1-16,-4 0-1 0,1 3 1 15,5-2-1-15,3 0 0 16,3 2 0-16,7-3-1 16,-1-3 1-16,1-3 0 15,5-5-1-15,-5 4 2 16,-4-3 0-16,7 5-1 16,-7 4 0-16,7 3-4 15,-1 3 2-15,1-1 0 16,-1 0 2-16,4-2 0 15,0-5 0-15,2-3 2 16,9-6-2-16,2 0 0 16,-1-4 0-16,11 1-1 15,0-1 0-15,2 1-4 16,-2 0 5-16,7 1 0 16,1 0-1-16,1 0-1 0,1-2-1 15,6 0-1-15,0-5 2 16,6-2-1-16,10-2 3 15,14 0 0-15,9 0 1 16,9 0-2-16,13-6 2 16,10-1-1-16,10 3 1 15,4 1-1-15,6 3 0 16,3-2-1-16,0 2-3 16,0 0-7-16,0 0-13 15,0 0-3-15,0 0-9 16,0 0-18-16,12 25 16 15,4 12-56-15,-5 0-97 0</inkml:trace>
  <inkml:trace contextRef="#ctx0" brushRef="#br0" timeOffset="61999.7637">7458 10937 119 0,'0'18'64'16,"0"-3"-58"-16,0-7-3 15,-9 3 3-15,3 0 16 16,-1-1 8-16,2-2 0 16,-4 3-5-16,3-1 2 0,-4 2 1 15,-2 7-13 1,-5-1-5-16,-2 4-6 0,0 3 3 16,-8 1-7-16,1 10 6 15,-9 6-5-15,-1 4 0 16,-3 3 2-16,6-5-2 15,8-8-1-15,11-9 0 16,7-17 0-16,7-3-1 16,0-7-1-16,10 0-6 15,14 0 5-15,12 0 3 16,6-7-2-16,10-11-1 16,-1-1 1-16,7-3 2 15,-3 0-1-15,-1 0 1 16,-2 0 1-16,-1 3 0 15,-8 2-1-15,-9 2 0 0,-11 3 0 16,-10 6-2-16,-7 2 2 16,-6 4 0-16,0-4 14 15,0-6 7-15,-15-6-17 16,-7-5-4-16,-5-1-3 16,0-1 1-16,-4 1-13 15,4 3 4-15,9 2-24 16,5 2-33-16,11 1-91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58:45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4971 16445 113 0,'19'-10'17'0,"-8"0"-10"16,-4 8 25-16,-7 2 36 0,0 0-4 15,0 0-10 1,0 0-5-16,0 0-8 0,0 0-5 16,0 0-4-16,0 0-1 15,0 0-6-15,0 0-4 16,-10-2-1-16,-7-3-3 16,-8-2-15-16,-8 4-1 15,-3 1 0-15,-2 2 0 16,-1 0 1-16,-3 2-2 15,-1 15 0-15,-2 5 0 16,-4 12-2-16,-2 10 0 16,5 0-3-16,7 7 5 0,6-2-2 15,11-5 1-15,8-1-2 16,4-6 2-16,4 0-3 16,6-7 1-16,0-2 1 15,6 2-2-15,12-8 1 16,1 0 2-16,8 0-1 15,3-8 1-15,13-2-2 16,2-2 3-16,13-5-1 16,0-3 1-16,-1-2-2 15,-2 0 1-15,-4 0-3 16,-2 0-8-16,-7 0-8 16,-2 0-20-16,-1-2-5 15,-2-3-21-15,-1-2-68 16</inkml:trace>
  <inkml:trace contextRef="#ctx0" brushRef="#br0" timeOffset="373.7866">5411 16836 114 0,'0'-1'32'15,"0"1"16"-15,0 0 7 0,0 0-10 16,0 0-13-16,0 0-5 16,0 0 1-16,0 0-12 15,0 0-1-15,0 0-8 16,0 7-7-16,0 9 1 15,3 5 9-15,0 8 3 16,3 1-6-16,0-1-2 16,-3 2-5-16,7-4 1 15,-1 3-2-15,-1-4 1 16,-2-1-2-16,1-5-2 16,-1-2-10-16,3-5-8 15,3-13-54-15,0 0-258 16</inkml:trace>
  <inkml:trace contextRef="#ctx0" brushRef="#br0" timeOffset="1169.6729">5511 16284 282 0,'-49'-11'10'0,"-2"2"2"15,-7 7 18-15,-5-1-1 16,-8 3-11-16,-4 0 3 16,-7 3 2-16,1 5-2 15,-1-1-3-15,-1 8-3 16,-1-4-3-16,-4 7-3 15,3 4-5-15,0 7 2 16,3 2-4-16,0 6 3 16,3-2-5-16,10 1 6 15,11-2-3-15,13-4-3 16,8 6-1-16,7-2 0 16,6-2-1-16,5-3 2 15,10 2-2-15,9 4-3 16,0 10-1-16,0 5 4 15,9 6 2-15,13 6-4 0,5 0 3 16,9-2 1-16,6-5-1 16,10 0 1-16,6-6-2 15,9-2 1-15,5-3 1 16,4-8 0-16,6-2 0 16,6-5 0-16,9-7 1 15,3-4-1-15,3-7 0 16,-3-8 0-16,4-3 2 15,-5 0-1-15,4-14 1 16,7-16 1-16,2-11 1 16,-6-5 0-16,-3-7-3 15,-12 2-1-15,-12-4 0 0,-9 1 1 16,-10-2 2-16,-14-5-2 16,-12-3 2-16,-11 0 3 15,-10 0-2-15,-10-1 0 16,-3 3 1-16,-9-1 1 15,-21 3-4-15,-10 2 2 16,-8 0-2-16,-7 9 2 16,-6 3-3-16,3 8 5 15,0 5-2-15,1 7-1 16,6 4 0-16,2 7 2 16,4 1-4-16,2 0-1 15,4 6-4-15,6 0 2 16,5 5-6-16,6 0-9 0,5 3-3 15,4 0-17-15,4 14-33 16,4 8-81-16</inkml:trace>
  <inkml:trace contextRef="#ctx0" brushRef="#br0" timeOffset="2010.0514">10100 16303 170 0,'11'-18'26'0,"-8"10"25"16,-3 4 15-16,0 1-9 15,-3-4-23-15,-11 3 1 16,-5-1-14-16,-8 3-4 15,-4-2-6-15,-8 4-1 16,-6 0 2-16,-7 11-1 16,0 7-1-16,-5 12-1 15,-4 6-4-15,4 11-4 16,2-1 2-16,6 4-3 16,16-6 1-16,9-9-2 15,9-3 1-15,12 0-4 16,3 1 0-16,0 4 3 0,12-1-3 15,12 1-1 1,10-6 0-16,12 1 4 0,10-9-1 16,5-3 2-16,4-4-1 15,4-5 1-15,-2-6 0 16,-4 4-7-16,-5-7 5 16,-3 4-3-16,-10-3-8 15,1-3-13-15,-4 0-31 16,-3 0-61-16</inkml:trace>
  <inkml:trace contextRef="#ctx0" brushRef="#br0" timeOffset="2542.377">10424 16743 275 0,'-2'0'37'16,"2"0"-22"-16,0 0 6 15,0 0-12-15,4 0-9 16,15 0 4-16,3 0 7 15,2 5-2-15,0 4-4 0,0 3 2 16,-1 3-4-16,-3-1 0 16,-5 2 1-16,-5 5-3 15,-2 1 2-15,-8 0 2 16,0 9 3-16,-6 8 1 16,-9-3-2-16,-7 2-2 15,-5-6 2-15,3-6-1 16,3-3-3-16,-1-2-2 15,8-6 3-15,4-4-4 16,4-5 0-16,3-1 0 16,3-5-2-16,0 4-2 15,0-1-3-15,3 1 3 0,16-1 4 16,2 0 1-16,6-2 1 16,7 3 2-16,2-4-2 15,0 0-2-15,-1 0 0 16,0-5-4-16,-2-5-6 15,-10-5-18-15,0-4-51 16,-8 0-160-16</inkml:trace>
  <inkml:trace contextRef="#ctx0" brushRef="#br0" timeOffset="3262.1996">10367 16182 136 0,'-28'-14'62'0,"-5"1"-53"15,0 3 15-15,-4-2 16 16,-4 3-9-16,-4 1-5 15,-5 1 0-15,-5 0-4 16,0 2-9-16,-2 0 1 16,-5 4 3-16,9 1-8 0,-5 0 0 15,3 0-8-15,0 9 4 16,0 7-1-16,2 6-2 16,-5 7 1-16,0 8-3 15,0 0 3-15,4 6-1 16,3 1-1-16,11 0-1 15,9 7 0-15,8 5-2 16,4 7 1-16,10-1 1 16,9 1 0-16,0 0-1 15,12-2-1-15,24 5 1 16,13-2 1-16,15 4 1 16,8-5-1-16,13-5 3 15,9-10-2-15,10 0-1 16,5-11 0-16,9-4 0 15,1-5 0-15,2-9 1 0,3-12 1 16,4-5 0-16,2-2 2 16,-6-6-3-16,-3-12 1 15,-11-11-1-15,-16-3-1 16,-6-5 0-16,-15-7 0 16,-10-9 0-16,-11-5 5 15,-13-5-5-15,-14-8 4 16,-11 4 0-16,-11-6 0 15,-3 5-2-15,-17 0 4 16,-14 1 2-16,-18 0 1 16,-8 3-5-16,-13 0 4 15,-9 6-3-15,-5 3-5 0,-3 7 0 16,0 12-1-16,2 5-2 16,-6 14-2-16,0 7-10 15,4 10-6-15,-1 0-41 16,3 17-228-16</inkml:trace>
  <inkml:trace contextRef="#ctx0" brushRef="#br0" timeOffset="4094.447">5072 17676 316 0,'-41'15'18'16,"-12"9"-15"-16,-8 11 12 16,-3 8 4-16,1-2-3 15,8-7 8-15,9-1-4 16,13-2-5-16,8-9-6 15,10 0-6-15,10 0-3 16,5-2-8-16,8 4-2 16,20 2 0-16,8-4 0 15,10 0 8-15,8-5 2 0,1 3 1 16,0 0-1-16,-4 2 1 16,-9 2 0-16,-11 1 0 15,-9 1 0-15,-11 3 1 16,-11 1 4-16,0 8 4 15,-12 7 1-15,-18 5-4 16,-3-6-2-16,-4-1-3 16,3-10-2-16,1-11 0 15,3-10-1-15,5-11-12 16,5-1-16-16,14-24-88 16</inkml:trace>
  <inkml:trace contextRef="#ctx0" brushRef="#br0" timeOffset="4657.618">5214 17991 77 0,'3'7'44'15,"3"8"7"-15,0 7 6 16,3 4-15-16,0 6-21 16,6 3-4-16,-3 4-3 0,4-5-5 15,1-5-1 1,-4-4-4-16,2-11 1 0,-2-4 0 16,-5 2 4-16,1-4-4 15,-3-1 4-15,1 4-2 16,2 1 1-16,3 0-3 15,3 5 5-15,0-2-5 16,4 0 1-16,-2 2-1 16,-1 2 1-16,-1-4-5 15,0-2 0-15,-3-4 2 16,-2 1-3-16,-4-9 0 16,-1 1 2-16,-5-2-2 15,0 0 2-15,0 0 8 16,0 0 7-16,0 0 8 15,0-20 7-15,0-16-13 0,0-13-18 16,0-7 1-16,0-5-2 16,0-2 0-16,3-2 0 15,6 4-1-15,1 8 1 16,-1 9 1-16,0 6-1 16,-2 9-2-16,-5 1 0 15,-2 3-3-15,0 4-4 16,3-1-10-16,0 1-29 15,3 7-47-15,6 5-130 16</inkml:trace>
  <inkml:trace contextRef="#ctx0" brushRef="#br0" timeOffset="5151.679">5942 18299 6 0,'6'0'140'16,"6"-18"5"-16,3-28-65 15,10-14-48-15,-1-13-16 16,-3-5-5-16,-3 10-1 16,-6 13 0-16,1 21-2 15,-5 15 3-15,-5 15-7 16,0 4-4-16,0 8-9 0,10 28-6 15,-1 11 15 1,3 16 14-16,-3 0-12 0,3 0 6 16,0-9-6-16,3-10-2 15,1-11 0-15,2-11-5 16,-3-11 2-16,6-11-2 16,-2 0 5-16,2-32 4 15,4-16-2-15,2-7 0 16,-1 4 1-16,-4 10-3 15,-1 19 2-15,-5 10-2 16,-4 9-1-16,3 3-3 16,0 11-1-16,3 11 5 0,1 4 3 15,-2 3 2-15,2-4-5 16,0 2 1-16,-2-9 0 16,-1 1-1-16,2-1 0 15,0-4 0-15,0-1-1 16,-2-2-8-16,1 5-18 15,2-1-70-15</inkml:trace>
  <inkml:trace contextRef="#ctx0" brushRef="#br0" timeOffset="9793.7876">9727 18000 198 0,'6'-6'79'0,"-1"0"-67"0,-5 5-2 16,3 1 14-16,-3 0-10 15,3 0-6-15,-3 0 0 16,0 0 6-16,4 0-4 16,-4 0-2-16,0 0 0 15,0 0 3-15,0 0-3 16,0 0 1-16,0 0 6 15,0 0-5-15,0 0 1 16,0 0-2-16,0 0 0 16,0 0-3-16,0 0-6 0,0 4 0 15,0 15 2 1,3 17-2-16,0 8 1 0,3 6 0 16,-3 7 0-16,3-2 0 15,1 3-1-15,7 5 0 16,-5 0 2-16,0-1-1 15,4-4-1-15,-5-9 1 16,5-3-1-16,-4-12 0 16,0-10 0-16,-3-4 0 15,-3-13 0-15,-1-1 0 16,-2 0 0-16,4-6 0 16,-4 0-1-16,0 0 1 0,0 0 1 15,0 0-1 1,0 0-1-16,0 0-1 0,0 0-1 15,-9-12-17-15,-6-5-56 16,-1-10-69-16</inkml:trace>
  <inkml:trace contextRef="#ctx0" brushRef="#br0" timeOffset="10333.6964">9760 17961 194 0,'3'-7'112'15,"-3"7"-106"-15,3 0-3 0,3 0-1 16,12 0 0-16,4 0 1 16,11 0 3-16,3 0-1 15,3 0 1-15,-2 5 1 16,-1 5-1-16,1 8-3 15,-7 0 3-15,-6 1-3 16,-3 3 3-16,-5 3 1 16,-10 6 2-16,-6 1 1 15,0 9 1-15,-3 3 1 16,-20-1-2-16,0 1-5 16,-7-3-3-16,-1-8 0 15,-2-3-2-15,0-4 1 16,-2-4-1-16,9-9 0 0,7-2 0 15,11-10 5 1,5-1-4-16,3 0-1 0,0 0-5 16,3 0-6-16,15 0 3 15,7 0 8-15,5 0 0 16,6 0 2-16,-1 4 1 16,3-1-2-16,1-1 1 15,-2 4 0-15,-1-1-2 16,-5 4 1-16,-4-8-1 15,-3 6 0-15,-3-4 0 16,-5-2-2-16,-2 0-1 16,-8 1-1-16,4-2 0 0,-7 4-11 15,0-1-17-15,3-3-68 16</inkml:trace>
  <inkml:trace contextRef="#ctx0" brushRef="#br0" timeOffset="10702.6137">10506 17940 268 0,'0'0'51'15,"6"0"-51"-15,6 0 0 16,9-3 11-16,12-2 6 16,10-4 0-16,-1 1-1 15,7-4-4-15,-1-2 1 16,-2 2 1-16,-1-2-12 15,-2-1 3-15,-9 4-5 16,-10 4-1-16,-6-1 1 16,-12 5-9-16,-5 3-10 15,-1 0-15-15,-3 3-35 0</inkml:trace>
  <inkml:trace contextRef="#ctx0" brushRef="#br0" timeOffset="10968.0956">10478 18306 221 0,'0'0'1'16,"19"0"21"-16,14-6 26 16,6-3-6-16,7-4-5 15,5 1-12-15,1 1-9 0,3 0-5 16,0 0 1-16,-4-3-6 15,-2 3-1 1,-10-6-5-16,-9 6-1 0,-8 2 1 16,-15 5-5-16,-3 1 0 15,-4-2-11-15,-8-1-18 16,-20 2-165-16</inkml:trace>
  <inkml:trace contextRef="#ctx0" brushRef="#br0" timeOffset="11264.2515">10545 18003 262 0,'-3'0'44'0,"3"0"-42"0,0 2 6 16,0 25 0-16,3 15 8 15,10 18 14-15,1 7-15 16,-1 3 4-16,-1-2-4 15,2-2-5-15,-1-8-1 16,2-4-2-16,-2-3 0 16,-2-6-5-16,-1-4 0 15,-4-6-2-15,3-7 1 16,-6-9-2-16,3-3 1 16,-6-7 0-16,0-4-4 15,1-1-1-15,-1-4-7 16,0 3-7-16,0-3-63 0</inkml:trace>
  <inkml:trace contextRef="#ctx0" brushRef="#br0" timeOffset="13599.9008">17379 15999 173 0,'0'-8'65'0,"-1"-3"-46"15,-24-4 7-15,-11 1 3 16,-6 6 6-16,-10 1-1 15,10 3-10-15,-10 4 0 16,-8 0-12-16,-6 4 4 16,-12 18-3-16,-10 7-2 15,-6 12-3-15,-1 6-4 16,5 6 0-16,12 1-1 16,7 1 4-16,15 3-1 15,7 8-3-15,13 4-3 0,11 1 2 16,6 2-2-16,18 0-2 15,1-8 2-15,16-2 0 16,23 3-3-16,12-3 3 16,15-5-2-16,13-7 2 15,12-10 1-15,15-12 1 16,10-10 0-16,5-15 3 16,6-4-4-16,-5 0 2 15,2-23-3-15,0-14 5 16,-7-12-5-16,-6-11 1 0,-11-10 3 15,-15 5-2-15,-18 2-1 16,-12 3 0-16,-16 3 3 16,-15-2-3-16,-18 0 3 15,-6-1 0-15,-26-2 1 16,-17 7-1-16,-12 0-3 16,-9 12 4-16,-15 2-3 15,-5 9-1-15,-5 8 1 16,-1 7 1-16,-1 3-1 15,0 4-1-15,5 7-1 16,7 1 0-16,5 2-1 16,15 0-3-16,10 0-1 15,11 0-8-15,11 0-4 0,9 0-10 16,7 2-35 0,8 15-118-16</inkml:trace>
  <inkml:trace contextRef="#ctx0" brushRef="#br0" timeOffset="23131.4545">16311 17631 77 0,'-19'-6'36'16,"6"3"-4"-16,9 3-11 15,1-2 16-15,3 2 4 16,0 0-15-16,0 0-6 15,0 0-5-15,0 0 4 0,0 0 1 16,0 0-1-16,0 0 1 16,0 0-4-16,0 0-3 15,0 0 1-15,0 0-5 16,0 0 0-16,0 0-4 16,0 0-1-16,0 0-3 15,0 0-1-15,0 0 0 16,0 0 1-16,0 0-2 15,0 0 2-15,0 2-1 16,0 7 1-16,9 4 1 16,5 3-2-16,3 6 4 15,1 5-4-15,5 1 3 0,-6 3 0 16,5 4 2-16,0-2-3 16,2 2-2-16,-3-3 2 15,3-1-1-15,-4-4 2 16,-1 0-1-16,0-2-1 15,-2-3 0-15,-1 0-1 16,-2-3 1-16,-2-5-1 16,-4-2 0-16,-3-5 1 15,-1-4-1-15,-1 0 0 16,-3-3-1-16,0 0-1 16,0 0 1-16,0 0-5 15,0 0-3-15,0 0-9 16,0-3-59-16</inkml:trace>
  <inkml:trace contextRef="#ctx0" brushRef="#br0" timeOffset="23606.2451">16639 17566 96 0,'0'0'51'0,"0"0"-19"16,0 0 20-16,0 0 1 15,0 0-13-15,0 0 1 16,0 0-5-16,0 0-1 16,-4 3-6-16,-5 12-8 15,-14 10-14-15,-3 13-4 16,-10 6 0-16,-2 10 1 16,-1 4-2-16,-1 5-2 15,5-7 5-15,3-2-5 16,9-10 0-16,4-3 1 15,5-8-1-15,2 1 0 0,4-6-1 16,-1-5 1-16,5-5-2 16,1-7 1-16,3-6-3 15,0-3-2-15,0 2-7 16,0-4-11-16,3 0-36 16,18-11-87-16</inkml:trace>
  <inkml:trace contextRef="#ctx0" brushRef="#br0" timeOffset="23988.4498">17217 17576 120 0,'0'-9'165'15,"0"9"-131"-15,0 0 1 16,-13 0 3-16,-7 0-20 16,-6 9-6-16,-6 13-2 15,-4 11 1-15,-6 11-1 16,-1 9-3-16,1 12 2 16,4-3-5-16,9-2-2 15,5-3-1-15,11-7 0 16,10-4 0-16,3 1-1 0,8-3 0 15,17-6-1-15,10-2-3 16,1-10 4-16,6-1-3 16,0-10 3-16,1-8-3 15,2-7 2-15,-2 0-6 16,-4-16-3-16,-4-12-19 16,-6-9-59-16,-12-6-205 15</inkml:trace>
  <inkml:trace contextRef="#ctx0" brushRef="#br0" timeOffset="24271.8034">17090 18098 319 0,'-3'0'56'0,"3"0"-56"16,0 0 6-16,7 0 0 0,19 0 3 15,8-2-6-15,6-4 0 16,0-1-3-16,-2-2 2 15,-12 9-1-15,-4 0-1 16,-9 0 0-16,-4 10 2 16,-1 18 0-16,-8 6 5 15,0 9 4-15,0 1-4 16,0 0-2-16,0-6-4 16,-4-6-1-16,3-4 0 15,1-8-4-15,0-8-10 16,0-5-6-16,8-7-27 15,2-4-185-15</inkml:trace>
  <inkml:trace contextRef="#ctx0" brushRef="#br0" timeOffset="24528.493">17485 17728 223 0,'0'9'31'16,"0"15"-27"-16,1 15 26 16,9 9-3-16,-1 5-11 15,5 11 1-15,2-2-2 0,0 4 3 16,-3 0-7-16,0-6-9 16,0-11 0-16,-4-7-2 15,-2-16-4-15,-3-8-7 16,-1-14-6-16,-1-4-17 15,-2-6-59-15</inkml:trace>
  <inkml:trace contextRef="#ctx0" brushRef="#br0" timeOffset="24901.6493">17476 17739 114 0,'0'-11'113'0,"0"6"-111"16,17-3 0-16,11-1 12 0,8 4-8 15,6 5 0 1,-5 0-1-16,-8 0 2 0,-4 17 5 16,-11 7-4-16,-8 7 8 15,-6 4 2-15,-1 9-2 16,-18-6-3-16,-6 4 2 16,5-9-6-16,4-7 1 15,8-9-10-15,6-1 0 16,2-5-3-16,0-3-8 15,17 1 7-15,1 1 3 16,6 1 1-16,-1 3 3 16,-1 4 3-16,-6 1-4 15,-4 3 6-15,-9 1 3 16,-3 9 3-16,0 7-4 16,-5-1-2-16,-11 1-3 0,-1-2-4 15,2-8-1-15,4-2-4 16,-1-10-11-16,6-12-21 15,2-5-96-15</inkml:trace>
  <inkml:trace contextRef="#ctx0" brushRef="#br0" timeOffset="25223.21">18027 17877 86 0,'-12'8'184'15,"-11"17"-174"-15,0 9 23 0,5 5 2 16,1 5-5-16,8 0-17 16,8 0-3-16,1 0-6 15,3-10 2-15,21-8-6 16,4-12-3-16,9-14 3 16,7 0 8-16,3-25-6 15,-6-16 3-15,-5 1-3 16,-16-4 2-16,-11 7-1 15,-9 8 3-15,0 10 0 16,-10 4-1-16,-16 4 3 16,-3 8-3-16,-7 3-5 15,1 0-2-15,6 0-3 0,8 0-13 16,12 0-11-16,9-8-109 16</inkml:trace>
  <inkml:trace contextRef="#ctx0" brushRef="#br0" timeOffset="25794.0697">18369 17793 250 0,'-20'26'18'16,"-5"3"40"-16,-2 2-1 15,5 0-29-15,3-9-10 16,12-7-15-16,7-1-3 0,0 1-1 15,4 0-1 1,15-3-4-16,4-2 6 0,3-1 2 16,0-2-1-16,3 3 2 15,-10-3-3-15,4-1 1 16,-10 4 1-16,-1-1 4 16,-5 3-6-16,0-5 5 15,-4 1-1-15,4 1 2 16,-4-4-5-16,-3-2 3 15,3-3-3-15,-3 0 0 16,1 0 1-16,1 0 4 16,-1 0-1-16,-1 0 1 0,0 0-1 15,0 0 0 1,2 0-2-16,-2 0 1 0,1 0-1 16,2 0-2-16,2-10-1 15,5-10 0-15,1-2 3 16,1-2-1-16,1-2 0 15,-3 0-2-15,0-11 0 16,-3 2-2-16,-7-3 2 16,0 2-2-16,0 7 4 15,-7 7 0-15,-6 10-2 16,-4 5 0-16,-4 4 2 16,-5 3-1-16,-2 0-1 15,-3 13-1-15,-1 6 1 16,5 3-4-16,4 0 1 15,5 0-8-15,3-3-14 0,10-5-33 16,5-6-147-16</inkml:trace>
  <inkml:trace contextRef="#ctx0" brushRef="#br0" timeOffset="26221.7294">18772 17756 160 0,'0'0'131'15,"0"0"-121"-15,0 0 19 0,-2 0 5 16,-7 12-6-16,-2 4-13 16,0 3-1-16,-3 3-4 15,5-3-2-15,0 3-6 16,5-3 1-16,1-4-2 15,3 3-1-15,0-2-1 16,6 0 0-16,11-1-4 16,6-2 1-16,3 0 2 15,0 1 2-15,3-2 0 16,-4-2 0-16,-1 2 3 16,-9 0-3-16,-4 2 1 15,-2 5 0-15,-6 3 5 16,1 3-1-16,-4 3 0 0,0 2-2 15,-16 3 6-15,-4 0 0 16,-7-4-7-16,-1-1-1 16,-1-6-1-16,-1-4-1 15,5-6-7-15,-4-3-7 16,9-9-16-16,3-4-106 16</inkml:trace>
  <inkml:trace contextRef="#ctx0" brushRef="#br0" timeOffset="26470.2901">18892 17932 309 0,'7'0'3'16,"1"0"3"-16,6 0 22 16,0 0-5-16,6 0-8 15,5 0-7-15,7 2-1 16,-1-2 1-16,3 0-5 15,2 0-1-15,-4 0-2 16,0 0 1-16,-5-2-1 16,-5-5-3-16,-2 0-10 15,-11-4-7-15,-5 0-26 16,-2 0-68-16,-2 0-59 16</inkml:trace>
  <inkml:trace contextRef="#ctx0" brushRef="#br0" timeOffset="26808.2054">19064 17691 359 0,'-3'0'24'0,"0"0"-10"15,-1 2 6-15,1 22-17 16,-4 10 7-16,3 12 0 15,-2 5-1-15,1 4 0 16,4 7 0-16,1 0 0 16,0 7-8-16,0 2 6 15,3-3-4-15,4-2-3 0,1-9 2 16,7-7 0-16,-2-9-2 16,6-8 1-16,7-13-2 15,4-5 1-15,4-15 0 16,11 0 1-16,11-25-1 15,10-13-6-15,8-11-11 16,3-2-12-16,-4-2-30 16,-19 7-199-16</inkml:trace>
  <inkml:trace contextRef="#ctx0" brushRef="#br0" timeOffset="27858.624">24609 15859 109 0,'-55'-11'238'0,"-15"0"-224"15,-12 7-10-15,19 4 9 16,-4 18 5-16,-3 12-5 16,3 10 0-16,-6 12 3 15,6 13-4-15,5 8 1 16,13 5-1-16,10 3-3 16,18 7-3-16,14 1 1 15,7 6-2-15,30-8-2 16,24-3 2-16,14-6 0 0,22-15 3 15,20-12-2-15,20-18 0 16,13-22-1-16,15-11-1 16,6-28-4-16,-1-29 2 15,-4-12 1-15,-14-15-2 16,-21-8 0-16,-20 0 1 16,-23-4-2-16,-26-2 0 15,-26 9 0-15,-28 12 0 16,-11 10 3-16,-41 13 0 15,-16 10-3-15,-26 11 2 16,-18 14-2-16,-19 16 0 16,-16 3 0-16,-5 16 0 0,7 15 0 15,10 6-6-15,16 4-7 16,20 6-17-16,20 1-46 16,20 0-211-16</inkml:trace>
  <inkml:trace contextRef="#ctx0" brushRef="#br0" timeOffset="28262.5415">24053 17623 188 0,'-38'24'101'16,"2"8"-91"-16,-4 16 11 16,-2 7 9-16,1 9-4 15,1 8-13-15,4-3-5 0,6-7-4 16,5-2-3-16,6-10-1 16,6-16-5-16,9-15-7 15,4-18-12-15,0-2-24 16,6-36-147-16</inkml:trace>
  <inkml:trace contextRef="#ctx0" brushRef="#br0" timeOffset="28479.7324">24042 17437 198 0,'6'10'9'15,"3"21"9"-15,4 5 14 16,3 12-9-16,1 1 3 0,3 9-5 15,4 0-10-15,4-4 4 16,0 1 1-16,-1-12-10 16,0-4-5-16,-9-12-1 15,-5-7-3-15,-8-13-10 16,-5-3-6-16,-8-4-2 16,-23 0-180-16</inkml:trace>
  <inkml:trace contextRef="#ctx0" brushRef="#br0" timeOffset="28630.1772">23826 17822 291 0,'0'0'21'0,"7"0"-15"15,23 0-6 1,12 0 17-16,15 0-13 0,4 0-1 16,5-7-3-16,-1-5-4 15,7-7-22-15,4-6-78 16</inkml:trace>
  <inkml:trace contextRef="#ctx0" brushRef="#br0" timeOffset="28839.9434">24839 17362 338 0,'0'0'48'15,"-13"14"-42"-15,-10 18-1 0,-2 16 8 16,-11 6-4-1,0 9-3-15,0-1 3 0,3 1-6 16,4-2-3-16,3-5-2 16,8-8-2-16,2-12-8 15,7-14-11-15,6-15-29 16,3-7-191-16</inkml:trace>
  <inkml:trace contextRef="#ctx0" brushRef="#br0" timeOffset="29123.9575">24790 17485 162 0,'4'0'37'15,"2"18"-32"-15,7 8 22 0,3 1-1 16,3 6-7-16,5 1-6 16,-3-3 10-16,4-3-5 15,-1-4-7-15,-2-3 5 16,-2-11-3-16,-3-2-3 15,-1-8-3-15,-3 0 6 16,-1 0 3-16,1-25 2 16,1-7-3-16,-1-9-10 15,0-5-1-15,0 0-3 16,-2 1-1-16,-2-2 0 16,2 6-6-16,1 2-15 15,0 10-23-15,0 5-95 16</inkml:trace>
  <inkml:trace contextRef="#ctx0" brushRef="#br0" timeOffset="29350.9421">25412 17221 41 0,'0'32'93'0,"-9"12"-29"16,-4 4 3-16,-1 10-8 15,-4-1-23-15,-1 5-11 16,-2-7-9-16,-1 0-1 16,2-3-9-16,-1-6-3 0,3-8-3 15,5-13-8 1,-2-14-12-16,2-3-9 0,3-8-104 16</inkml:trace>
  <inkml:trace contextRef="#ctx0" brushRef="#br0" timeOffset="29710.5233">25442 17195 207 0,'1'0'14'0,"4"17"-8"15,3 10 35-15,3 3-8 16,6 9 1-16,5-2-4 15,5 2-1-15,1 4-7 0,2-1-6 16,6-4-1-16,-3 0 1 16,2-6-9-16,0-3 3 15,-7-10-3-15,-3-6-3 16,-7-7 3-16,-6-3 2 16,-3-3-3-16,4-9 3 15,8-20 4-15,7-18-5 16,5-19-6-16,3-8-1 15,-1 0-1-15,-4 3 0 16,-1 11 0-16,-5 12-1 16,-7 8-7-16,-5 7-12 15,-7 8-10-15,-3 9-50 0,-3 6-203 16</inkml:trace>
  <inkml:trace contextRef="#ctx0" brushRef="#br0" timeOffset="32303.5543">5083 16080 67 0,'-3'2'201'16,"1"-2"-188"-16,-1 0 8 16,-3-2 19-16,2-8 3 15,1-7-24-15,0-2-4 0,-3-6 1 16,6 0 6-16,-3-5-1 16,3-6-3-16,0-12-3 15,0-15-4-15,0-7-2 16,0-7-1-16,0-11-2 15,0-11-1-15,0-15-1 16,-9-21-1-16,-3-9-1 16,-3-10 0-16,-4-3-1 15,-5-1 2-15,3 5-3 16,-3 1-1-16,2 17-1 16,5 10 1-16,4 8 1 15,4 16-3-15,6 10 1 16,0 7 1-16,3 4 1 0,0 3 0 15,9-1-1-15,7-2-4 16,7-1 4-16,-4 3-4 16,2 10 5-16,-3 15-4 15,-8 17 4-15,-1 7 1 16,-6 13-1-16,-3 10 4 16,0 6-4-16,0 0 1 15,0 0-1-15,0 0 0 16,0 0-5-16,0 0-7 15,0 0-7-15,0 0-14 16,3 3-32-16,8 14-19 16,2 2-234-16</inkml:trace>
  <inkml:trace contextRef="#ctx0" brushRef="#br0" timeOffset="33429.7093">10202 16174 309 0,'-30'0'28'0,"-9"0"-26"16,-3 0 28-16,11-7 3 15,-2-8-8-15,-4-2-9 16,-5-5 1-16,-3-7 6 0,-10-6-2 15,-9-5-2-15,-9-4 4 16,-5-7-8-16,-7-4-2 16,-8-7 0-16,-2-1-3 15,-8-3 1-15,-4 4-1 16,-8-5-5-16,0 1-3 16,-3-3 0-16,-4-1 0 15,-2-3 0-15,-3 3 1 16,-7 1-3-16,-2 2 2 15,-4-3-1-15,4 5 3 16,5-6-4-16,0 5-3 16,4 0 3-16,-3 4 0 0,3-1 0 15,2-2 0 1,1-4-1-16,3 2 1 0,5 4 1 16,5 4-1-16,4 2-2 15,7 1 2-15,6 1-2 16,0 3 2-16,3 1 2 15,6 2-2-15,3 0 1 16,9 1 0-16,7 3 0 16,5 1-1-16,6 3 1 15,7 1 3-15,2 3-4 16,4 1-2-16,-4-2 2 16,4-1 0-16,-4-2 0 15,1 1 0-15,-4-1 0 16,4-2 0-16,-4-2 0 15,1-1-2-15,-3-4 2 0,1 3 0 16,5 3 0-16,4 8 0 16,6 7 0-16,6 4 0 15,4 3 1-15,4 6-1 16,2 2 0-16,8 3 0 16,-1 3-1-16,2 0 1 15,4 6 0-15,3-2-1 16,3 4-4-16,0 0 1 15,0 0-9-15,0 0-10 16,0 0-31-16,3 14-37 16,6 22-13-16</inkml:trace>
  <inkml:trace contextRef="#ctx0" brushRef="#br0" timeOffset="35110.2646">16859 16078 139 0,'10'-3'4'0,"-9"0"12"16,-1 3 50-16,0 0 3 16,0 0-17-16,0 0-22 15,0 0-1-15,0-2 5 16,0 1-9-16,-6-3-5 15,-5-5-8-15,-9 2-1 16,-5-8-5-16,-4 5-3 16,-4-5 4-16,-2-3-1 15,-2 0-2-15,-5-1 0 16,-7-3 3-16,-2 4-5 16,-7-4 4-16,-11 4 0 15,-9-5 1-15,-6 5-1 0,-14-8-3 16,-8 4 3-16,-8-8 2 15,-13 1-2 1,-6-3-3-16,-7-1 0 0,-6 3-3 16,-6 1-2-16,-5 2 0 15,-15 2 1-15,-10 0 1 16,-18 0 0-16,-4 3 2 16,-8-2 1-16,-5 2-3 15,3-3 0-15,-7-1 0 16,-7-6 2-16,4 2 1 15,1 1-3-15,3-4-1 16,2 0-1-16,-7 3 4 16,4-3-2-16,3 1 0 0,5-5 0 15,7-4-2 1,6 1 2-16,-1-4 0 0,2 0 2 16,1-4 0-16,10 3-1 15,6-2 0-15,13 0-1 16,2 2 0-16,3 2 0 15,0-8 0-15,4 0 0 16,2-2-1-16,4-1 0 16,5-2 0-16,6 9 1 15,4-1-1-15,5 1 2 16,7 1 0-16,-1 3-1 16,4-1 2-16,6-4-2 15,5 1 0-15,13 2-1 0,0 1-2 16,4 1 3-1,2-1-2-15,-3 3 4 0,-1 2-4 16,1 5 4-16,0 5-1 16,0 3 2-16,-3-3-3 15,-1 5 2-15,7 0-1 16,1 2-1-16,4 4 0 16,-1-1 0-16,-1 3 0 15,0 3 1-15,3 1-2 16,0 5 1-16,0-4 0 15,6 4 0-15,-2 3 0 16,4-3 1-16,-5 3 0 16,7-2 1-16,2-3-2 15,6 2-1-15,9 1-1 0,4-3 2 16,6 2 1-16,2-4-1 16,3 3 0-16,7-1 1 15,8-3-1-15,1 5 0 16,9-1 0-16,3 5-1 15,2-2 1-15,10 2 0 16,1 3 0-16,4-3-1 16,1 3-2-16,0 0-7 15,0 0-9-15,0 0-11 16,3 0-16-16,16 0 5 16,8 0-18-16,12 14-103 15</inkml:trace>
  <inkml:trace contextRef="#ctx0" brushRef="#br0" timeOffset="37095.6077">24260 15865 48 0,'0'0'58'16,"0"0"-7"-16,0 0 2 16,0 0 2-16,-3 0-4 0,-13 0-10 15,-5 0-13 1,-9 0-8-16,-6 0 2 0,-6 0-6 16,-5 0-4-16,-9 0 1 15,-7 0-4-15,-9 0-2 16,-12 0-2-16,-14-3-3 15,-18-4-1-15,-16-5 2 16,-19 2-2-16,-13-5 0 16,-12-2 4-16,-10 1-4 15,-5-3 0-15,-12-3 0 16,-9-3 1-16,-9-1 0 16,-3-2 0-16,-6-2-2 15,-5-3 1-15,-8-3 2 0,-10 1-2 16,-3-1 4-1,-2 1-2-15,0-3-2 0,-6-6-1 16,-1 0 3-16,-5-4-2 16,0 3-1-16,1-5 0 15,-7 3 0-15,-3 1 7 16,3-1-2-16,0 3-3 16,10-2 3-16,-4 4 0 15,0-2 3-15,7-4-1 16,4 4-7-16,5-3 4 15,5-1-1-15,6 0 2 16,10-3-5-16,2 3 3 16,7-6-3-16,-4 6 1 15,7-4 0-15,3 5-1 0,2-1 0 16,7 0-1-16,3 4 1 16,-3-3 2-16,8 2 0 15,3 1 1-15,6 4-3 16,7 0 0-16,0 5 0 15,3 3 0-15,-3 0 0 16,0 3 3-16,1 1-3 16,1 7-3-16,1-1 3 15,-3 3 0-15,-2-2 0 16,-2-1 3-16,4 3-3 16,3-3 0-16,8 4 0 15,8-4 0-15,6-3 2 16,8 1 0-16,3 0-1 0,0-1 1 15,9 3-2-15,4 3-1 16,3 1 0-16,2 6-1 16,1-2 1-16,0 2 1 15,5 1 0-15,-5 0 3 16,-1 4-1-16,4 3 1 16,2 1-3-16,4 2 0 15,7 1-3-15,1-3 3 16,6 3 4-16,2-4-4 15,2 4 1-15,-1-2-1 16,1 1 0-16,-2-3 0 16,-5 0 0-16,4 1 1 0,0 2-1 15,0-5-1 1,-1 2 1-16,-1-7-1 0,-2 4 1 16,1-1 0-16,0 1 0 15,6 6 0-15,6 1 1 16,2 0-1-16,5 0 2 15,5 0-1-15,11 0-1 16,8-6 0-16,11 1 0 16,10-5 0-16,9 3 3 15,9-4-2-15,5 0 3 16,10 3-1-16,3 0-2 16,2 6 0-16,2-4 0 15,5 3 0-15,-3 3 0 16,3 0 1-16,0 0-2 15,0 0 0-15,-3 0 0 0,3 0 0 16,-3 0-4-16,3 0 2 16,-6 0 1-16,-1 0-5 15,-7 0-9-15,-11 0-11 16,-11 19-50-16,-13 11-71 16</inkml:trace>
  <inkml:trace contextRef="#ctx0" brushRef="#br0" timeOffset="38320.3501">5296 11403 127 0,'-34'0'16'0,"1"4"-3"16,3 3 17-16,0-2 6 15,-1 1-10-15,-5-2 0 16,-1 8-1-16,-2 2 3 15,-1 3-11-15,-5 3 4 16,0 5-9-16,-4 9 3 16,-2 5-4-16,-4 5-5 0,0 4 2 15,0-1 1 1,10 5 1-16,6 3-2 0,6 1-3 16,11 5-1-16,1 2-3 15,6 3 0-15,5 4 1 16,7 3 3-16,3 3-4 15,0 0 2-15,6 0-1 16,13-2 4-16,2-2-5 16,4 2 4-16,1-1 2 15,4-3-1-15,5-3-6 16,1-5 0-16,6-6 2 16,7 1 0-16,5 2 1 15,4-4 0-15,2-7 3 16,7-4-1-16,9-11-4 0,0-7 4 15,6-4 5-15,6-4-5 16,6-3 0-16,3-8 0 16,6-7 1-16,3 0-5 15,-3 0 0-15,1-15 1 16,1-6-1-16,-8-12 0 16,0-2 1-16,-9-9 0 15,-5-2-1-15,-11-2 2 16,-8 3-2-16,-10 1 2 15,-9 0-1-15,-4 3-1 16,-11-3 0-16,-3-2 2 16,-9-12 0-16,-5-5 5 15,-7-6-6-15,-6-2 1 0,0-6 0 16,-16-4-3-16,-2-2 0 16,-6 2 0-16,-4 0 1 15,-2 6 0-15,-3 6 0 16,-1 0 0-16,-5 3 4 15,-1 3-3-15,-2 0-2 16,-3 9 2-16,-7 6 0 16,0 0-2-16,4 4 4 15,-1 0-4-15,-2 3 1 16,0 8 4-16,-4 8-4 16,0 3 0-16,-3 7-1 15,-5 1 3-15,2 6-1 16,-6 5-2-16,-2 3 0 0,2 0 0 15,-6 0 2-15,6 14-1 16,1 2-2-16,5 6-1 16,6 6 2-16,1-2-2 15,0 5 2-15,5 1-1 16,0 4-1-16,1 1 1 16,9-4-1-16,2 0 1 15,13-4-2-15,5-2 2 16,5-2-5-16,1-4 3 15,4 9-4-15,0 1-2 16,0 0-3-16,3 2-9 16,3-1-32-16,3-1-9 0,0-2-137 15</inkml:trace>
  <inkml:trace contextRef="#ctx0" brushRef="#br0" timeOffset="38874.0279">5423 11943 71 0,'-22'-7'218'0,"-1"5"-204"16,-4 2 5-16,-1 0 6 15,-5 2-8-15,-3 15 4 16,-2 8-10-16,-3 3-2 16,-2 7 7-16,0 6-5 15,1 3 0-15,3 7-6 0,2 9 0 16,7-1 2 0,3-1-2-16,11-7-4 0,5-3 2 15,11-4-3-15,0 0 0 16,8-3 0-16,11-8 4 15,8 0-3-15,7-5-1 16,2-6 1-16,9-6 4 16,4-2-2-16,2-6-1 15,1-5 0-15,2-3-2 16,-2 0 0-16,-1-6-3 16,1-6-4-16,0 1-16 15,-4-4-32-15,-9 1-115 0</inkml:trace>
  <inkml:trace contextRef="#ctx0" brushRef="#br0" timeOffset="39662.4794">5802 12412 26 0,'-12'0'112'0,"0"0"-107"16,6 0 17-16,2 0 25 15,-1 0 2-15,5 0-8 16,0 0-15-16,-3 0-6 16,3 0-5-16,0 0-3 0,0 0-6 15,0 0-1-15,0 0 1 16,0 0 1-16,0 0 5 15,0 0 0-15,0 0 2 16,0 0-5-16,0 0-1 16,0 0-2-16,3 0-3 15,12 4 3-15,9-4 2 16,6 0 2-16,7 0-2 16,-6 0-5-16,2-8 2 15,-9-2-4-15,-3-2 0 16,-2 1 1-16,-5-3-1 15,-8 3 1-15,1-8 0 16,-7 2 1-16,0-5 2 16,-4 0 0-16,-14 0 0 15,-9 0-2-15,-6 7 0 0,-1 3-3 16,-5 7 2-16,5 5-2 16,1 0 0-16,3 2 1 15,3 20-1-15,5 6 0 16,-2 7-1-16,12 5 0 15,0 0 1-15,9 4-1 16,3-3 0-16,3 2 1 16,15 1 0-16,4-3 0 15,8-4 1-15,0 0-1 16,7-9-1-16,2 2-1 16,0-8 2-16,1-4-3 15,-1-6 1-15,-3-6-5 0,1-6 1 16,-7 0-2-16,3-10-19 15,-2-11-35-15,-1-6-94 16</inkml:trace>
  <inkml:trace contextRef="#ctx0" brushRef="#br0" timeOffset="41950.079">2997 11316 127 0,'0'0'43'0,"-3"0"-11"0,0 0 19 15,3 0-1 1,0 0-22-16,0 0-9 0,0 0 6 15,-3 0 1-15,3 0-5 16,-3 0-2-16,0 0 0 16,-3 0-2-16,-9 0 1 15,-10 7-10-15,-3 4-8 16,-8 7 1-16,-3 4-3 16,3 4 2-16,-3 7-1 15,5 0 1-15,3-1 0 16,5 6-3-16,1-4 1 15,4-2 2-15,6-3 0 16,3 0-3-16,8-7 1 16,4 0 0-16,0-3-6 15,7-2 1-15,14-4 2 0,7 1 1 16,8-6 4-16,6-2 0 16,7-2 5-16,5 3-1 15,-3 1-2-15,1 2 0 16,-6 5-2-16,-10 1 3 15,-8 4-3-15,-8-1 0 16,-7 0 0-16,-7-1 3 16,-6 1-1-16,0 1 2 15,-9 4 4-15,-18 7 2 16,-6 0-2-16,-11 1-6 16,-1-9 4-16,-1-2-2 15,4-9 1-15,3-5 0 0,6-4-3 16,5-3-2-16,4 0-1 15,8 0-4-15,7 0-3 16,6 0-5-16,3 0-2 16,0-3-18-16,0-8-59 15,16-6-158-15</inkml:trace>
  <inkml:trace contextRef="#ctx0" brushRef="#br0" timeOffset="42489.7259">3319 11476 228 0,'0'0'73'16,"0"0"-63"-16,0 0 7 15,0 0 12-15,0 4-23 16,3 14-6-16,8 13 0 16,5 12 6-16,5 7 5 0,6 0 5 15,3-3-7-15,4 4-5 16,-4-2 7-16,3-3-2 15,-5-8-7-15,-1-5 1 16,-3-11 1-16,-5-5 2 16,-1-5-2-16,-3-8 1 15,-6-1-2-15,-6-3 0 16,-3 0 7-16,0 0 8 16,0-19 9-16,0-28 8 15,0-16-20-15,0-14-15 16,0 4 4-16,0 11-3 15,0 6-1-15,0 7 0 16,0 10 0-16,0 6-1 16,0 12 0-16,0 7 1 15,0 1-6-15,0 4-3 0,0 1-7 16,0 3-18-16,0 2-29 16,0 3-82-16,6 0-139 15</inkml:trace>
  <inkml:trace contextRef="#ctx0" brushRef="#br0" timeOffset="43030.1783">3992 11934 107 0,'0'0'184'16,"0"-20"-63"-16,0-21-58 16,0-13-54-16,6-12-4 15,0-2 5-15,0-8 2 16,-3-2-9-16,2 5-3 16,-1 15 1-16,0 18 0 15,-2 21-1-15,-2 12 2 16,0 7-2-16,0 0-3 15,3 7-5-15,3 15-10 16,10 11 18-16,4 12 9 16,2-1-7-16,2-9 2 0,-6-4-3 15,4-12-1-15,-1-9 0 16,2-7-3-16,2-3 1 16,3 0 2-16,2-30 2 15,3-6 4-15,-3-8-3 16,-2 4-3-16,-10 13 0 15,-6 10 0-15,-9 13 0 16,0 4-1-16,-3 0 1 16,0 0-2-16,0 0-3 15,3 11-2-15,4 4 7 16,4 3 2-16,1 0 1 16,1 1-3-16,5-5 0 0,0 4 0 15,4 0-2 1,1 4-5-16,7 8-6 0,-5 7-29 15,3 15-80-15</inkml:trace>
  <inkml:trace contextRef="#ctx0" brushRef="#br0" timeOffset="48266.1035">2421 12485 101 0,'-24'15'24'0,"8"-4"-16"16,10-6-3-16,3-2 4 15,3 1 1-15,0-4 1 16,0 0 6-16,0 0 7 15,0 0 0-15,0 0 7 16,0 0-8-16,0 0-8 16,0 0-7-16,0 0-2 15,0 0 1-15,0 0-4 16,0 0 1-16,9 0-1 16,12 0 1-16,10 0 3 0,11 0 1 15,10 0-3 1,15-15-2-16,9-8 0 0,18-13 4 15,14-11-4-15,5-5-1 16,11-6-2-16,-3 3-2 16,-15 6-1-16,-5 9-2 15,-14 7 3-15,-7 4-4 16,-8-4-2-16,-1 4 4 16,-8 2-4-16,-5-1 1 15,-7 5-8-15,-5 2-24 16,-13 9-60-16,-5 2-78 15</inkml:trace>
  <inkml:trace contextRef="#ctx0" brushRef="#br0" timeOffset="50359.3012">13973 11392 89 0,'-10'0'32'0,"-11"-7"-15"16,-9-2 18-16,8 0-4 16,-5-2 8-16,-3 0-7 15,-4 4-9-15,-5-5 5 16,-4 6-7-16,-5 2 1 15,-7 4-10-15,-11 0-5 16,-7 0 4-16,-9 10-3 16,-6 9-2-16,-3 6 10 15,0 5-9-15,3-1 3 16,4 8-3-16,10-5 0 16,15 9 1-16,14 3 0 15,4 8-1-15,7 12-7 16,1 7 0-16,15 10 3 0,7 4-3 15,11 3 0-15,11-4-1 16,18-4 1-16,15 6-1 16,11-6 0-16,20-3 1 15,19-4 2-15,21-7 1 16,13-18-3-16,9-12 2 16,0-17 1-16,0-11 1 15,-2-8-2-15,-8 0 2 16,-6-19 6-16,-5-10-6 15,-9-11 2-15,-10-5-1 16,-9-10-4-16,-13-11 3 16,-14-7-2-16,-10-4-1 15,-10-4 4-15,-12-3 0 0,-19 2-3 16,-10-5 4-16,-4 5-1 16,-31 6 2-16,-12 10 0 15,-11 7-3-15,-16 8 5 16,-10 3-6-16,-7 7 2 15,0 6 0-15,3 5-5 16,10 8 0-16,2 3 0 16,6 1-1-16,2 6-3 15,6 1-6-15,4-2-9 16,9 1-10-16,10-2-27 16,12-4-21-16,15-5-136 15</inkml:trace>
  <inkml:trace contextRef="#ctx0" brushRef="#br0" timeOffset="51252.2356">12059 10396 179 0,'0'-6'92'16,"0"3"-85"-16,0 1 7 16,0 2 20-16,0 0-5 15,0 0-7-15,0 0-12 16,0 0-5-16,0 2-5 16,12 20-1-16,12 15 1 15,5 21 8-15,3 15 0 0,-2 8 5 16,-6 7-4-16,0-7-4 15,1-12 1-15,-1-6-6 16,-2-8 1-16,-5-7 2 16,-1-11-3-16,-7-8 0 15,-2-14-3-15,-4-7 2 16,-1-5 0-16,-2-3-6 16,0 0 6-16,-3-25-1 15,-9-20-56-15,-10-22-111 16</inkml:trace>
  <inkml:trace contextRef="#ctx0" brushRef="#br0" timeOffset="51664.1245">12140 10250 290 0,'0'-7'9'16,"0"0"-7"-16,13-7-1 15,17-2 0-15,11 3 1 16,12 5 2-16,1 8 0 15,-2 0-1-15,0 0-1 16,-4 18 2-16,-8 3 0 16,-7 2-4-16,-9 2 2 15,-10 1 3-15,-7 0 4 16,-7 2-2-16,0 4 14 16,-17 4 2-16,-14 0-7 15,-6 5-6-15,1-5 1 16,3-10-4-16,11-1-4 0,6-14 2 15,10-3-4-15,3-5-1 16,3-3-1-16,0 6-9 16,0 4 0-16,8 1 10 15,13 7 0-15,0-3 0 16,9-1 2-16,0 3-2 16,2-4 2-16,3-2-2 15,5-2 0-15,2-3 1 16,4-6-1-16,2 0-1 15,4-15-9-15,6-14-20 0,2-8-89 16</inkml:trace>
  <inkml:trace contextRef="#ctx0" brushRef="#br0" timeOffset="51896.0751">13026 10158 332 0,'-3'-1'31'0,"3"1"-31"15,0 0 0-15,29 0 0 16,19 0 0-16,17 0 6 16,9-2-2-16,4-6-1 15,-2-3-3-15,-9 1-4 0,-7 10-7 16,-22 0-20-16,-18 7-136 15</inkml:trace>
  <inkml:trace contextRef="#ctx0" brushRef="#br0" timeOffset="52084.8044">13081 10617 330 0,'0'0'10'15,"0"0"-5"-15,18 0-5 16,19-5 10-16,9-14-1 15,9-3-3-15,7 0-4 16,-1-1 5-16,-5-2-6 0,-6 3-1 16,-10 2-3-16,-17 3-13 15,-13 2-19-15,-10 4-206 16</inkml:trace>
  <inkml:trace contextRef="#ctx0" brushRef="#br0" timeOffset="52263.8227">13023 10351 320 0,'-14'0'22'16,"13"20"-22"-16,1 21 0 15,0 25 8-15,0 14 1 16,0 6 2-16,0 6-4 16,9 3 2-16,0-2-6 0,3 0-3 15,4-3-6-15,5-11-10 16,4-19-28-16</inkml:trace>
  <inkml:trace contextRef="#ctx0" brushRef="#br0">5329 16311 67 0,'0'0'85'16,"0"0"-85"-16,3 0 1 15,-3 0 4-15,3 0-4 16,7 0 8-16,1 0 5 15,4 0 6-15,10-5 9 0,5-6 8 16,13-3-7 0,2-5-1-16,10-6-7 0,9-1 2 15,8-11-12-15,16-4 2 16,9-5 3-16,12-10-8 16,3 2 2-16,12-4-3 15,5-6-4-15,18-9 3 16,15-8-3-16,13-7 1 15,13-3-3-15,1-2-1 16,2-2-1-16,-6-4 1 16,6 0 1-16,-3-4 1 15,8 1-3-15,-1-2 1 16,-10 9-1-16,-6-4 0 16,-7 0 0-16,8-1 1 15,-1 2 1-15,3 6 1 0,-13 10-3 16,-11 10-3-16,-7 6 3 15,-21 3 1-15,-7 5-1 16,-9 2 1-16,-1 5-1 16,-3-4 2-16,-2 4-2 15,-5 0 0-15,-6 3 0 16,1 1 0-16,-1-2 0 16,-2-1-1-16,6 1 1 15,3-3 0-15,-7 1 1 16,-3 0 1-16,0 0-2 15,0 2 1-15,6-4-1 16,9-3 2-16,3 0-1 0,6-1-1 16,4-3 0-16,-1-1 0 15,-15 4 1-15,-15 7 0 16,-21 10 0-16,-22 14 1 16,-23 8-2-16,-13 9 0 15,-6 6 5-15,-6 3 2 16,0-3 10-16,0 3-3 15,0 0-5-15,0 0-7 16,0 0-2-16,3 0-1 16,-3 0-2-16,0 0 0 15,0 0-1-15,0 0-3 16,0 0 0-16,0 0 3 16,0 0-4-16,0 0-1 0,0 0 0 15,0 0-2 1,-11 0-2-16,1 0-15 0,-9 15 5 15,2 3-12-15,-2 4-28 16,-8 3-159-16</inkml:trace>
  <inkml:trace contextRef="#ctx0" brushRef="#br0" timeOffset="56381.5601">10248 16538 67 0,'9'-18'10'15,"3"0"-7"-15,-2 2 4 16,4-3 10-16,-1-1-7 15,-1-1 1-15,0 4 0 16,0 2 10-16,-3 4 1 0,4 0 0 16,-4 0-1-16,5 0-1 15,2-6 2-15,5-2-3 16,13-10-1-16,2-4 1 16,9-19-1-16,4-7 1 15,6-7-3-15,3-7 0 16,11-11-2-16,6-16 6 15,11-13-6-15,9-8 1 16,6-15-5-16,6 0 3 16,0-6 0-16,7-6-4 15,-1 1-1-15,1-3 1 16,-1 3-1-16,-10 4-2 16,-3 4 0-16,-12 5-4 0,-3 10-2 15,-9 10 0 1,-12 5 2-16,-4 2-1 0,-12 11 1 15,-5 12-2-15,-9 7 0 16,-1 8 0-16,-3 3 3 16,-2-2-2-16,5 4-1 15,0 4 3-15,-1 6-3 16,6 6 0-16,-2 3-2 16,0 4 2-16,-2 6 0 15,-7 6 0-15,-6 7 0 16,-12 7 3-16,1 3-2 15,-4 5 0-15,-3 0 0 0,1-3-1 16,1-2 1 0,7 1-2-16,3-11 0 0,7-4 0 15,11-4-1-15,0-3 0 16,3 5 1-16,-7 2 1 16,-3 8-1-16,-7 5 0 15,-5 4 1-15,-5 2-1 16,1 1 1-16,-4 0 0 15,-3 3-1-15,0 2 2 16,0-2-2-16,0-1 1 16,0 4 0-16,3-3 1 15,-6 3-1-15,0 0 0 16,0 0-1-16,0 0-5 16,0 0-6-16,0 0-11 15,0 0-17-15,0 7-39 0,-9 12-117 16</inkml:trace>
  <inkml:trace contextRef="#ctx0" brushRef="#br0" timeOffset="57535.7946">16659 16145 43 0,'-5'4'19'0,"5"-4"-1"15,0 0 21-15,0 0 17 16,0 0 16-16,-2 0 3 16,-1 0-9-16,-1-8-14 15,-2-10-38-15,0-5 6 16,-1-2 1-16,-6-1-5 15,-1-10-1-15,-2 0 7 16,-2-9-9-16,-6 0 3 16,-8-9-1-16,-3-7-1 15,-7-7-7-15,-7-1 1 16,-5-1-8-16,-1-6 0 16,-2 6 6-16,-1-8-6 15,-8-3 4-15,-2-4-2 0,-6-2-1 16,3-5 4-16,-8 0-4 15,5-4 2-15,-1-2 1 16,-6-5-2-16,-1-6-1 16,5 2-1-16,-1 8 0 15,3 2 0-15,4 3 0 16,-4 5-2-16,-6-2 1 16,4 7 1-16,-5-1-1 15,0 2 1-15,-2 2 0 16,4 3 1-16,1 4-1 15,1 4 0-15,0 1 2 16,1 0-1-16,1 2 0 0,6 5-1 16,5 3 0-1,12 10 0-15,2 3-2 0,2 4 2 16,0 0 1-16,7 4-1 16,3 1 0-16,3 1-2 15,5 3 1-15,1 5 1 16,3 1 0-16,5 2-1 15,2 3 2-15,7 3-2 16,4 5 2-16,-1 2 0 16,7 2-1-16,-3 5-1 15,6 5 0-15,0 0-1 16,0 0-3-16,0 0 0 16,0 0 2-16,0 0-3 0,0 0 0 15,0 0-2 1,0 0-4-16,0 0-11 0,0 0-31 15,3 12-14-15,3 7-42 16</inkml:trace>
  <inkml:trace contextRef="#ctx0" brushRef="#br0" timeOffset="59267.3781">24387 15833 237 0,'-29'-18'41'0,"4"2"-18"15,4 2-2-15,8 6 7 16,-3 6-3-16,-1-7-6 16,-5 0-1-16,-4-1-3 15,-5 0-2-15,-6-5 0 16,-10-2-1-16,-8-1 0 15,-8-4-3-15,-7-1 1 16,-10 1 3-16,-8 0-8 16,-11 0-2-16,-11 4 6 15,-4-4-1-15,-6 0-1 16,-13 0-2-16,6 0 2 16,-1-3 1-16,1-1-3 15,3-11 0-15,-3 0-2 0,-4-4-1 16,-8-2-2-16,-5-2 2 15,-8-1-2-15,-5-4 5 16,0 0-5-16,1 2 0 16,-4-4 0-16,-1 2 0 15,-9-5 1-15,-5-2 4 16,-6 3 1-16,1 2-2 16,-4-1-3-16,2 1 0 15,-3-4-1-15,-3 0 1 16,-4-2 1-16,0-1-2 15,5 5 1-15,4-2-1 16,8 1 1-16,-1 1-2 0,9-5 2 16,-6 0 0-16,-2 1 0 15,13-2 1-15,-3-1-1 16,9 5-1-16,5-5-2 16,-1 4 2-16,6-1 0 15,3 0 0-15,-2 2 2 16,8-3-2-16,1 4 1 15,2-4-1-15,10-2 0 16,2 2-2-16,-2-4 2 16,0 4 0-16,2 8 1 15,1 4-1-15,-5 6 1 16,7 0 2-16,4 5-3 16,8 0-1-16,10 2 1 0,6 1-1 15,3 3 1 1,4 2 0-16,0 3-1 0,5-2 1 15,2 5-1-15,4 3 1 16,3 6 0-16,5-2 0 16,6 4 1-16,4 3 0 15,4-2-1-15,8 1 1 16,10 3 0-16,8-2 0 16,11 5 0-16,2-2 0 15,2 2-1-15,4 3 1 16,3-3-2-16,-4 3 1 15,7 0-1-15,-1 0 1 0,1 0 1 16,0 0-1 0,0 0-2-16,0 0 2 0,0 0-5 15,0 0-2-15,0 0-3 16,0 0 2-16,0 0-4 16,0 0-3-16,3 3-1 15,11 5-2-15,-1 3-31 16,5 4-31-16,3-8-153 15</inkml:trace>
  <inkml:trace contextRef="#ctx0" brushRef="#br0" timeOffset="60528.0952">23168 11425 242 0,'-46'-18'13'15,"10"7"-1"-15,-4 4 9 16,-2 0 1-16,-6 1-14 15,0 4 4-15,-7 2 2 0,-4 0-1 16,-13 4-2 0,-6 13 1-16,-2 2 0 0,-7 3 4 15,1 5-1-15,-1 4-2 16,8 4-3-16,8-3 0 16,8 9 1-16,12 3 0 15,3 7-5-15,8 8-4 16,9 10 3-16,7 1-3 15,15 4-2-15,9-2 0 16,0-1 2-16,22 2-2 16,18 1 1-16,11-2 4 15,16-4-3-15,13-3 4 16,9-10 0-16,10-4-1 16,8-10 0-16,3-12-1 15,10-10 4-15,7-8 0 0,10-11 1 16,2 0-1-16,-5-8-1 15,-8-14-6-15,-8-7 1 16,-13-5-1-16,-10-2 1 16,-14-1-2-16,-16-7 0 15,-9 0 2-15,-16-8 1 16,-9-9 0-16,-7-6 1 16,-9-6-2-16,-7-3 0 15,-7 2 1-15,-1-3-2 16,-3 2 2-16,-15 2-1 15,-9 11 0-15,-6 2 0 16,-2 6-1-16,-5 0 2 0,-1 3-1 16,1 2-2-1,-5 8 2-15,-1 2-2 0,-3 6 1 16,-2 8-1-16,-3 2-2 16,1 4 2-16,0 4-2 15,4 5 2-15,1 3-1 16,3 2 1-16,-2 5 0 15,-1 0-1-15,0 0-4 16,6 0 3-16,7 0 2 16,3 4-1-16,7 0-1 15,1 3-1-15,3 0-2 16,3 1 4-16,4-1-8 16,-2 0 0-16,5 1 5 15,2-1-9-15,1 0-12 16,1 6-5-16,-4-1-10 0,7 1-34 15,-7 2-127-15</inkml:trace>
  <inkml:trace contextRef="#ctx0" brushRef="#br0" timeOffset="62283.5524">25468 10864 137 0,'2'-12'86'0,"-2"9"-56"15,0 3 28-15,0 0-2 16,0 0-21-16,0 0-10 15,0 0-14-15,0 0-4 0,-8 22-6 16,-11 22 3-16,-14 26 2 16,-9 15 2-16,-7 6-4 15,3-6-4-15,1-8 0 16,6-8 1-16,5-10-1 16,3-3-1-16,4-12-1 15,5-12 0-15,7-10-4 16,4-11-7-16,8-11-12 15,3-7-60-15,0-32-205 16</inkml:trace>
  <inkml:trace contextRef="#ctx0" brushRef="#br0" timeOffset="62553.4739">25360 10795 269 0,'4'-2'37'0,"-4"2"-37"15,6 0-2-15,9 23 2 16,7 10 12-16,11 14 2 16,6 13-5-16,4 6-1 15,2 7 14-15,0 2-2 16,-5-4-5-16,-6 0-6 16,-2-5 1-16,-6-8-8 15,-3-6 2-15,-5-11-4 16,-3-12 0-16,-8-7-2 15,-7-11-2-15,0-8-8 16,-24 0 3-16,-21-3-9 0,-22 0-152 16</inkml:trace>
  <inkml:trace contextRef="#ctx0" brushRef="#br0" timeOffset="62712.5637">25182 11376 227 0,'-10'-11'71'0,"8"9"-37"16,2-1-17-16,0 3-3 15,15-8-9-15,19 1-1 16,17-6 7-16,12 3-8 16,2-5-3-16,2 5-1 15,7-5-7-15,-1 1-20 16,-3-8-184-16</inkml:trace>
  <inkml:trace contextRef="#ctx0" brushRef="#br0" timeOffset="62951.9055">26304 10955 295 0,'0'0'4'0,"0"15"2"16,-9 15 38-16,-13 10-15 15,-4 3-11-15,-2 2-6 16,-3 0-3-16,1-4-4 15,2-2-4-15,3-3-1 16,6-9-5-16,7-5-8 16,3-12-7-16,6-10-8 0,3-3-9 15,0-26-178-15</inkml:trace>
  <inkml:trace contextRef="#ctx0" brushRef="#br0" timeOffset="63228.2605">26191 10902 235 0,'1'0'29'16,"-1"5"-18"-16,7 25-8 16,1 9 21-16,4 7-4 15,6 5-9-15,3-3 3 16,7-1 3-16,3-7-1 16,5-2 0-16,3-6 0 15,-2-9-3-15,-1-8-3 0,-4-8-4 16,-3-7 6-16,1 0-2 15,2-22 1-15,5-12 5 16,-3-14-10-16,-3-7-4 16,-6 1-1-16,-8-1-1 15,-3 4-3-15,-4 3-8 16,-1 10-19-16,-1 10-46 16,0 5-154-16</inkml:trace>
  <inkml:trace contextRef="#ctx0" brushRef="#br0" timeOffset="63468.1269">27257 10842 28 0,'0'10'117'0,"-1"9"-100"15,-23 15 48-15,-9 9 11 16,-9 7-22-16,-5 5-23 15,-3 2-7-15,0-3-7 16,5 1-2-16,3 1-4 16,11-8-10-16,9-4-1 15,8-8-10-15,9-10-7 16,5-14-21-16,0-12-84 16</inkml:trace>
  <inkml:trace contextRef="#ctx0" brushRef="#br0" timeOffset="63792.9379">27256 10790 204 0,'0'27'23'16,"0"20"-13"-16,0 13 21 15,0 5 2-15,0 8-4 16,0 0-5-16,12-3 9 15,6 0-13-15,1-7 2 0,2-9-11 16,0-7 2 0,0-10-9-16,-6-6-2 0,-5-10-2 15,-3-11-2-15,-2-6 0 16,-4 2-1-16,-1-3 1 16,0-3 0-16,0 0 2 15,0 0 1-15,0 0-1 16,0 0-1-16,0 0 0 15,0 0-5-15,0 0-14 16,-4-13-126-16</inkml:trace>
  <inkml:trace contextRef="#ctx0" brushRef="#br0" timeOffset="64024.987">27102 11253 334 0,'0'0'0'15,"0"0"4"-15,0 0 10 16,0 0-1-16,16-4-2 16,9 4 7-16,8-4-10 15,5-2-8-15,-4 1 0 16,-1-2-16-16,-6 7-15 15,-12 0-122-15</inkml:trace>
  <inkml:trace contextRef="#ctx0" brushRef="#br0" timeOffset="64916.168">27435 10839 204 0,'-15'0'72'0,"8"0"-66"0,-3 0 27 16,-10 3 22 0,-15 15-17-16,-12 7-9 0,-9 5-7 15,-3 3 0 1,-1 7-1-16,0 2-6 0,1 5-2 16,5 0-4-16,8-1-4 15,11-8-5-15,14-1-1 16,14-7-1-16,7-4-3 15,1-5-1-15,29-5 4 16,15-9 2-16,21-7 0 16,13-7 0-16,7-30 0 15,-6-4-6-15,-16-3 2 0,-18-12 2 16,-19-5 2 0,-15-8-5-16,-12-2-10 15,0 8 10-15,-19 9 0 0,-9 7 5 16,0 10 0-16,3 7 1 15,4 7 0-15,7 10 0 16,7 6 1-16,4 2-1 16,3 5-1-16,0 0-2 15,0 0-3-15,0 0-2 16,0 0-6-16,3 0 13 16,7 17 0-16,-2 5 3 15,-4 5 4-15,-2 10 1 16,-2 11-1-16,-6 6 5 15,-15 9-2-15,-3 3-1 16,-7 8-1-16,-9 2 1 0,-7 9-1 16,-6 4 3-16,-3-2 1 15,5-5-8-15,7-9-1 16,8-9-3-16,9-11 0 16,11-10-2-16,7-16 0 15,7-13-9-15,2-11 1 16,0-6-7-16,17-37-4 15,29-22-54-15,20-27-62 16,11-13-108-16</inkml:trace>
  <inkml:trace contextRef="#ctx0" brushRef="#br0" timeOffset="65237.6533">27387 10978 338 0,'0'7'0'0,"0"19"0"16,-9 21 12-16,-4 8 6 15,1 11-2-15,7 1-4 16,5 3 4-16,3-1 1 16,20-3 1-16,6-10 1 15,4-10-5-15,3-8-1 16,-1-13-1-16,0-7-3 16,5-18 8-16,7-3 6 15,10-31 0-15,5-21-9 16,4-14-9-16,-3-12-2 15,-4-11-3-15,-2-11 0 0,-5 0-1 16,-6 4 1 0,-3 16 0-16,-8 13 0 0,-7 15-2 15,-7 17 0-15,-8 8-2 16,-5 10-3-16,-8 9-19 16,0 11-32-16,-1 0-45 15</inkml:trace>
  <inkml:trace contextRef="#ctx0" brushRef="#br0" timeOffset="66977.2942">5972 16483 28 0,'-21'6'33'0,"6"-6"-6"0,5 0-4 16,10 0 3 0,0 0-1-16,0 0 2 0,0 0-14 15,0-6 1-15,0-2 12 16,10 0-4-16,2 2-5 15,3-2-4-15,6 0-4 16,9-2 1-16,4-4-4 16,9-6 1-16,5-2 5 15,6-5-2-15,10 0 5 16,9 1-2-16,6-7 0 16,12 1-1-16,21-6 0 15,10-3-3-15,14-5-4 16,15-3 2-16,1-2-7 15,3 0 1-15,5-4 3 16,1-3-2-16,12-5 4 0,12-10 4 16,6-1 0-16,7 1-9 15,-5 3 4-15,-5 7-5 16,-3 1 1-16,9-4 0 16,7 0 3-16,8 1-4 15,-6 2 1-15,-3 0-1 16,-6 4 3-16,3 0-2 15,4 1 0-15,1-2 4 16,-1 3-4-16,-7 1-1 16,-8 1 1-16,2 4 4 15,2-1-4-15,1-2 0 16,6-2-1-16,1-2-2 0,-6 3 1 16,6 4 1-1,0 0 1-15,2-2 1 0,6 2-2 16,-6 3-1-16,-4-3 1 15,-4 4 0-15,-1-2 1 16,0 2 0-16,4-1 1 16,-1 1-2-16,-6-1 0 15,-3 0 0-15,-8 1 0 16,1 3 1-16,0 0 5 16,4 3-3-16,3 1-2 15,-3-1 0-15,0 1 2 16,3-5-3-16,3-2 3 15,7-7-2-15,3-2 2 16,7 0-3-16,-11 3-1 16,-5 4 1-16,-1 5 3 0,0 3 2 15,3 2-1-15,5-5-4 16,-5 2-2-16,-3-5 0 16,-3 0 2-16,-3-2 0 15,3-1 5-15,-3 2-5 16,0 4 0-16,-11-1 0 15,-5 13 1-15,-13-2-1 16,-10 5 2-16,0 4-2 16,-8 2 2-16,-5-3-2 15,-3 1-3-15,-6 0 2 0,-11-1 1 16,-1-3 0 0,-10 7 0-16,-9-1 0 0,-8 1 1 15,-8 4 1-15,-13 7 0 16,-9-1 0-16,-13 6-1 15,-12 3-1-15,-12 2-1 16,-8-3 1-16,-7 4-3 16,0 0 0-16,0 0 2 15,0 0-5-15,-7 0-3 16,-25 0-11-16,-14 8-52 16,-24 11-94-16</inkml:trace>
  <inkml:trace contextRef="#ctx0" brushRef="#br0" timeOffset="68417.9622">11179 16196 75 0,'-6'3'77'0,"6"-3"-56"16,0 0 11-16,0 0-8 15,0 0-8-15,0 0-5 16,9 0-3-16,13 0 11 15,8 0 2-15,6-10-1 16,13-2-2-16,8-8 1 0,9-4-2 16,14-9-1-16,11-2-1 15,13-6 1-15,16 0-5 16,7-2-1-16,10-5-3 16,-1 1-7-16,7-4-1 15,6-6 1-15,3-9 0 16,23-3 6-16,14-2 0 15,16-6-4-15,14 1 0 16,0-1 3-16,8-5-4 16,0 5 1-16,7 4 0 15,0-4 1-15,5 1-3 16,-4-1 2-16,6-1 0 0,-5-3 2 16,8-2-1-16,-1-2-3 15,-7-3 4-15,-1 4 2 16,-4 2 0-16,-1 2-3 15,4 2 0-15,-7-6 1 16,-4 0 0-16,1 4 4 16,-5 2-3-16,1 4-2 15,-4 1-1-15,-9-3-2 16,-7 6 0-16,2 0 0 16,-8 0 3-16,-2-1-3 15,2-4 2-15,-12 4-4 16,-9 2 3-16,-8 2-1 15,-3 9 5-15,-9 3-3 16,-7 3 0-16,-11 5-2 16,-17 3 3-16,-15 4-3 0,-14 5 0 15,-11 4 1-15,-16 4-1 16,-9 2 0-16,-6 3 2 16,-3-3-2-16,0-2 2 15,0 2-2-15,5-4 0 16,-1 3 0-16,2-3 1 15,2 3-1-15,0 3 2 16,-3 2-1-16,-1-1-2 16,1 0 2-16,1 0-2 15,-2 0-1-15,1 3 2 0,-4 1 0 16,-10 7-4 0,-13 3 4-16,-10 6-1 0,-6 2-2 15,-6 0-1-15,0 0-3 16,0 0-10-16,-8 0-20 15,-23 13-20-15,-15 20-71 16,-23 16-99-16</inkml:trace>
  <inkml:trace contextRef="#ctx0" brushRef="#br0" timeOffset="69266.4729">17678 16152 54 0,'-6'3'98'15,"6"-3"-81"-15,0 2-7 16,0-2 6-16,3 0 12 15,22-5 26-15,15-19-3 0,15-17-14 16,16-15-14 0,23-10 1-16,13-12-11 0,17-8 2 15,12-10-7-15,4-3 2 16,5-1-4-16,4-3 5 16,-3 4-2-16,0 0 3 15,1 1 2-15,-1-5-4 16,10-8-2-16,13-2-2 15,6-5 2-15,7-7-5 16,0 5 0-16,3-1-2 16,0 3-1-16,6 0 2 15,-6 4-2-15,-9 2 0 16,-11 1-1-16,-19 8 1 16,-10-4 1-16,-8 5-1 0,-2 2 2 15,-9-5-2-15,0 5 0 16,-7 4 1-16,-8 11 0 15,-10 10 0-15,-13 15-1 16,-18 13 0-16,-14 10 0 16,-16 12-1-16,-11 13 2 15,-14 2-2-15,-5 5 1 16,-1 5-3-16,0-2 0 16,0 2-3-16,0 0-13 15,-4 0-14-15,-7 0-33 16,-2 0-25-16,-1 18-144 15</inkml:trace>
  <inkml:trace contextRef="#ctx0" brushRef="#br0" timeOffset="69925.8012">24861 16141 305 0,'6'4'79'0,"-6"-4"-78"16,5 0 11-16,-2 0 9 15,-2-4 9-15,-1-13-19 16,0-7 7-16,0-11-5 15,-16-14-5-15,-11-9 4 0,-7-12-1 16,-7-11 8-16,-6-17-15 16,-3-9 5-16,0-10-1 15,-1-5-1-15,-1 2 0 16,0-6-5-16,-5-8 6 16,2-3-4-16,4 1 1 15,2-4-2-15,8 4 0 16,5 4 2-16,4 11-2 15,-1 7-3-15,0 9 0 16,-1 2 0-16,0 3-1 16,-2 9 1-16,1-4-2 15,2 7 2-15,1 4 0 0,2-1 1 16,1 4-1 0,3 0 1-16,0 11-1 0,2 8-1 15,2 9 1-15,3 14-1 16,4 7 0-16,-3 6-6 15,4 4-11-15,-3 3-23 16,-7 0-39-16,-14 1-67 16</inkml:trace>
  <inkml:trace contextRef="#ctx0" brushRef="#br0" timeOffset="71739.4472">6085 11557 309 0,'-13'4'21'15,"10"-4"-21"-15,3-8 4 16,9-10-3-16,37-26 11 15,2-6 5-15,15-13-4 16,8-8 2-16,4-6 2 16,13-14 1-16,15-9 7 15,18-12-9-15,16-6 3 16,12-5-11-16,9-1-1 16,11 0 5-16,4 6-3 15,9-6-2-15,12-8-2 16,22-8 3-16,20-18 3 15,10-11-8-15,14-10-2 16,11-1 5-16,13-7-5 0,14 0 4 16,8-9-4-16,1-1 0 15,-1 1-1-15,-9 10 1 16,-6-1-1-16,-9 6 0 16,-9 6 2-16,-8 2-2 15,-2 12 1-15,-26 13-3 16,-22 20 4-16,-27 18-2 15,-29 19 0-15,-23 22 0 16,-25 17-1-16,-34 12-1 16,-21 15 2-16,-27 9 0 15,-12 12-3-15,-11 1-5 16,-3 3-3-16,0 0-24 0,0 0-38 16,-3 4-24-1,0 17-128-15</inkml:trace>
  <inkml:trace contextRef="#ctx0" brushRef="#br0" timeOffset="72544.0561">14236 11829 253 0,'-6'12'24'0,"3"-12"11"15,0-9 26-15,-6-26-37 16,1-6-5-16,2-8 3 16,-1-17-7-16,1-14 9 15,-4-15-13-15,1-17 2 16,-2-19 1-16,-2-19-4 15,1-16-6-15,0-13-2 16,-5 0 0-16,4-2 2 0,-8 9-1 16,2-1 1-16,-2 1-2 15,0-7 0-15,5-9 0 16,0 2-2-16,3-6 0 16,0 9 0-16,1-1 1 15,-5 4 0-15,4 1 1 16,0 2 1-16,-1 15 1 15,4 8 3-15,4 15 1 16,0 14-4-16,3 9 1 16,0 9-3-16,3 12-2 15,-3 7 0-15,0 10 0 16,0 12-1-16,-3 6 0 0,1 8 0 16,-1 6-3-16,2 6 3 15,-5 10-3-15,2 3-1 16,1 9-8-16,-4 3-27 15,3 10-21-15,-3 5-26 16,-5 5-169-16</inkml:trace>
  <inkml:trace contextRef="#ctx0" brushRef="#br0" timeOffset="73068.2142">22670 11278 89 0,'4'-3'22'0,"-4"3"-22"16,0 0-5-16,-9 0-50 15</inkml:trace>
  <inkml:trace contextRef="#ctx0" brushRef="#br0" timeOffset="73818.2882">22687 11392 217 0,'-7'0'61'16,"-2"0"-37"-16,-1 0 15 16,-5 0-2-16,-5-8-8 15,-8-3-9-15,-6-6 1 16,-16-5-3-16,-8-5 3 0,-13-9-1 16,-20-5-4-16,-15-6 1 15,-14-7-2-15,-17-3 1 16,-6-7 2-16,-8-7-6 15,-8 1-4-15,4-7 3 16,-11-8-6-16,0-3 2 16,-5-2-6-16,-7 0 3 15,-1-1-4-15,-12-5 0 16,-4-2-6-16,-11-5 6 16,-11-2 2-16,-3-4 3 15,-7-4-2-15,-1 1-3 16,1-7 0-16,1 2 0 15,-6-1 1-15,5-2 1 16,3 5-2-16,7 4-5 16,6-5 5-16,7-1 0 0,-4-1 0 15,13-3 1-15,10 0-1 16,9-4-4-16,13 1 4 16,6-2-2-16,13 12 2 15,8 7 0-15,6 5 4 16,14 15-2-16,-1 6 0 15,6 12-2-15,11 6-4 16,1 7-2-16,6 5 5 16,9 2-1-16,2 5 0 15,8 1-2-15,3 0 4 16,1 1 0-16,3 2 0 16,-2 1 0-16,2 2-1 0,-6 6 2 15,3 2-1-15,1 3 0 16,2 2 1-16,5 4 0 15,6-1 1-15,1 9-2 16,0-1 0-16,0 5 0 16,0 0 0-16,3 4 0 15,5-3 0-15,0 6 0 16,4-1 0-16,4 1 0 16,7-1 0-16,2 1 0 15,5-3 0-15,8 4 0 16,1-2 0-16,7 1-2 15,-1-3 1-15,6 0-3 16,2 1-5-16,1-5-13 0,-3 3-34 16,4-11-39-16,0-7-147 15</inkml:trace>
  <inkml:trace contextRef="#ctx0" brushRef="#br0" timeOffset="74508.0495">13545 5116 7 0,'-64'-24'310'16,"1"16"-293"-16,2 8-9 16,-11 6-4-16,-2 23 3 15,-14 10 3-15,0 14 6 16,4 10-1-16,7 12-8 16,8 18 1-16,11 15 0 15,6 16-4-15,16 15 2 16,10 5-3-16,22-1 5 15,4-3-2-15,30-5 0 0,19-11 1 16,9-9-2 0,17-5 6-16,19-10-10 0,16-7 4 15,20-15 2-15,16-15 4 16,8-20-7-16,10-20 5 16,2-20 3-16,2-3 0 15,4-28-5-15,-5-17 4 16,-3-14-4-16,-10-7-2 15,-14-10-2-15,-24-1-1 16,-15-4 2-16,-20-2-2 16,-17-8 0-16,-14-10 0 15,-24-10-1-15,-15-11 5 0,-11-9-6 16,-15 7 0 0,-28 5 0-16,-11 9 4 0,-24 12 3 15,-13 10-2-15,-20 14 1 16,-19 17-5-16,-12 7 3 15,-10 11-1-15,1 7-1 16,2 3-2-16,9 7-2 16,10 6 0-16,11 3 1 15,11 7 0-15,17 4 0 16,14 2-4-16,17 0-3 16,17 9-12-16,7 16-19 15,12 11-27-15,5 3-23 16,3 4-281-16</inkml:trace>
  <inkml:trace contextRef="#ctx0" brushRef="#br0" timeOffset="75639.6441">13266 5667 275 0,'0'-7'20'0,"0"7"-9"15,0 0 8-15,0 0 6 16,0 0-8-16,0 0-13 16,0 10-2-16,0 18-2 15,0 12 10-15,9 15-7 16,-2 14 5-16,7 12 2 15,1 9-1-15,-1-1 0 16,8-8-1-16,1-8-3 16,6-12-1-16,4-9 3 15,-5-11-6-15,-1-15-1 16,-5-5 5-16,-5-12-4 0,-4-7 4 16,-4-2 0-16,1-2 6 15,13-29 6-15,5-23 9 16,8-16-9-16,0-17-12 15,-3-5 1-15,-5-5-3 16,-1 2-1-16,-8 11-2 16,-2 8 0-16,-1 8 0 15,-9 6 1-15,-1 5-1 16,-3 8-1-16,-1 6 1 16,-2 13-9-16,1 4-6 15,4 14-10-15,-5 6-30 16,3 6-41-16,-3 0-226 15</inkml:trace>
  <inkml:trace contextRef="#ctx0" brushRef="#br0" timeOffset="76496.1412">13924 5594 175 0,'-31'-22'43'15,"-2"4"-28"-15,0 1 13 16,2 4 8-16,-5 8 4 16,0 1-16-16,-4 4-6 15,-2 6-5-15,-4 27-9 16,-8 18 2-16,2 20 1 0,-6 16-4 16,10 14 1-1,5 0 0-15,13 0-3 0,18-19 0 16,12-19-2-16,9-16 1 15,24-15-8-15,13-10 8 16,12-14 5-16,6-8-4 16,11-20 6-16,10-31-3 15,3-15 3-15,3-17-7 16,-12-5 2-16,-13-7 3 16,-17 3-3-16,-26-1-2 15,-17 6 2-15,-6 19-1 16,-20 19 4-16,-25 19 3 15,-16 24-2-15,-21 6-1 16,-12 25-5-16,-9 30 3 16,-5 14-3-16,7 10-1 0,17-1 1 15,25-7-2-15,26-9 2 16,30-7-11-16,9-13-8 16,48-18-1-16,24-21-7 15,26-17-105-15</inkml:trace>
  <inkml:trace contextRef="#ctx0" brushRef="#br0" timeOffset="76676.0288">13014 6161 16 0,'51'57'0'16</inkml:trace>
  <inkml:trace contextRef="#ctx0" brushRef="#br0" timeOffset="77755.7149">16116 5271 228 0,'0'-6'52'0,"0"-3"-23"16,0 9 3-16,0 7-5 16,-9 27-22-16,-14 23 6 15,-3 24-1-15,-4 16 5 16,2 5-2-16,11-3 1 16,1 3-5-16,8-5-4 15,2 1 5-15,1-9-4 16,5-17-5-16,0-14 6 15,15-17-6-15,11-15-1 16,4-4 0-16,1-7 3 16,5-9 3-16,4-6 2 15,2 0 1-15,3-2-2 16,1-11-7-16,6-6 0 0,-6-3-7 16,5-1-8-1,-5 1-23-15,-3-1-56 0,-11 1-227 16</inkml:trace>
  <inkml:trace contextRef="#ctx0" brushRef="#br0" timeOffset="78010.6189">16772 5869 297 0,'0'0'75'16,"0"0"-72"-16,0 4-2 0,0 24 4 15,-7 14 10-15,4 12-4 16,0 1-6-16,3-7 6 16,0 2-2-16,0-5-4 15,0-8-1-15,9-4-4 16,1-8-2-16,-1-9-1 16,-1-9-4-16,-1-5-2 15,-7-2-6-15,0-12 3 16,0-26-104-16</inkml:trace>
  <inkml:trace contextRef="#ctx0" brushRef="#br0" timeOffset="78182.8004">16711 5457 363 0,'-3'-3'21'0,"3"3"-21"16,0 0-3-16,0 0 2 15,0 8-11-15,12 12 12 16,8 4-5-16,5 2-16 16,5-1-45-16</inkml:trace>
  <inkml:trace contextRef="#ctx0" brushRef="#br0" timeOffset="78648.4035">17249 5898 121 0,'3'37'13'16,"4"9"19"-16,-3 1 13 15,5 0 1-15,-3 0 0 16,1-3-11-16,2-5-16 16,-3-5 1-16,-1-11-3 15,1-2-7-15,-6-11-3 16,3-5-2-16,0-5-3 15,-3 0 1-15,0 0 5 16,3-27 15-16,2-15-10 16,6-17-11-16,3-6-4 15,6-4 2-15,1 9-1 16,2 11 0-16,-4 13 1 0,2 14 0 16,-9 7 0-1,-2 10 0-15,0 5 0 0,0 0-1 16,3 0-3-16,-1 17 4 15,5 7 4-15,2 7 0 16,1 7-1-16,-1 1 2 16,0 2-1-16,2-2 2 15,-6-6-2-15,2 0-4 16,-1-8 1-16,-5-6-3 16,0-6 2-16,3-5-2 15,-4-4-6-15,-1-4 0 16,3 0-15-16,6-11-66 0,-6-10-227 15</inkml:trace>
  <inkml:trace contextRef="#ctx0" brushRef="#br0" timeOffset="79081.3744">17951 6015 341 0,'0'4'47'0,"0"-3"-46"16,0 1 11-16,3-1 3 15,3 1-11-15,10-1 1 0,11-1 7 16,7 0-1 0,9 0 5-16,6-16-3 0,-2-12-2 15,-7 2-2-15,-4-3-7 16,-9-3 2-16,-14 1 0 15,-4-1-4-15,-7 3 3 16,-2-1-1-16,-11 1-2 16,-16 9 1-16,-8 6 2 15,-14 12-1-15,-10 2 0 16,-2 19 0-16,3 13-2 16,6 2 0-16,13 2 0 15,10 2-1-15,12 4 1 16,8 2 0-16,9 3 0 15,0 0 0-15,18-5-6 0,22 1 4 16,18-9-4-16,14-12-1 16,9-8-7-16,8-13-14 15,0-1-54-15,-2-11-234 16</inkml:trace>
  <inkml:trace contextRef="#ctx0" brushRef="#br0" timeOffset="79531.8815">18940 5842 145 0,'-16'-32'210'15,"-3"3"-202"-15,2-8 10 16,-6 7 8-16,-2 1-4 0,-7 10-1 16,-1 9-4-16,-3 10-4 15,-3 0-1-15,0 23-3 16,1 9-2-16,5 6-4 15,7 4-2-15,3-1 0 16,8 4 2-16,10-1-3 16,5-5 1-16,1-1-2 15,25-6 2-15,3-7-1 16,13-13 3-16,7-12 0 16,9 0 4-16,1-22-7 15,-4-10 0-15,-10-3-5 16,-6 0 3-16,-6 5 1 0,-10 8-4 15,-7 10 2-15,-8 8 3 16,-7 4 0-16,-1 0 0 16,0 4-5-16,2 19 1 15,6 9 4-15,-1 6 4 16,3 0-4-16,8-6 1 16,2-7-1-16,5-6-2 15,3-9 1-15,7-10-3 16,1-2-8-16,8-26-17 15,6-15-88-15,-1-8-160 16</inkml:trace>
  <inkml:trace contextRef="#ctx0" brushRef="#br0" timeOffset="79826.634">19554 5777 158 0,'3'36'8'0,"0"11"14"16,4 8 2-16,-4 6 11 15,7 4-7-15,0-3 8 16,1-4 2-16,1-6 1 16,-6-11-14-16,0-11-7 15,-3-9-2-15,-3-14-6 16,0-7-7-16,0 0 11 16,0-12 10-16,0-23 4 15,-6-17-26-15,3-23-4 16,3-22-3-16,13-10-9 15,26 4-6-15,10 12 10 0,14 15 10 16,11 13-4-16,13 7-6 16,4 9-5-16,6 13-39 15,-9 7-206-15</inkml:trace>
  <inkml:trace contextRef="#ctx0" brushRef="#br0" timeOffset="89538.1944">2408 3560 251 0,'-17'3'32'0,"1"-3"-13"15,7 0-9-15,7 0 0 16,2 0 5-16,-1 0 2 16,1 0-8-16,0 0 0 15,0 2 3-15,-2 0 0 16,1 1-3-16,-1 0 2 16,1 3-7-16,-2 12-4 15,2 8 2-15,-4 14 5 16,-4 14 0-16,3 2 0 15,-6 9-4-15,2 7 0 16,-1 7 1-16,1 2-2 16,4 5-1-16,3 3 1 15,3 4-1-15,0 7 0 0,0 3 3 16,0 6-4 0,0 3 1-16,9 0 0 0,-2 3-1 15,-1-5 2-15,-1-1 3 16,-4-2-4-16,-1 3-1 15,0 4 1-15,0 0 2 16,-3-2-2-16,-3-6 3 16,3-5-4-16,-1 2 2 15,4 0-1-15,-3-1 1 16,0 2 1-16,-3 5-2 16,-3 1 6-16,-6 11-6 15,-3 10 1-15,0-2-1 16,3 5 5-16,2 0-5 15,2-1 0-15,2 6 1 0,-4-1-1 16,4-8 1-16,0-2-1 16,-1 5-1-16,2-5 0 15,2 0 0-15,-4 6 0 16,4-2 3-16,0-1-3 16,3 1 4-16,3-6-4 15,0-8 0-15,0 1 0 16,0 5 4-16,0 2-2 15,0-1-2-15,-5 6 0 16,1-5 0-16,-2 1 1 16,0-1 1-16,3-6-2 15,-3-2 0-15,3 0 1 16,0 2-1-16,-3 6 0 0,0 3 0 16,-3 5 0-16,3-8 1 15,0-2-1-15,6-9 0 16,0-6 1-16,0-3 0 15,3-2-1-15,6-5-2 16,2-1 2-16,2 1 1 16,-1 5-1-16,0-2 0 15,-5 4 0-15,1 1 0 16,-5-1 1-16,3-4 0 16,-2-6-1-16,2-4 0 15,2-3 0-15,1-1 0 16,1 4 0-16,-1 4-1 0,0 6 1 15,0 4 0-15,-3-2-1 16,0 1 1-16,-3 1 0 16,0 1 1-16,0-4-1 15,0-4 0-15,-3-4-1 16,3-3 1-16,-3-5 0 16,0 6 0-16,0-1 0 15,0 8 0-15,0-5 2 16,0-1-2-16,0-5 0 15,0-4 0-15,4-1 0 16,5 3-1-16,-1-6 1 16,-1-1 0-16,2-1-1 15,-3-2-1-15,0-4 2 0,-3 1 0 16,-3 1 1 0,0-4-1-16,0 2-1 0,0-4 1 15,-6-2 1-15,3-8-1 16,-3-4-1-16,0-3 1 15,0-6 0-15,3-4 0 16,0-2-1-16,2-7 1 16,1 0 0-16,0 0-2 15,0 3 2-15,-2-2-1 16,-1 0 1-16,0-3-1 16,3-2 1-16,0-5-1 15,0-3 1-15,0-3-2 16,-3-2 4-16,3 1-4 15,0-2 2-15,0 0 0 0,-3-1 0 16,3-2 0-16,-4-2 2 16,1 1-2-16,0 0 0 15,0 4 1-15,-2 3-1 16,-2 1 0-16,-2-4 0 16,0 2 0-16,3-6 1 15,0-3-1-15,6-5 1 16,0 1-2-16,0-4 1 15,0 2-1-15,0 3-2 16,0 3 0-16,0 4 1 16,0 1 2-16,0-2-1 15,0 2 1-15,0 1 0 16,0 0 0-16,0 1 0 0,0 0 0 16,3 2 0-16,-3 10 2 15,0 1-2-15,0 10 0 16,0 3 0-16,0 5 0 15,0-2 0-15,0-7 0 16,0-6 0-16,0 1-1 16,3-6 1-16,0 1 0 15,0 6 0-15,0 1 1 16,0-3-1-16,3-3-2 16,-2-4 2-16,-1-3 0 15,0-8-2-15,0 6 2 16,-1-5 0-16,1 6 0 0,-3 3 0 15,0 2 0-15,0 0 0 16,0-2 0-16,0-2 0 16,0-2-4-16,0 2 3 15,-5 7-1-15,-2 4 2 16,-2 4-1-16,3-3-1 16,0 0 2-16,3 1-1 15,0-12-3-15,3-10 1 16,0-1 3-16,0-5 0 15,0 2 0-15,0 2 1 16,0 5-1-16,0 4 0 16,0 0 1-16,0-3-2 15,0-1 1-15,0-11 0 0,0-1-2 16,0-3 0 0,0 0 1-16,0 0 0 0,0 4-1 15,0 1 1-15,0 5-1 16,0-3 0-16,3 3 2 15,3 0-2-15,0-1 0 16,1-1 2-16,1 3-3 16,1-3 3-16,0 3-4 15,4-2 2-15,1 2-3 16,2 0 3-16,-4-1 1 16,6-1-1-16,-6 3 2 15,1-5-1-15,5 1 1 0,3 3 0 16,4 0 0-1,8-6 0-15,3 1 0 0,3-3-1 16,10 5 1-16,2-5 1 16,1-2 0-16,5 0-2 15,-1-1 2-15,4 0 1 16,4 0-2-16,2-1 1 16,-5 0 4-16,0 1-4 15,-7 0-1-15,-6 0 0 16,-1 2 0-16,0 8 0 15,2 1 1-15,3 0-1 16,-1 1 0-16,1 2 0 16,0-1-1-16,-4 2 2 15,1-1-2-15,-4-4 1 16,1 2 0-16,-1-4 0 0,4 0 1 16,-1-3-1-16,3 0 0 15,-2-2 0-15,-1 2 0 16,2 2 0-16,0 2 0 15,2 2 1-15,3 0-1 16,0 1 0-16,-2-2 0 16,2 1 1-16,-6-2-1 15,-1 3 0-15,1-5-2 16,-4 5 1-16,4 1 1 16,-1-1 1-16,1 6-1 15,-3-5-1-15,2 4 1 16,4-3 0-16,3-2-1 0,-1-1 1 15,3-1 0-15,1-5 0 16,0-3-3-16,0 2 3 16,-1-4 3-16,4 0-2 15,0 0 0-15,8 0-1 16,1 0 0-16,3 0 0 16,-3-4 1-16,-1 0-2 15,1 1 1-15,0-6 0 16,3 7-1-16,-1-4 1 15,-2 2 0-15,3-1 1 16,2 0-2-16,2 3 1 16,-2-8 0-16,7 2 0 15,-3 4 0-15,0-6 1 0,6 6-1 16,-3-2 1 0,-1 5 0-16,-4 0-1 0,-8 1-1 15,4 0 1-15,0 0 0 16,-1 0-2-16,1 0 4 15,0 0-4-15,0 0 3 16,-1 0-1-16,4 0 0 16,-3 0 1-16,0 0-1 15,0 0 0-15,-1 0 0 16,10 0 1-16,3 0-1 16,1 0 1-16,1 0-2 15,1 0 0-15,3-3 0 0,0-5 1 16,3 0 0-1,-3-2-1-15,-3 3 1 0,3 0 1 16,-3-1-1-16,0 4 1 16,3 1-1-16,3 3 2 15,3-3-2-15,0 2 0 16,0-6 0-16,7 2-1 16,-2-4 1-16,-2 1-1 15,0 0 1-15,-3 1 0 16,1 4-1-16,-7-4 2 15,0 5-1-15,6-1 0 16,3 0 3-16,5-1-3 16,-1 0 0-16,-4-2-1 15,0 1-1-15,-3 5 2 16,-3 0 0-16,-3 0 0 0,-3 0 0 16,-3 0 0-16,0 0 0 15,0 0-1-15,-1 0 2 16,7 0 0-16,0 3 0 15,3-3-1-15,-3 2 0 16,0 1 0-16,-4 0 0 16,1 3-1-16,2 2 0 15,-2-6 1-15,-1 1 1 16,4-3-1-16,0 0 0 16,3 0 1-16,7 0-1 15,4 0 1-15,2 0-1 16,2-3 0-16,6-2-1 15,-3-6 1-15,3 0-1 16,1-5 0-16,-1 3 0 0,0-3 1 16,0 4 0-16,2 2 2 15,6-2-1-15,-3 6-1 16,6-5 0-16,-2 4 1 16,0-1-1-16,-5 1 0 15,2 0 0-15,-4 4 0 16,-1-5 1-16,1 5 0 15,9-1 1-15,-2 0-1 16,7 1-1-16,-2-4 0 16,0 3 0-16,-2 0-1 15,-3 1 2-15,-4 2-4 0,0-2 5 16,-6-3-2 0,5 4 1-16,-3 2-1 0,2 0 2 15,0-3-2-15,-6 3 0 16,-2 0 0-16,2-4 0 15,-9 4-2-15,1-2 3 16,1 0-1-16,-2-1 0 16,5-5 2-16,5 1-2 15,4-5 0-15,3 2 0 16,-3-2 0-16,0 2-1 16,-5-2 1-16,0 2 1 15,-6 0-1-15,-2 2 0 16,-3 4 0-16,0 0 1 15,3 1-1-15,0-2 1 0,1 2-1 16,1-3 2-16,-2-4-3 16,0 4 1-16,2-5 0 15,2 3 1-15,-4 1 0 16,1-4-1-16,4 5-1 16,-2-3 1-16,10 2 1 15,-1 1-1-15,5-3 0 16,-2 2 0-16,-5-2 0 15,-1 0 0-15,-1 2-1 16,0-4 2-16,1-3-1 16,2 0 1-16,6 2 1 15,4 0-2-15,2-2 4 16,3 3-4-16,1-4 0 0,-3 3-1 16,0 3 1-16,-4 5 0 15,-1-4 0-15,-8 7 0 16,4 1 1-16,2-3-1 15,0 3 1-15,0-3-1 16,-5-1 0-16,-6 1 1 16,2-3-1-16,-3 5-3 15,-1-1 3-15,-3-1 2 16,0 3-1-16,7 0 0 16,1 0 2-16,8 0-1 15,6-3-1-15,1 1-1 16,2 0-1-16,-2-2 1 0,-3-2 0 15,-1 1 0-15,-3 2 0 16,0-1 0-16,4 4 2 16,-1-4-1-16,3-1 2 15,-2 5-3-15,-5-1 0 16,-4-1-1-16,-4 2 1 16,-3 0 0-16,-3 0 2 15,-2-3 0-15,1 3-2 16,5-4 2-16,-1 2 1 15,1 1-2-15,-4 1 0 16,-3 0-1-16,-6 0 0 16,-1 0-1-16,-5 0 0 15,-5-4 1-15,-2 1 0 0,-5 1 1 16,-4-1 0 0,-4 1 0-16,-5-3 0 0,-2-2-1 15,-3-1 0-15,-4 1 1 16,-9-4 2-16,-8 0-3 15,-9-3 2-15,-7-1 1 16,-2-3-1-16,-2-8 0 16,-2-9 2-16,3-11 2 15,1-14-2-15,1-9-4 16,-1-7 3-16,3-12-2 16,-1-11-1-16,1-8 0 15,-1 1 3-15,2-8-3 0,-3-4 2 16,1-6-2-1,-1-9 0-15,-1-8 0 0,0-12 0 16,1-11 0-16,-2-19-2 16,3-5 4-16,-2-7-2 15,-2 8 0-15,-1 4 0 16,-6 0 0-16,-4 2 3 16,-3 3-1-16,-1 0 1 15,-1-5 0-15,6 4-2 16,8-13 2-16,9-9-3 15,12-13 0-15,12-13 0 16,5-7 0-16,4 2 1 16,-2-3 0-16,-2-7-1 15,-3-4-1-15,-4 4 1 0,-4-4 1 16,-2 3 4-16,-7-14-2 16,-3-3-1-16,3-2-2 15,0-8 3-15,7 2 3 16,5-3-3-16,4 0-2 15,1 6 2-15,-2 8 1 16,-3 7-3-16,-8 3 1 16,-7 2-1-16,-6 6-1 15,-9 1 0-15,-6 14 0 16,-8-14 2-16,-2 11 0 16,-2 2 0-16,0 3 0 15,0 15 2-15,0 5-4 16,0-2 3-16,0 5 3 0,-6 8-3 15,-2-1-2-15,4 13 1 16,-5 2-1-16,3 5 2 16,2 3-3-16,-3 5 0 15,3 9 3-15,-2 13-3 16,2 11 1-16,-1 11-1 16,-2 8 3-16,-4 7-3 15,-4 8 0-15,-4 9 0 16,1 6 0-16,-3 8 2 15,-1 6-2-15,-1 2 0 16,0 9 1-16,-3 4 1 16,1 10-1-16,4 10 0 15,-3 6 4-15,3 7-4 0,-2 1 0 16,0 5 0-16,-7-1-1 16,-11 4 0-16,-12 1-1 15,-14 0-3-15,-11 4 0 16,-10 3-1-16,-10 3 3 15,-17 0-1-15,-16 0 1 16,-14 0 0-16,-10 7 2 16,-9 3 0-16,-9 1 1 15,-9 5 1-15,-9 0-2 16,-8 1-1-16,-10 2-1 16,-7 0 2-16,-5 2 1 15,-2-2 1-15,3 1-2 0,-1 0-2 16,-4 1 0-1,-11 1 1-15,-1-2 1 0,-5-1-1 16,-4-2-2-16,-3-3-2 16,-10-6 4-16,-4 3 1 15,-1-7 1-15,-3-3-1 16,3-1 0-16,-3 0 1 16,5 0 1-16,8-5-2 15,1-9 0-15,3 0 0 16,-6 2 2-16,-1-1-1 15,-3 3-1-15,-7-4-4 16,-11 2 4-16,-8 0 0 16,-6-3 1-16,-10 1-1 15,-2 2-2-15,-15 2 2 16,1 3 2-16,-6 1-2 0,-4-1-1 16,6-1 1-16,-2 5 4 15,-1 3-4-15,-4 0-5 16,-5 0 5-16,-3 0 0 15,0 6 0-15,-1-1-1 16,6 0 1-16,-2-2 0 16,1-1-4-16,0 1 4 15,5-3 0-15,1 0 0 16,5 0 0-16,5 0 0 16,3 0 0-16,4 0 0 15,8-6 0-15,1-1 0 16,5 0 0-16,13 0 0 0,4-1 0 15,3-1 0 1,3 0 0-16,9 2 0 0,3-1 0 16,10-1-4-16,-1 0 4 15,3 2 2-15,4 1-2 16,8 1 0-16,7 1-2 16,-1 1 2-16,1 1 2 15,8 2-2-15,10 0 0 16,3 0-2-16,2 0 1 15,1 0 0-15,-3 2-1 16,3 8 2-16,5 2-2 16,10 0 1-16,3 1 0 0,6 4 1 15,-3-2 2-15,6 4-2 16,4 3 1-16,5-2-1 16,9 0-2-16,1 1 1 15,8-5 1-15,3 2 1 16,3 1-1-16,8-1 0 15,6 0 0-15,15 0-2 16,7 0-1-16,8-2-1 16,7 1 2-16,5-2-3 15,7-3 4-15,8 1 0 16,1-2-3-16,5-2 1 16,5-1 3-16,9-3 0 15,3 0 0-15,7-2-2 16,4-3-7-16,1 0-1 15,9 0-25-15,-8 0-35 0,-10-10-218 16</inkml:trace>
  <inkml:trace contextRef="#ctx0" brushRef="#br0" timeOffset="905271.1548">21281 5530 198 0,'0'-26'13'0,"-17"6"-10"15,-28 0-3-15,-13-2 28 16,12-2-8-16,-9-4-7 15,-6-5 6-15,-14-5-8 16,-4-3-3-16,-11-1 3 0,-11 0 9 16,-9-5 1-16,-7-1 0 15,-3-3-7-15,-1-2-9 16,1-2 1-16,-6-1-4 16,-10-2 8-16,-3 3-1 15,-12 4 2-15,-6 1-2 16,-3 5-1-16,-6 5-5 15,-3 10-3-15,4 9 0 16,-11 11 0-16,-8 10 0 16,-5 10-1-16,1 19-1 15,-3 11-2-15,6 10 2 16,6 8 2-16,7 9-4 16,-3 10 4-16,10 5 0 0,5 2 0 15,14 4 0-15,16 8 0 16,26 0 3-16,17 2-3 15,25 4 1-15,23 5-2 16,19 3 1-16,20 3 0 16,4 3 0-16,21 3-1 15,14 2 1-15,13 1 0 16,13-4-2-16,17-9 1 16,12-6 1-16,20-7 0 15,16-2 0-15,16-8 0 16,10-8 0-16,12-13 0 15,4-11 0-15,12-10 0 0,9-10 0 16,7-5 3 0,12-9-1-16,-1-10-1 0,3-7-1 15,-6-3 0-15,7-6 0 16,5-21 2-16,4-16 0 16,2-10-1-16,-7-16-2 15,-8-13 2-15,-7-7-1 16,-14-4 2-16,-14-2 0 15,-16 5-1-15,-30-3-1 16,-22-1 0-16,-24 3 1 16,-33 3 0-16,-22-1 1 15,-18 5-1-15,-11 4 3 16,-21 3 0-16,-17 8 1 16,-14 2-3-16,-7-3-2 15,-13 5-5-15,-8 8-10 0,-8 8-14 16,-16 8-48-16,-3 11-78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00:42.1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4180 2607 416 0,'-18'-16'21'0,"0"13"-5"16,5 3 12-16,13 0 4 0,0 0-9 15,0 0-14-15,0 0-2 16,0 0-4-16,0 0-3 16,13 15-3-16,13 17 3 15,14 11 3-15,8 8-2 16,4 5-1-16,0-1 0 16,-1 5 0-16,1-1 0 15,3 3 0-15,-1-3-1 16,-3 0-1-16,-2-8-1 15,-7-7-4-15,-8-9-2 16,-1-12-9-16,-6-10-11 16,1-13-26-16,2-19-82 15</inkml:trace>
  <inkml:trace contextRef="#ctx0" brushRef="#br0" timeOffset="420.5127">5244 2639 269 0,'0'0'91'16,"0"0"-78"-16,0 0 36 16,-12 13-9-16,-21 25 1 15,-22 21-27-15,-17 18-5 16,-8 0 4-16,8-4 0 16,8-8-4-16,13-8-3 15,14-7-6-15,10-8 0 16,15-13 0-16,5-10-2 15,7-1-5-15,0 1-1 0,16 10 4 16,11 1 1-16,4 7 3 16,2-1 0-16,0 5 1 15,0 6 0-15,-8 4-1 16,0 7 3-16,-5 5 0 16,-4 3 2-16,-2 3-2 15,-1 0 3-15,-4-1-5 16,-3-2 3-16,-3-3 0 15,3-6-3-15,-4-9 3 16,-2-10-4-16,2-11 0 16,-2-12-1-16,0-8-1 15,0-5 2-15,0-2-5 0,0 0 1 16,0-6-15-16,-4-12-55 16,-2-9-126-16</inkml:trace>
  <inkml:trace contextRef="#ctx0" brushRef="#br0" timeOffset="2812.3264">4426 2362 313 0,'0'13'78'0,"0"-9"-73"15,0-2 3-15,0-1 19 16,0 1-10-16,0-2-1 15,0 0 6-15,0 0 5 16,5-9 2-16,20-38-10 16,23-24-5-16,18-21-4 15,8-4-10-15,-8 12 1 0,-11 9 0 16,-10 14-1-16,-9 14 0 16,-14 18 0-16,-6 14-1 15,-10 11 0-15,-4 4-7 16,-1 0 4-16,5 15-4 15,5 15 8-15,5 13 3 16,2 8-2-16,0 2 2 16,1 1-1-16,-2-6-2 15,5-7 1-15,2-3-2 16,1-6 1-16,1-4-2 16,5-2-5-16,-1-4-9 15,0-1-43-15,1-1-64 16</inkml:trace>
  <inkml:trace contextRef="#ctx0" brushRef="#br0" timeOffset="3389.9611">5641 3780 101 0,'9'-10'263'0,"-9"9"-249"16,0 1 8-16,0 0 15 16,0 0-11-16,0 6-8 15,4 13-8-15,2 7 13 16,3 11 1-16,-1 1-8 16,-1 4-2-16,-1-2 1 15,-3 0-6-15,3-4-4 16,-3-4 0-16,-3-5-1 15,3-5-4-15,0-5 0 16,-3-3 0-16,3-2-9 16,1-8-2-16,-4-2-21 15,8-2-44-15,-2-11-94 0</inkml:trace>
  <inkml:trace contextRef="#ctx0" brushRef="#br0" timeOffset="4590.2165">9029 1655 137 0,'3'-8'119'0,"-3"4"-103"15,0 3 18-15,0 1 14 16,0 0-6-16,0 0-9 15,0 0-12-15,0 0 2 16,0 0-6-16,0 0-2 16,0 0-4-16,0 0-3 15,0 0-2-15,0 0-1 16,0 1-4-16,0 3-1 16,3 5 1-16,6 4 0 15,0 6 1-15,3 3-2 16,1 1 2-16,4 4-1 0,-1 0 1 15,7 3-1-15,2 2-1 16,2-5 2-16,1 1-1 16,-1-4-1-16,1-4 0 15,-4-2 1-15,-6-6 0 16,0-1-2-16,-3-1 1 16,-5-4-1-16,-1-1-2 15,-8-3 3-15,3-2-3 16,-4 0 3-16,0 0 1 15,0 0 0-15,0 0 0 16,0 0 1-16,0 0-1 16,0 0-1-16,0 0-1 0,0 0-6 15,0 0 6-15,0 0-2 16,0 0-3-16,0 0-1 16,0 0 0-16,0 0-2 15,0 0-14-15,0 0-24 16,0 0-28-16,0 0-71 15,0 0-57-15</inkml:trace>
  <inkml:trace contextRef="#ctx0" brushRef="#br0" timeOffset="5249.9411">8832 2683 99 0,'-6'0'262'16,"-1"-12"-224"-16,1-13-10 15,1-12 3-15,5-14-13 16,0-15-2-16,14-13-6 16,14-11-4-16,9-7-2 15,2-2-2-15,3 7 0 16,-3 7-1-16,-2 16 0 0,-6 17-1 15,-11 21 4-15,-10 16-4 16,-4 11 0-16,-3 4-11 16,6 12 0-16,6 24 11 15,3 12 3-15,4 7 2 16,-1 1-3-16,0-4 3 16,0-4-3-16,4-4-2 15,2-1-1-15,-6-6 0 16,3 0 1-16,-5-5 0 15,-2-2-3-15,-4-2 1 16,-1 1-9-16,-6 3-8 16,-1 5-25-16,-5 8-95 0</inkml:trace>
  <inkml:trace contextRef="#ctx0" brushRef="#br0" timeOffset="5587.33">9029 3071 149 0,'-3'0'218'0,"3"0"-200"0,0 0-9 16,0 0 2-16,0 12-6 16,9 14 4-16,9 6 17 15,4 3-9-15,1 3-9 16,2-3 0-16,-1 1-6 16,4-6-2-16,-1-5-1 15,3-7-10-15,4-15-9 16,-1-3-10-16,6-24-41 15,4-21-137-15</inkml:trace>
  <inkml:trace contextRef="#ctx0" brushRef="#br0" timeOffset="5896.6047">9640 2870 345 0,'0'0'41'16,"0"0"10"-16,-10 7-7 15,-26 23-8-15,-22 18-36 16,-19 19 5-16,-5 6 1 15,7-7-1-15,14-15 0 16,19-14-4-16,18-11-1 16,18-3-6-16,6 1-10 15,0 5 10-15,14 4 2 16,8 5 4-16,5 8 2 16,4 1 0-16,2 3 0 15,-3 4 1-15,-5 0-2 16,-2 2 0-16,-7 2 3 0,-1-5 4 15,-6 2-4-15,-3-4-1 16,-3-3-2-16,-3-8-1 16,0-8-9-16,0-11-10 15,0-12-28-15,0-9-182 16</inkml:trace>
  <inkml:trace contextRef="#ctx0" brushRef="#br0" timeOffset="6197.5799">9702 3715 335 0,'16'10'6'0,"4"9"-1"15,2 2 17-15,5-1 6 16,1 3-6-16,-1 2 0 16,-3 3-3-16,-3 2 2 15,-5 5-3-15,-7 2-3 16,-6 8 5-16,-3 4-7 15,0-2-4-15,-9-4-2 16,-1-16-4-16,4-7-1 16,6-12-2-16,0-5-3 15,0-3-3-15,0 0-3 16,9 0-4-16,25 0 11 16,17-14 1-16,19-14-4 15,18-1-16-15,9-1-55 16,6 8-268-16</inkml:trace>
  <inkml:trace contextRef="#ctx0" brushRef="#br0" timeOffset="6653.4035">12574 3024 404 0,'0'8'55'0,"0"-4"-55"0,6-4-2 16,-1 3 1-16,4-3-2 15,11 0-4-15,10 0-23 16,5-18-136-16</inkml:trace>
  <inkml:trace contextRef="#ctx0" brushRef="#br0" timeOffset="6797.0983">13651 3216 371 0,'21'10'41'0,"7"2"-37"0,14-12-4 16,12 0 0-16,7-23-45 16,9-8-171-16</inkml:trace>
  <inkml:trace contextRef="#ctx0" brushRef="#br0" timeOffset="7036.748">14730 3129 289 0,'36'0'43'0,"3"0"-8"16,20-17 1-16,5-15-36 16,8-2-14-16,-5 5-6 15,-2 9-21-15,-3 16-9 0,-10 4 17 16,-6 9 33-1,-7 11 17-15,-11 2 19 0,-1 0-9 16,-8-5-5-16,7-3-10 16,-3-10-1-16,12-4-4 15,11-4 0-15,16-21-7 16,9 0-8-16,1 10-26 16</inkml:trace>
  <inkml:trace contextRef="#ctx0" brushRef="#br0" timeOffset="7493.1497">18739 2496 299 0,'-22'-4'89'0,"9"1"-48"0,12 3-4 16,1 0-12-16,0 0-20 16,0 23-5-16,16 15 0 15,11 17 16-15,5 9-8 16,3-1-6-16,-2-3-2 15,3-8-4-15,0-12-7 16,1-10-16-16,6-18-67 16,-3-12-253-16</inkml:trace>
  <inkml:trace contextRef="#ctx0" brushRef="#br0" timeOffset="7847.0205">19605 2489 405 0,'0'0'31'16,"-13"8"-15"-16,-29 27 5 16,-32 16-7-16,-33 15-8 15,-7 5-1-15,4-9 1 16,26-14 1-16,22-12-1 16,23-9-5-16,17-9-1 15,12 1-4-15,10 2-5 16,0 2 0-16,10 6 2 15,16 5 5-15,3 4 2 0,3 4 1 16,-6 2 4-16,-1 0-3 16,-8 2 5-16,-4 3 0 15,-6 2 2-15,-4 5 6 16,-3 1-2-16,0 3-1 16,0-1-5-16,0-1-6 15,0-7-1-15,0-3-5 16,0-8-7-16,0-9-9 15,0-7-28-15,0-15-125 16</inkml:trace>
  <inkml:trace contextRef="#ctx0" brushRef="#br0" timeOffset="8057.5892">19486 3717 298 0,'0'27'30'0,"-6"9"-14"16,-14 8 15-16,-3 0 1 16,-7 3-9-16,2-8-7 15,2-7-12-15,7-10 1 16,2-12-5-16,10-10-7 16,5 0-3-16,2-28-61 15,9-20-140-15</inkml:trace>
  <inkml:trace contextRef="#ctx0" brushRef="#br0" timeOffset="8302.943">19486 3717 163 0,'36'-83'86'16,"-33"83"-53"-16,3 24 26 15,3 10-6-15,7 10-16 16,5 4-16-16,1-3-10 16,8-6-1-16,6-7 0 15,3-8-3-15,2-10 10 16,0-11-3-16,0-3-4 15,1-20 3-15,3-22 0 16,-2-19 6-16,-2-13-11 16,-4-10-5-16,-10-6-2 0,-5 4-2 15,-9 12 1-15,-7 6-9 16,-6 8-4-16,0 2-32 16,-3-1-43-16,-20 3-106 15</inkml:trace>
  <inkml:trace contextRef="#ctx0" brushRef="#br0" timeOffset="8708.3681">18907 1818 397 0,'-6'5'0'0,"6"-5"-1"15,0 0 1-15,1-2 11 16,21-24 7-16,11-15 9 16,18-16-9-16,11-3-7 15,-3 3-2-15,-5 13-1 16,-11 14-3-16,-14 13 0 15,-13 11-5-15,-10 6-4 16,-3 0 0-16,5 18 1 16,5 16 3-16,2 7 11 15,6 6-5-15,-1-3-3 0,5 2 5 16,1-5-8-16,6-5 1 16,1-6-1-16,2-8-2 15,2-7-4-15,1-4-9 16,1-4-20-16,0-1-110 15</inkml:trace>
  <inkml:trace contextRef="#ctx0" brushRef="#br0" timeOffset="9291.924">24575 1873 301 0,'-6'-13'66'15,"0"13"-40"-15,-1 0-7 16,7 0 1-16,0 12-5 15,0 16-10-15,4 11 10 0,14 11 3 16,3 5-11-16,7 1-1 16,5-4-6-16,4-1 0 15,5-7-3-15,6-8-8 16,0-11-8-16,7-11-16 16,4-14-79-16</inkml:trace>
  <inkml:trace contextRef="#ctx0" brushRef="#br0" timeOffset="9676.3326">25446 2181 123 0,'0'0'208'0,"0"0"-184"0,-18 12 13 16,-28 13-6-16,-24 11-14 16,-18 5-1-16,-2-1-6 15,13-4 0-15,20-10 1 16,23-8-7-16,14-4-2 15,13-6-2-15,5 4-8 16,2 2-1-16,0 4 3 16,11 11 4-16,8 4 2 15,2 9 1-15,2 3 4 16,-1 9-1-16,-3 6-1 16,-4 4 5-16,-3 9 2 15,1 10 0-15,-5 6 1 16,1 4 6-16,0-2-1 0,-2-2-7 15,1-4 1-15,1-4 2 16,0-5-6-16,0-10-2 16,-2-13-1-16,-1-14-3 15,1-12-5-15,-4-11-1 16,-1-12-6-16,-2-4-14 16,8-8-27-16,2-29-138 15</inkml:trace>
  <inkml:trace contextRef="#ctx0" brushRef="#br0" timeOffset="13222.5059">2858 1561 318 0,'0'-3'66'16,"0"3"-62"-16,0 5-3 15,0 17 3-15,5 11 12 16,-4 5-2-16,1 10-5 16,1 5 4-16,-3 10 2 15,0 10 4-15,3 13-5 16,-2 13 3-16,1 11-10 0,5 14 7 15,-4 11-5-15,3 10-4 16,3 8 2-16,0 12-2 16,4 8 3-16,1 10-7 15,2 9 2-15,-2 4 1 16,-1 3-1-16,8 1-1 16,-6 3 0-16,-3 4-2 15,1 7 3-15,-13 5-2 16,0 1 1-16,0 0 0 15,0-1-2-15,-10-3 0 16,1 3 2-16,-2-8 3 16,-5-11-2-16,7-16 3 0,3-11-6 15,3-14 4 1,3-18-4-16,0-9 2 0,0-20-2 16,12-19-1-16,12-19 1 15,4-12-5-15,5-18 2 16,9-4-2-16,4-7 3 15,8-10-4-15,7-2 6 16,12-6 0-16,8-6 0 16,13-6 1-16,10-3 0 15,18 0 3-15,16-12-4 16,17-1 3-16,15-6-1 16,15 1 0-16,9-1-2 0,7 0-1 15,4 4 1 1,8 1 0-16,11-1 0 15,7 4 2-15,12 1-2 0,2-2 2 16,15 2-1-16,11-1 2 16,14-3 1-16,15-2-4 15,9-3 0-15,19-2 2 16,9-4-1-16,8 3-1 16,10-6 1-16,6 7 0 15,6-1-1-15,12 4-1 16,3-1-1-16,3 5 4 15,12 0-2-15,-2-2 1 16,8 6-1-16,0 4 0 16,10-3 0-16,-2 2 3 15,9 7-3-15,1 0 1 0,-2 0 0 16,3 0-1-16,2 0 2 16,-2 0-1-16,8 0-1 15,5 0 0-15,1 0 2 16,7 0-2-16,2-8 0 15,-8 0 3-15,6 1-3 16,-11-3 0-16,-5 6 4 16,-1 0-4-16,-7 4 0 15,-10 0 2-15,2 0-2 16,-7 0 0-16,-7 0 2 16,-6 0-2-16,-10 4 0 15,-11 0 0-15,-20-1 0 16,-6 2-1-16,-12 1 1 0,-14 0 1 15,-9-1-1-15,-12 3 0 16,-18-4 0-16,-12 2 0 16,-15-2-1-16,-22-4 1 15,-14 0 0-15,-12 0 0 16,-17 0 0-16,-11-14 1 16,-20-2 1-16,-23-6-4 15,-18-6 2-15,-24-5 0 16,-18-8 3-16,-14-10 2 15,-10-10 3-15,-9-15 1 16,-6-11 4-16,-1-13-4 16,-1-10-4-16,-1-14-2 0,2-12-2 15,4-8 0 1,-1-2 0-16,-1-10 0 0,3-10-1 16,-7-9-1-16,-2-11 0 15,-4-12-1-15,-3-13-2 16,-2-17-1-16,-1 0 0 15,-4 6 2-15,-3 13 3 16,-5 23 2-16,-5 12 0 16,-2 16-1-16,0 7 2 15,0-1-3-15,-6 8 0 16,-3-3-4-16,0 1 0 16,3 4 0-16,2 2-6 15,2 7 8-15,-1 11-5 16,0 13 7-16,-4 11 3 0,-1 11 1 15,-2 5-3-15,-7 7 2 16,-1 12 0-16,-4 10-2 16,0 11-1-16,1 7 1 15,-3 4 0-15,0 4-1 16,-1 2-3-16,0 1 0 16,-5 1-3-16,-3 1 1 15,-3 1 3-15,-5-5 1 16,-8 2 0-16,-2-1 2 15,-7 1-1-15,-1 0 0 16,-6-3 0-16,-7 3 0 16,-9-1-2-16,-15 5 2 15,-12 0-1-15,-13 1 0 0,-15 1 0 16,-9 0 1-16,-11 0-1 16,-7-3 1-16,-7 1-1 15,-11-2 1-15,-5-2 0 16,-11-1 1-16,-3-2 1 15,-5-2-2-15,-6-3-1 16,-9 1 0-16,-14 2 1 16,-7 1 0-16,-10 0 3 15,-10 2-3-15,-6 1-4 16,-15 3 4-16,-5 2 2 16,-7 0-2-16,-5 1-1 15,-9 1 1-15,-4 2 2 16,0-1 0-16,1 1-1 0,-3 1-2 15,1 5 2-15,-8 3-1 16,-3 4 0-16,-5 3-2 16,-2 0 2-16,-3 0 0 15,-4 2-3-15,8-1 2 16,1-1 1-16,-2 0 1 16,7 0-1-16,2 0 0 15,1 0 3-15,-1 0-3 16,1-1 1-16,-1-1-1 15,4 2 1-15,0 0-1 16,-3 0-2-16,6 0 2 16,1 3 0-16,-4 8 0 0,-4 3-5 15,1-4-5-15,-1 4 10 16,7-4 4-16,0 1 0 16,3 0-2-16,2 4 1 15,-2 2-3-15,6 2-1 16,-1 3 1-16,4 1 0 15,5 1-1-15,5-4-2 16,-5 4 3-16,4 1 0 16,3 0 0-16,3 2-3 15,2-1 3-15,5 3 0 16,2-2-1-16,6-1 1 16,9-1 0-16,3-5 2 0,9-1 0 15,15-3 0 1,8-1-2-16,10-5 0 15,4 2 0-15,3-4 0 0,2 2 0 16,6-4 0-16,2-1-1 16,8 1-1-16,2 1 2 15,1-3 0-15,12 1 2 16,13-4-2-16,8 1 0 16,13-2-1-16,6 0 0 15,4 1 1-15,5 3 0 16,3 3 0-16,5 3 0 15,7 1 0-15,6 4 0 16,9-4-8-16,16 1 8 16,7-3-1-16,13-5 1 15,7 2 0-15,9-4-1 0,8-2-1 16,9 0 2-16,5 0 0 16,10 0 0-16,8 0 0 15,5 0-4-15,3 0-3 16,0 0-22-16,0 0-35 15,2 0-21-15,7 0-40 16</inkml:trace>
  <inkml:trace contextRef="#ctx0" brushRef="#br0" timeOffset="18512.6601">1089 4075 152 0,'10'9'79'16,"-4"-5"-75"-16,-3-2-2 0,-1 0 8 16,2 3 7-16,2-1 4 15,3 1 4-15,-3-2 0 16,0 0 7-16,-3-3-6 16,3 2 1-16,3 0-7 15,1 1-3-15,4-1-4 16,10 2-2-16,7-3 1 15,12-1-2-15,8 0-3 16,13 0 0-16,9 0 0 16,5 0 6-16,4 0-11 15,-3 0-1-15,-3 3 0 16,-10 4-1-16,-8-2 2 0,-12 1-2 16,-6-1 0-16,-10-1-1 15,-9 0 0-15,-3-2 0 16,-9-1-1-16,0-1 1 15,-3 0-1-15,-5 0-8 16,1 0-2-16,-2 0-10 16,0 0-13-16,0-2-40 15,-6-20-261-15</inkml:trace>
  <inkml:trace contextRef="#ctx0" brushRef="#br0" timeOffset="18842.1593">1627 3652 261 0,'-3'0'88'16,"3"2"-88"-16,0 22-14 15,0 17 14-15,0 18 26 16,2 14-10-16,1 13-2 15,-2 3-9-15,2 8 7 16,2 7-3-16,1 7-1 16,4-1-3-16,1-5 1 15,-1-11-4-15,2-10-2 16,0-13 2-16,4-13-2 16,-7-16 0-16,-1-14-2 0,-5-17 0 15,0-11-5-15,-3 0-2 16,0-37-15-16,0-29-52 15,-3-27-214-15</inkml:trace>
  <inkml:trace contextRef="#ctx0" brushRef="#br0" timeOffset="19208.8564">1654 3648 347 0,'-10'-2'69'0,"7"2"-62"15,3 0-3-15,0 0 5 16,0 0-7-16,3 0-2 0,27 14 0 16,17 4 5-16,19 4 1 15,13-3 4-15,12-4-6 16,9-1 1-16,6-3-3 16,0 0 1-16,-8-1 2 15,-8 1-3-15,-17 5 1 16,-9 1-2-16,-16 5-1 15,-14-2 0-15,-13 2 0 16,-9 2 1-16,-9 3 1 16,-3 11 2-16,-19 11 9 15,-23 10-3-15,-19 12 0 16,-21 9-4-16,-12 7-3 0,-3-1-1 16,0-5-2-16,9-9 0 15,7-11-7-15,18-12-14 16,14-12-26-16,10-19-197 15</inkml:trace>
  <inkml:trace contextRef="#ctx0" brushRef="#br0" timeOffset="22446.6398">14597 5504 344 0,'-24'9'40'0,"9"-5"-28"16,5-4-4-16,4 0 11 16,6 0-4-16,0 0-12 0,0 0-3 15,3 0-2-15,17 0 2 16,18 0 6-16,20-3 11 15,21-10 0-15,5-4-11 16,7 2 2-16,0 0-1 16,-3 1 0-16,-7 5-3 15,-7-1-3-15,-13 6-1 16,-11 0 0-16,-14 2-2 16,-10 2-4-16,-11 0-6 15,-12 0-11-15,-3 0-16 16,-6 4-54-16</inkml:trace>
  <inkml:trace contextRef="#ctx0" brushRef="#br0" timeOffset="22672.2121">15019 5448 282 0,'0'9'10'15,"0"16"-4"-15,0 14 0 16,0 17 17-16,7 8-1 15,2 6 1-15,5 3-4 16,-2 0-1-16,0 4-2 16,3 1-5-16,0-4-7 15,1-4-4-15,5-13-3 16,-6-9-8-16,4-16-10 0,1-15-16 16,-3-17-152-1</inkml:trace>
  <inkml:trace contextRef="#ctx0" brushRef="#br0" timeOffset="23017.1206">15490 5751 328 0,'0'0'72'16,"0"4"-72"-16,2 22 0 16,1 11 27-16,5 14-11 15,-1 12-3-15,-1 6-1 16,3 1 1-16,-3-4-5 15,5-7-2-15,2-11 0 0,-4-9-6 16,1-16 0 0,-7-13-1-16,0-4 2 0,-2-6-1 15,-1 0 3-15,0-22 8 16,0-17 3-16,5-21-10 16,6-16-4-16,5-4 0 15,3 0 0-15,4 10 1 16,3 15-2-16,0 11-1 15,1 11 0-15,-2 8-2 16,2 11-4-16,0 8-4 16,7 6-8-16,2 0-10 15,3 14-68-15,1 9-196 16</inkml:trace>
  <inkml:trace contextRef="#ctx0" brushRef="#br0" timeOffset="23488.3011">16380 5964 324 0,'0'0'30'0,"0"0"24"15,0-14 12-15,-12-8-45 16,1-11-5-16,-2 2-6 16,-2-4-8-16,0 6 0 15,-1 6 3-15,0 9 5 16,3 6 1-16,0 8-3 15,-7 8-8-15,-6 27-1 16,-9 16-1-16,1 11 2 0,6-1 0 16,14-1 0-16,12-9-3 15,2-7 3-15,7-8-3 16,12-11 1-16,7-4 2 16,3-12-2-16,10-9 2 15,6-11-3-15,5-27 3 16,6-12 0-16,0-2-4 15,-6 4 2-15,-15 10 2 16,-12 16 0-16,-14 12 0 16,-6 8 1-16,-3 2-1 15,1 0-2-15,1 10-8 16,2 14 10-16,3 5 9 0,3-2-8 16,2-1-1-16,1-4 2 15,3-7-1-15,7-4-1 16,-1-7-3-16,6-4 1 15,7-4-9-15,4-13-24 16,0-3-68-16,-8-2-282 16</inkml:trace>
  <inkml:trace contextRef="#ctx0" brushRef="#br0" timeOffset="23955.126">16950 5454 310 0,'0'-1'35'16,"0"1"-8"-16,0 0 13 16,0 0 1-16,0 0-17 15,0 0-11-15,0 0-6 16,0 0-5-16,0 4-1 16,7 4 1-16,5 3-2 15,2 1-13-15,-4 1-10 16,-1 9-35-16,-9 7-192 15</inkml:trace>
  <inkml:trace contextRef="#ctx0" brushRef="#br0" timeOffset="24135.2207">17038 5923 151 0,'3'24'28'0,"4"5"0"15,-1-1 16-15,0 1 6 16,0 1-17-16,-2 0 5 15,0-1-9-15,0 1-20 16,-4-6-7-16,0-5-2 16,0-7-15-16,0-9-11 15,-4-3-50-15</inkml:trace>
  <inkml:trace contextRef="#ctx0" brushRef="#br0" timeOffset="24884.8403">17360 5809 272 0,'9'20'17'0,"-2"11"14"16,5 10 3-16,-4 5-2 15,-5 1-8-15,0 0-5 16,3-7-8-16,4-10-1 16,3-7-3-16,7-9-4 15,1-10-3-15,9-4-1 16,16-25 1-16,9-16 3 15,9-8-3-15,2 6-4 16,-7 6 4-16,-9 12 1 16,-7 10 3-16,-7 10-4 0,-3 5 6 15,1 0-1-15,2 16-2 16,7 6 3-16,5 0 2 16,4-4-2-16,1-8 1 15,6-9 0-15,9-1-1 16,12-13 1-16,11-21-2 15,4-9-3-15,3-11-2 16,-12-3-1-16,-18-1-1 16,-22 1 2-16,-17 3 0 15,-19 9 0-15,-10 5 1 0,0 9-1 16,-15 8 0 0,-15 7-4-16,-6 12 1 0,-6 4-1 15,3 4 3-15,3 21-1 16,7 11 2-16,10 10 1 15,9 8 0-15,4 3 0 16,6 4 3-16,3 6-1 16,16 6-2-16,7 3 4 15,8 0 0-15,10-1-1 16,7 5 2-16,2-5-4 16,-4 4 1-16,-8-4 3 15,-8-2-2-15,-7-3-4 16,-19-7 1-16,-7-10-1 15,-4-9-1-15,-23-13 1 16,-12-7 0-16,-8-13 0 0,-3-11-2 16,-1-7 2-16,9-24 0 15,6-10-1-15,10-8-3 16,10-5 2-16,8-3 1 16,8-1 1-16,11-1 0 15,20-1-1-15,15 1 0 16,11 0-3-16,8 3 3 15,4 2-5-15,1 3-2 16,5 2-5-16,-4 6-7 16,7 2-20-16,-8 8-60 15,-7 0-257-15</inkml:trace>
  <inkml:trace contextRef="#ctx0" brushRef="#br0" timeOffset="29950.3859">7831 10852 218 0,'-12'9'101'16,"6"4"-43"-16,6-4-22 16,0-7-5-16,0 2-6 15,0-1-7-15,0-2-7 16,0 6-8-16,0 8-2 0,0 15-1 15,0 17 10-15,0 19-5 16,0 15 0-16,0 19-2 16,3 13 3-16,0 15 0 15,0 11 2-15,0 20 3 16,0 6-2-16,3 7-3 16,4 0 3-16,1 1-3 15,-2 0-2-15,4-1 2 16,-7 11-3-16,0 1 2 15,-4 7-2-15,-2-3 5 16,0-9-5-16,0-9-1 0,-2-28 2 16,-1-25-4-1,0-21 1-15,3-23-2 0,0-11 1 16,0-21-1-16,0-18-5 16,0-13-6-16,0-10-6 15,0-12-32-15,0-42-32 16,0-34-169-16</inkml:trace>
  <inkml:trace contextRef="#ctx0" brushRef="#br0" timeOffset="31472.5126">7943 10856 353 0,'-6'-4'55'16,"4"4"-55"-16,2 0 0 15,0 0-5-15,11 4 5 16,20 8 4-16,18 2 1 15,11-3 0-15,13 1 3 16,24-10 2-16,18-2 1 16,21 0 1-16,16 0-4 0,15-14 4 15,11 3-4-15,20-1-1 16,14 6 2-16,13 3 3 16,7 2-4-16,8 1-1 15,13 0 2-15,13 0-1 16,16 0-3-16,13 0-3 15,17-2-1-15,13-7 4 16,8 5 2-16,16 1-4 16,5 0 0-16,3 3 2 15,9-5 1-15,8-5-2 16,9-1 0-16,-3-4 2 16,11-1-5-16,3-5 1 0,-4-1 0 15,6 2-2 1,1 0 0-16,-11 6 3 0,2-2-3 15,-4 5 0-15,-5 0 1 16,-9 0-1-16,-3 8 0 16,-6-5 0-16,-11 5 0 15,-5-2 0-15,-15 2 0 16,-10 1 2-16,-9 2-2 16,-20 0-1-16,-12 0 1 15,-15 5 0-15,-17 11 2 16,-15-2-2-16,-20 5-3 15,-29 0 3-15,-26 1 1 16,-22-1 0-16,-27 3-1 16,-19 0 0-16,-20 0 0 15,-20 0-1-15,-11 0-1 0,-12 4-2 16,0-1 4-16,-6 8 3 16,-1 8 0-16,-2 7-1 15,-5 7 1-15,-3 12-2 16,-1 8 2-16,-7 10-2 15,-1 8-1-15,0 10 2 16,-10 6-2-16,-5 16-1 16,-4 10 1-16,-1 8 2 15,1 13-1-15,-1 0 2 16,5 6 0-16,1 7 1 16,1 3 2-16,3 9 0 15,1-2 1-15,5 1-1 0,4 0-1 16,0-12 1-16,0-2-4 15,0-12 2-15,0-6-3 16,0-10 0-16,1-9-1 16,2-16-1-16,-1-12 1 15,-2-21-1-15,0-12 1 16,0-19-1-16,0-16 1 16,-5-15 0-16,-1-11 1 15,-7-7 5-15,-20 0 8 16,-25 0-8-16,-33-7-6 15,-32-11 0-15,-27 2-3 16,-25-1 1-16,-23-5 1 16,-29 3 1-16,-19-3 1 0,-14-3 2 15,-13 2-3-15,-10-6-1 16,-14 3 1-16,-13-2 1 16,-18 2-1-16,-17 0-1 15,-17 7 1-15,-19 5 0 16,-15 6 0-16,-14 2 0 15,-7 6-1-15,-11 0 1 16,-7 0-1-16,-10 14 1 16,-8 8 0-16,-3-3 1 15,1 3-2-15,-2 3 2 16,5-3-1-16,7 3 2 16,8 2-2-16,10-2 0 0,11-3 0 15,9-1 0 1,19-8 0-16,9-4-1 0,12-1 1 15,16-3 0-15,11-1 1 16,12-1-1-16,19-3-1 16,15 0 1-16,14 2 3 15,17-2-3-15,11 5-3 16,13-2 1-16,5 0 2 16,15 5 3-16,11-5-3 15,10 2-2-15,16-2 1 16,13 1 0-16,14-3 1 15,12 2 3-15,16 0-1 16,18-3 0-16,17 0-2 16,20 0-1-16,17 0 0 15,13-6 2-15,9 1-2 0,14-1 1 16,8 1 0-16,5 3-3 16,6 2-2-16,0-4-7 15,0 4-5-15,0 0-1 16,0 0-3-16,0 0-15 15,11 0-41-15,17-5-24 16</inkml:trace>
  <inkml:trace contextRef="#ctx0" brushRef="#br0" timeOffset="32440.3599">17604 10302 140 0,'-8'-6'91'16,"-4"6"-65"-16,2 0-12 15,5 0 0-15,0 24 6 16,2-1 9-16,-1 7 6 16,1 3-3-16,3 3-8 15,0 8-2-15,0 16 1 16,0 8-1-16,0 15 0 15,0 10-3-15,6 10 2 16,0 8-5-16,1 6 3 16,4 7-6-16,-2-4 0 15,-2 0-4-15,6 0 0 0,0 5 0 16,0 6-5-16,0-1 3 16,2 10-3-16,-1-1 1 15,-4 3 2-15,0 6-2 16,-2-2 0-16,-2-3-2 15,2 1 2-15,-4 2-2 16,-1 1 2-16,3 0 0 16,-3-4 2-16,-2 0-3 15,2-6 2-15,2-9-3 16,1-4 0-16,1-3 0 16,4-4-2-16,1-9 0 15,-2-9 0-15,2-16-1 0,0-17 1 16,-3-10-1-16,0-12 0 15,-5-10-1-15,-1-10 1 16,-3-8-2-16,0-2 2 16,0-6 0-16,0 3 0 15,0-4-1-15,0 0-4 16,0-4-1-16,0 0-7 16,0-3-10-16,0-6-17 15,-6-27-22-15,-10-27-119 16</inkml:trace>
  <inkml:trace contextRef="#ctx0" brushRef="#br0" timeOffset="34014.8554">7792 16412 315 0,'14'-6'62'0,"-14"6"-59"15,4 8 2-15,-1 18 17 16,6 9 0-16,0 17-5 16,1 10-4-16,-5 11-2 15,4 8 2-15,-3 12-3 16,-3 9-1-16,7 5-3 16,-4 5 2-16,0 3-3 15,2 2-1-15,-1 1-3 16,-1-9 3-16,-3-10-4 15,-3-17 0-15,3-16 0 16,3-18-4-16,-3-19-4 16,3-19-10-16,6-15-27 15,10-47-73-15,7-33-219 0</inkml:trace>
  <inkml:trace contextRef="#ctx0" brushRef="#br0" timeOffset="34314.6265">8543 16817 338 0,'-11'22'73'0,"-20"17"-72"15,-14 14 16-15,-10 14-5 16,-11 4-1-16,-2 0-5 16,-1-1 0-16,11-8-1 0,7-11 0 15,8-7-1 1,10-11 1-16,15-8-3 0,8-3-2 15,10-3 0-15,3 6 0 16,25 2-1-16,12 2 1 16,14 2 1-16,9 1-1 15,8-4 0-15,7-2 0 16,4-4-4-16,-3-3 0 16,-3-12-13-16,-9-7-8 15,-13 0-37-15,-12-7-172 16</inkml:trace>
  <inkml:trace contextRef="#ctx0" brushRef="#br0" timeOffset="34652.7359">8659 17272 357 0,'18'0'6'16,"13"7"-6"-16,11 5 9 15,21-2-1-15,14-7-2 16,20-3 8-16,24 0-6 16,18 0 5-16,16-6-5 15,15-6-1-15,6 1 23 16,2-10-8-16,10 0-20 0,7-1 9 16,8-1-1-1,0-7-6-15,1 7-1 0,-13-2-3 16,-12 6 3-16,-10-1-1 15,-8 1-2-15,-10 3 0 16,-19-2 0-16,-12 4-8 16,-22-1 4-16,-26 8-11 15,-14 7-19-15,-22 0-55 16,-14 0-171-16</inkml:trace>
  <inkml:trace contextRef="#ctx0" brushRef="#br0" timeOffset="34998.4638">13266 16505 284 0,'15'8'145'0,"15"31"-144"16,16 7-1-16,5 18 7 16,16 4 1-16,9 12-8 15,9-2-1-15,6 8 1 16,9-5 1-16,1-1 4 16,7-3 2-16,-2 5-2 15,-6-6-3-15,-4-5 1 0,-10-5 3 16,-16-14-6-16,-19-8-3 15,-15-15-2-15,-14-8-7 16,-9-14-7-16,-13-7-52 16,0-18-248-16</inkml:trace>
  <inkml:trace contextRef="#ctx0" brushRef="#br0" timeOffset="35222.6334">14476 16746 393 0,'-3'0'93'0,"-13"19"-93"15,-10 22 4-15,-25 25 5 0,-20 22-3 16,-14 18 2-16,-12 12-3 16,-8 2-2-16,5 1-3 15,5-6-1-15,8-8-2 16,25-20-9-16,20-13-14 15,26-19-45-15,16-25-201 16</inkml:trace>
  <inkml:trace contextRef="#ctx0" brushRef="#br0" timeOffset="35723.8405">15140 17459 348 0,'-18'-3'36'16,"3"3"-16"-16,5 0 24 15,1 0-16-15,5 0-14 16,4 0-1-16,0 3-6 16,0-3-6-16,19 4 0 15,21-4-1-15,18 0 6 16,17 0 0-16,19-7-2 16,9-8 1-16,2 2-3 0,-6 3-2 15,-14 0-2-15,-19 2 0 16,-17 2-14-16,-24 5-29 15,-13-6-41-15,-12 4-136 16</inkml:trace>
  <inkml:trace contextRef="#ctx0" brushRef="#br0" timeOffset="35928.1668">15496 17170 52 0,'-10'-1'318'16,"8"1"-292"-16,2 0-12 15,0 15 5-15,0 21-16 16,0 13 15-16,6 19-4 16,3 3-8-16,2 3 2 15,4-2-3-15,5-6-4 0,2-7-1 16,4-11-4-16,6-14-30 16,5-20-52-16,2-14-96 15</inkml:trace>
  <inkml:trace contextRef="#ctx0" brushRef="#br0" timeOffset="36234.7612">16135 17393 5 0,'6'7'236'16,"2"18"-195"-16,-1 10 21 16,2 8-34-16,3 10-13 15,2 7 5-15,5 6-5 0,-2 1 0 16,3-8-9-16,-5-8 3 15,-5-9-1-15,-4-9 0 16,-3-13 2-16,-3-13-4 16,0-7 2-16,0 0 8 15,0-7 14-15,-13-22-12 16,-2-11-17-16,-2-15-2 16,10-4 0-16,7-4-3 15,0 8 4-15,14 8-1 16,11 7-7-16,5 10-4 15,6 8-9-15,5 8-18 16,1 2-35-16,1 12-114 16</inkml:trace>
  <inkml:trace contextRef="#ctx0" brushRef="#br0" timeOffset="36701.2302">16889 17606 284 0,'0'0'62'16,"0"0"-44"-16,0 0 22 16,0 0-4-16,0-8-6 15,-5-14-11-15,-3-3-17 16,-5-1 3-16,-3 4 9 16,-4 7 2-16,1 8-1 0,-4 4 1 15,3 3-6-15,-5 13-8 16,-1 19-2-16,-3 10-2 15,6 6 1-15,5-1 1 16,9-2-2-16,7-5-1 16,2-7 3-16,3-8 0 15,16-6-3-15,7-7-1 16,1-10 0-16,7-2 3 16,6-14 1-16,5-15 5 15,3-5-2-15,-6 2-3 16,-9 10 0-16,-14 10 0 15,-8 10 0-15,-4 2-1 16,2 0-2-16,1 15 3 16,6 10 2-16,3 8 1 15,1-2-3-15,3 0 3 0,-1-5-3 16,7-7 0-16,1-5-3 16,-1-14-1-16,0 0-11 15,-1-19-17-15,0-13-44 16,1-7-130-16</inkml:trace>
  <inkml:trace contextRef="#ctx0" brushRef="#br0" timeOffset="36859.0576">17388 17764 258 0,'4'29'22'0,"6"-3"-3"15,2-8 5-15,4 0-12 0,-2-7-3 16,-1-3-9-16,-6-8-6 15,-1 0-13-15,-1-17-30 16,-1-6-78-16</inkml:trace>
  <inkml:trace contextRef="#ctx0" brushRef="#br0" timeOffset="37060.6561">17175 17255 448 0,'0'0'5'0,"0"0"1"15,0 0-6-15,0 0-1 0,6 0-1 16,10 6 1-16,10-3-4 16,-1 2-7-16,5 1-34 15,3 2-142-15</inkml:trace>
  <inkml:trace contextRef="#ctx0" brushRef="#br0" timeOffset="37464.0133">17619 17547 262 0,'7'18'28'0,"0"4"-6"0,2 2 5 15,-3 3-2 1,3 4-4-16,2-2-9 0,2 1 1 15,-4-2-2-15,2-3 0 16,0-11-5-16,-3-5-6 16,-1-5-4-16,-1-4 2 15,-3-4 2-15,6-22 6 16,7-12 3-16,7-9 1 16,7 3-2-16,-4 6-6 15,0 11 1-15,-3 5 0 16,0 5-3-16,-5 12-3 15,-2 5 3-15,-2 0 3 16,0 3-2-16,0 19 5 16,7 1 5-16,-3 9 0 0,6-3-2 15,1 4-5-15,2-3 6 16,1-5-5-16,-1-3-2 16,-4-9-2-16,-6-7-1 15,-5-3-3-15,-3-3-11 16,-8 0-7-16,2-8-17 15,1-4-105-15</inkml:trace>
  <inkml:trace contextRef="#ctx0" brushRef="#br0" timeOffset="38020.6318">18814 17654 423 0,'16'-12'15'0,"16"1"-13"0,24 0 6 15,11 1-3 1,15 3-3-16,12 2 0 0,13 2 0 16,10-1 5-16,6 2-6 15,19 0 5-15,15-9 20 16,22-6 5-16,15-8-16 15,21 1-1-15,4-4 3 16,9 2-6-16,-1-5-9 16,-8 2-1-16,-5-3 0 15,-9 5-1-15,-6-2 3 16,-2 4-2-16,-12 3-1 16,-12 3-1-16,-11 8 1 15,-18 4 0-15,-17 5 0 0,-16 2 0 16,-23 0 0-16,-25 0-3 15,-26 0-1-15,-26 0-11 16,-11 0 4-16,-21 0 7 16,-24-1-32-16,-14-8-31 15,-16-1-32-15,-3-1-78 16</inkml:trace>
  <inkml:trace contextRef="#ctx0" brushRef="#br0" timeOffset="38334.8964">22518 16716 357 0,'-4'-1'80'0,"4"1"-73"15,4 0-7-15,24 0 0 0,18 9 10 16,20 4 0-16,11 2-5 16,14-2 4-16,12 6-1 15,8-2 3-15,-1 7-4 16,-5 5 3-16,-11 3-6 15,-23 3 1-15,-13 7-4 16,-15 3 3-16,-16 5-3 16,-15 5 1-16,-9 1 2 15,-3 6 3-15,-10 1 4 16,-17 2-3-16,-9 6-3 16,-5-1 1-16,-1-5-5 15,-2-2-1-15,4-9-3 0,6-13-15 16,6-15-37-16,9-25-78 15</inkml:trace>
  <inkml:trace contextRef="#ctx0" brushRef="#br0" timeOffset="38658.8122">23783 16516 347 0,'6'0'44'16,"4"17"-34"-16,4 17 0 16,5 14 14-16,5 10-6 0,1 12-6 15,5 15 4-15,0 8 0 16,-3 11-4-16,-4 6 4 16,-2-2-4-16,-7 6 3 15,1-5-3-15,-8 2-6 16,2-4 0-16,0-9 6 15,1-9-2-15,0-17-10 16,-1-10 0-16,2-18 0 16,-2-13-2-16,-1-17-15 15,-5-14-14-15,-2-1-36 16,-1-31-38-16,0-16-178 16</inkml:trace>
  <inkml:trace contextRef="#ctx0" brushRef="#br0" timeOffset="40373.9913">10406 11018 217 0,'0'0'52'0,"0"0"-16"0,-13 2 6 15,-10 11-19-15,-11 12-17 16,-17 16 1-16,-13 11-3 16,-15 11 5-16,-12 8-5 15,-18 14 5-15,-12 14 0 16,-19 15-1-16,-18 22 0 16,-11 14 2-16,-7 8 2 15,-4 9-5-15,11-7-6 16,12-14 0-16,20-20-1 15,28-27 0-15,35-30-5 0,32-28-5 16,34-27-10-16,19-14-42 16,56-44-160-1</inkml:trace>
  <inkml:trace contextRef="#ctx0" brushRef="#br0" timeOffset="40691.2736">12046 11091 39 0,'-24'52'133'0,"-37"17"-74"15,-26 9-1-15,-28 16-17 0,-22 17-4 16,-21 18-11-16,-21 25-3 15,-27 18-1-15,-33 26-3 16,-19 12-6-16,-6 9-2 16,0 1-5-16,28-10-6 15,29-26-1-15,41-31 0 16,44-32-7-16,46-42-1 16,37-25-4-16,33-29-22 15,15-25-70-15,46-30-139 16</inkml:trace>
  <inkml:trace contextRef="#ctx0" brushRef="#br0" timeOffset="40974.7713">13557 11044 101 0,'-31'63'48'0,"-60"31"7"16,-45 27 11-16,-34 20-24 16,-27 27-15-16,-27 26-1 15,-25 23-2-15,-32 25-6 16,-11 15-6-16,-16 14-2 16,0 12-5-16,-1 7-1 0,14-6-4 15,29-29 0-15,51-45-12 16,66-64-11-16,70-67-25 15,70-66-47-15,42-45-103 16</inkml:trace>
  <inkml:trace contextRef="#ctx0" brushRef="#br0" timeOffset="41230.3497">13964 11965 325 0,'-172'132'82'16,"-30"23"-73"-16,-34 17-5 16,-28 17 30-16,-12 19-14 15,-15 22-14-15,2 13-6 16,7-2 0-16,22-19-7 15,48-44-28-15,69-60-40 16,79-81-92-16</inkml:trace>
  <inkml:trace contextRef="#ctx0" brushRef="#br0" timeOffset="41446.4533">14558 12225 319 0,'-149'111'26'15,"-36"31"-21"-15,-29 20 20 16,-24 21 17-16,-18 20-27 16,-13 16-8-16,2 5-5 15,28-21-2-15,43-41-33 16,76-61-73-16</inkml:trace>
  <inkml:trace contextRef="#ctx0" brushRef="#br0" timeOffset="41673.1556">16149 12108 276 0,'-72'113'23'0,"-64"31"-21"16,-46 24 16-16,-25 10 23 16,-24 22-17-16,-17 13-11 15,-4 12-2-15,2-8-8 16,30-31-3-16,50-38-36 16,64-58-51-16,70-67-107 0</inkml:trace>
  <inkml:trace contextRef="#ctx0" brushRef="#br0" timeOffset="41865.9589">16099 13011 318 0,'-201'143'30'16,"-17"14"-23"-16,2-2 34 15,25-16-20-15,37-29-21 16,57-29-25-16,51-52-75 16,46-29-187-16</inkml:trace>
  <inkml:trace contextRef="#ctx0" brushRef="#br0" timeOffset="42062.1742">16247 13451 316 0,'-203'158'19'15,"-1"4"3"-15,10-12 29 16,40-29-28-16,51-36-23 16,57-39-1-16,46-38-28 15,53-30-74-15,58-51-118 0</inkml:trace>
  <inkml:trace contextRef="#ctx0" brushRef="#br0" timeOffset="42152.8063">16441 13771 6 0,'-112'76'62'16,"-19"-5"-62"-16</inkml:trace>
  <inkml:trace contextRef="#ctx0" brushRef="#br0" timeOffset="42820.6344">12280 8845 373 0,'-18'-15'36'0,"-37"9"-28"0,-25 6-4 16,12 25 10-16,-20 15-8 15,-22 20 1-15,-11 9 3 16,-3 14 7-16,2 6-6 16,11 10 2-16,7 11-4 15,16 0-4-15,13 1-2 16,20-1-3-16,19-7-1 15,20-9 0-15,16-9 1 16,17-11 1-16,27-12-1 16,20-7 1-16,17-15-1 15,16-17 2-15,13-17-2 16,5-6-1-16,0-11-5 16,-4-22-6-16,-4-6-12 15,-9-2-26-15,-11-4-57 0,-15 4-151 16</inkml:trace>
  <inkml:trace contextRef="#ctx0" brushRef="#br0" timeOffset="43734.4575">12565 9759 183 0,'0'0'38'16,"0"0"-3"-16,0 0 24 15,0 0-5-15,0 0-13 0,0 0-10 16,0 0-5-16,0 0-1 15,0 0-3-15,0 0-6 16,0 0 0-16,0 0-8 16,0 1-1-16,-3 0 0 15,3 1-5-15,0 9-2 16,0 7 2-16,0 15-2 16,0 11 11-16,6 11-3 15,0-4-4-15,0-3-3 16,1 4 2-16,-3-1-3 15,3 8 0-15,-7 12-32 16,0-3-75-16,-30 15-353 0</inkml:trace>
  <inkml:trace contextRef="#ctx0" brushRef="#br0" timeOffset="46451.0521">13169 9890 204 0,'6'1'78'0,"-3"2"-72"16,-3 1-4-16,0-4 6 16,0 2 6-16,0-2 0 15,0 0 0-15,0 0 1 16,6 0 5-16,9-6-2 15,9-11-3-15,16-13 6 16,8-3-10-16,8-3-3 16,12-1-3-16,3-1 2 15,4 2 1-15,-2 1 1 16,6 1-1-16,-1 1-4 16,4-1-1-16,6 1 2 15,6-3-2-15,12 2 0 0,5-3-1 16,6 5 3-16,2 3-3 15,-5 10 0-15,0 6 0 16,3 4-1-16,-10 6 0 16,4 3 3-16,-8 0-2 15,-2 0 0-15,-3 15 0 16,2 4 0-16,4 3-2 16,0 2 3-16,0 6-3 15,2-1 0-15,-1 0 1 16,2 1 0-16,-7 3 0 15,1 0 3-15,-2 3 1 16,-3 1-1-16,2 4 2 0,-1 2 0 16,0 0-3-16,0 3 0 15,-3-2-2-15,-6 4-1 16,-3-4 1-16,-4 3-1 16,0 1 0-16,0-3 1 15,-3 2 1-15,0 1 3 16,0 0-4-16,0 2 4 15,-10-6-1-15,0-2-2 16,-12-3-1-16,1-2 0 16,-2 5 0-16,1-3 1 15,-4 5-1-15,0-1 0 16,-10 3-1-16,-6-7 0 16,-4 0 1-16,0-4-2 0,-7 1 2 15,3-6 0 1,1 6 0-16,-1-2 0 0,3 0 0 15,4 5-1-15,-6-2-1 16,1-4 1-16,2 0 1 16,-6-4-1-16,3 0-1 15,-4-2 1-15,-2-2 1 16,0-4-1-16,0-1 1 16,-1-7-1-16,1 3 0 15,-1 1 0-15,2-1 2 16,-5-2-2-16,4 0 1 15,-6 1 0-15,-1-7-2 0,-6 0 1 16,-7-5 0 0,0-2 0-16,-3-1 2 0,0 0-1 15,0 0-1-15,0 0 2 16,0 0-2-16,0 0-1 16,0 0-14-16,0-8-21 15,0-3-30-15,0-5-69 16,0-6-181-16</inkml:trace>
  <inkml:trace contextRef="#ctx0" brushRef="#br0" timeOffset="46929.5186">18861 10905 262 0,'0'0'76'16,"0"0"-73"-16,0 0 3 15,0 0 11-15,0 0 4 16,0 2-12-16,1 13-4 16,10 8 13-16,1 5 2 15,4 6-1-15,1 3-5 16,0 2-5-16,3 2 4 15,1 7-4-15,1-3-5 16,2 5 7-16,-6-5-6 16,3 3 4-16,-6-8-6 0,-2 1 1 15,-6-9-2-15,0-1-2 16,-4-9 0-16,-3-9 2 16,0-1 0-16,0-6 3 15,0-2 2-15,-17 5 10 16,-14 0 0-16,-20-1-14 15,-12-1 0-15,-8 0 0 16,-11-6-2-16,-6 2-1 16,-3-3 0-16,0 4 0 15,8-1 2-15,11-3-2 16,13 0-4-16,10 0-16 16,11 0-21-16,12 0-37 0,13-3-78 15</inkml:trace>
  <inkml:trace contextRef="#ctx0" brushRef="#br0" timeOffset="49756.4797">18460 13962 319 0,'7'-11'58'16,"0"3"-49"-16,-5 8-1 15,-1 0 15-15,-1 0-9 16,3 0-5-16,0 0-1 16,5 3-7-16,7 8 0 15,3 12 7-15,12 6-2 16,-1 11-3-16,4 4 5 0,3 0-4 16,-8 3-2-1,-1-6 1-15,2 0-2 0,-6-8-1 16,0-8 2-16,-4-3-2 15,-1-10 1-15,-3-5 0 16,-6-4 1-16,-6-3 2 16,4 0-1-16,6-18 4 15,3-11 0-15,1-12-1 16,2-10-1-16,-2-7-5 16,0-5 2-16,1-3-1 15,-1 0 1-15,-2 14-2 16,2 13-2-16,-7 13 2 15,-4 14-1-15,-4 6 0 16,-1 6-7-16,-1 0-15 0,0 0-27 16,0 3-52-16,2 14-66 15</inkml:trace>
  <inkml:trace contextRef="#ctx0" brushRef="#br0" timeOffset="51526.4586">20390 11745 30 0,'1'0'59'0,"-1"0"-12"0,0 0 9 16,0 0 8-16,0 0-12 15,0 0-19-15,0 0-2 16,0 0-7-16,0 0-1 16,4 0-3-16,-4 0-1 15,0 0 1-15,0 0-2 16,0-11-3-16,0 0-3 16,0-4-1-16,0 4 1 15,0-1-1-15,0-1-7 16,0 4 1-16,0-1 2 15,0 3 0-15,0-1-2 16,0 4-4-16,0 1 0 0,0 0 1 16,0 3 0-16,0 0-1 15,0 0 1-15,0 0-2 16,0 0 0-16,0 0 0 16,0 0 0-16,0 0 0 15,0 0 1-15,0 0-1 16,0 0 0-16,0 0-1 15,0 0 1-15,0 0 0 16,0 0-2-16,0 0 2 16,0 0 0-16,0 0 2 15,0 0-2-15,0 0 0 16,0 0 0-16,0 0 0 0,0 0-2 16,0 0 2-1,0 0 0-15,0 0-1 0,0 0-3 16,0 0 1-16,0 0-3 15,0 0 4-15,0 0 0 16,0 0-2-16,0 0-1 16,0 0-12-16,0 0-26 15,0-4-3-15,0-1-19 16,0-2-68-16</inkml:trace>
  <inkml:trace contextRef="#ctx0" brushRef="#br0" timeOffset="54010.812">20622 9270 253 0,'-13'-17'44'16,"-2"-1"-1"-16,7 10 13 15,2 3-5-15,1 3-15 16,5 2-9-16,0 0-14 15,0 0-5-15,0 0-1 0,0 0-7 16,0 10-1 0,11 12-2-16,17 15 3 0,10 10 1 15,6 5 3-15,3 0-4 16,-2-1 0-16,3 0 0 16,-3-3 0-16,0-6 1 15,-5-2-1-15,-4-7 0 16,-11-4 0-16,-5-7-1 15,-7-12-1-15,-4-2-15 16,-3-1-18-16,-3-7-15 16,6 0-24-16,1-29-23 15,5-12-167-15</inkml:trace>
  <inkml:trace contextRef="#ctx0" brushRef="#br0" timeOffset="54505.0172">21406 9279 163 0,'0'0'109'16,"0"0"-99"-16,0 0 14 15,0 0 49-15,0 0-21 16,-5 3-13-16,-21 13-4 16,-18 11-14-16,-12 10-7 15,-9 0-4-15,6 2-4 16,11-4-4-16,11-7-2 15,15-6 0-15,8-3 0 16,11-4-1-16,3 4-4 0,0 3 4 16,9 0 0-16,9 6 1 15,1 2 0-15,5 3 0 16,-3 6 0-16,-1 2 0 16,-1 4 0-16,-4 3 0 15,0 6 1-15,-8 1 1 16,1 5 4-16,-1-1-4 15,-1 6 3-15,-2 1-2 16,-2-2-2-16,-2-3 0 16,1-2 2-16,3-7-1 15,-1-4-1-15,0-9 0 16,1-12 0-16,-4-8-1 0,1-14 0 16,-1 0 0-16,0-5 4 15,0 0-1-15,0 0 1 16,0 0 3-16,0 0-2 15,0-5 2-15,0-6-7 16,0-7-4-16,0-8-71 16,0 0-19-16,0-5-191 15</inkml:trace>
  <inkml:trace contextRef="#ctx0" brushRef="#br0" timeOffset="55246.5303">21660 10052 277 0,'0'0'87'0,"0"0"-62"0,0 0 23 15,0 0-17-15,0 9-21 16,0 8-8-16,0 9 6 15,0 11 7-15,0 3-4 16,0 3-1-16,0-2 0 16,0-1-4-16,0-2-1 15,0-5-4-15,1 0 3 16,5-8 1-16,0-6-1 16,-2-5-2-16,-1-6-2 15,-1-2 0-15,-1-4 3 16,-1-2-2-16,4 0 0 15,-4 0 0-15,0 0 0 16,0 0 3-16,0 0-2 0,0 0 1 16,0 0 0-16,0 0 1 15,0 0-3-15,0 0 0 16,0 0-1-16,0 0 0 16,3 0 0-16,-3 0 0 15,0 0 0-15,0 0 0 16,0 0 1-16,0 0-1 15,0 0 0-15,0 0 0 16,0 0 0-16,0 0 0 16,0 0 0-16,0 0 0 15,0 0-2-15,0 0 1 16,0 0 0-16,0 0 1 0,0 0 0 16,0 0 0-16,0 0 1 15,0 0-1-15,0 0-1 16,0 0-2-16,0 0 2 15,0-2-4-15,0-10-7 16,6-11-17-16,1-7-60 16,2-10-44-16</inkml:trace>
  <inkml:trace contextRef="#ctx0" brushRef="#br0" timeOffset="56103.0115">20914 8787 140 0,'-3'4'72'0,"0"-4"-42"16,3 1 36-16,0 1-10 16,0-2-24-16,0 0-6 15,0 0-2-15,0 0-4 16,0 0 3-16,0 0-4 15,0 0 1-15,0 0 2 16,0-3-1-16,9-27-2 0,24-11-11 16,13-17-7-16,12-8 1 15,0 1-2-15,-4 2-1 16,-4 1 1-16,-6 9 2 16,-10 9 1-16,-8 16-2 15,-13 12 0-15,-7 11-1 16,-6 5 3-16,0 0-2 15,0 0-1-15,0 0 0 16,0 0-3-16,4 5-5 16,5 16 2-16,5 7 6 15,1 7 1-15,1 5 1 16,1 4-1-16,-4 5 0 0,-1 0 1 16,-2-5 1-16,1-5-3 15,-1-5 1-15,-1-8-1 16,0-4 1-16,0-4 1 15,-1-7-2-15,-5-8 2 16,-3 0-2-16,0-3 3 16,0 0-1-16,0 0 2 15,0 0 2-15,0 0 7 16,0 0-3-16,0 0 2 16,0 0-5-16,0 0 0 15,0 0-4-15,0 0-2 16,0 0-1-16,0 0-4 15,0 0-27-15,0 0-51 0,0 0-68 16</inkml:trace>
  <inkml:trace contextRef="#ctx0" brushRef="#br0" timeOffset="60496.1042">19821 16119 234 0,'9'-10'88'16,"-4"-2"-66"-16,-5 9-14 15,0 3 23-15,0 0 7 16,0 0-14-16,0 0-9 16,0 0 2-16,0 0-8 15,0 0-3-15,0 0-1 16,0 0-2-16,0 8-3 15,8 9 1-15,6 9 1 16,7 15-1-16,12 3 3 16,3 7 0-16,6 1-2 15,0-6-1-15,-3 1 0 16,0-6 0-16,-3-7 2 0,-4-2-3 16,-7-11 0-16,-3 0 1 15,-7-3-1-15,-2-11 1 16,-3 0-1-16,-7-3-2 15,1-4-1-15,-2 0-9 16,1 0-14-16,4 0-35 16,2-11-65-16</inkml:trace>
  <inkml:trace contextRef="#ctx0" brushRef="#br0" timeOffset="62056.5869">20817 16145 260 0,'0'0'67'0,"0"0"-62"16,0 0 8-16,-6 7 31 16,-15 9-21-16,-8 6-16 15,-6 3 8-15,-7 2-1 16,-7 8 0-16,-6-1 1 15,-7 5-8-15,3 1-3 16,5-2-1-16,9-2-3 16,11-2 0-16,8-9 2 15,11-6-2-15,7-9-1 0,5 2 1 16,3 2 0 0,0 5-2-16,0 3 2 0,3 4 1 15,10-1-1-15,1 4 0 16,2 2 1-16,-1 8 0 15,3 2 1-15,-5 6-2 16,0 1 3-16,-2 4-2 16,0-2 2-16,-3-2 3 15,-2-7-4-15,-1-2 0 16,-2-8 2-16,-2-6 0 16,2-4-1-16,-1-2 2 15,1-7-3-15,-3-2 2 16,1-8-1-16,-1 4-3 15,3-6 1-15,-3 0 1 16,0 0 0-16,0 0-1 0,0 0 4 16,0 0-3-16,0 0 1 15,1 0 0-15,-1 0-3 16,0 0 2-16,0 0-1 16,0 0-1-16,0 0 2 15,0 0-2-15,0 0 0 16,0 0 0-16,0 0-2 15,0 0 4-15,0 0-2 16,0 0 0-16,0 0 0 16,0 0 0-16,0 0 1 15,0 0-1-15,0 0-1 16,0 0 1-16,0 0 0 0,0 0 1 16,0 0-2-16,0 0 2 15,0 0-1-15,4 0 0 16,-4 0 0-16,0 0 0 15,0 0 0-15,0 0 0 16,0 0 0-16,0 0 0 16,0 0 0-16,0 0 0 15,0 0-1-15,0 0 2 16,0 0-2-16,0 0-1 16,0 0 2-16,0 0 0 15,0 0 0-15,0 0 0 16,0 0-1-16,0 0 1 15,0 0-1-15,0 0 1 0,0 0 0 16,0 0 1 0,0 0-1-16,0 0 0 0,0 0 0 15,0 0 0-15,0 0 1 16,0 0-2-16,0 0 2 16,0 0 1-16,0 0-2 15,0 0 0-15,0 0 0 16,0 0 0-16,0 0 0 15,0 0 0-15,0 0 0 16,0 0 0-16,0 0 0 16,0 0 0-16,0 0 0 15,0 0 0-15,0 0 1 0,0 0-1 16,0 0-1 0,0 0 1-16,0 0 1 0,0 0-1 15,0 0 0-15,0 0 2 16,0 0-2-16,0 0 0 15,0 0 0-15,0 0 0 16,0 0 0-16,0 0 0 16,0 0 0-16,0 0 0 15,0 0 0-15,0 0 0 16,0 0 0-16,0 0 0 16,0 0 1-16,0 0-1 15,0 0 0-15,0 0 0 16,0 0 0-16,0 0 0 15,0 0-3-15,0 0 3 16,0 0 0-16,0 0 2 0,0 0-4 16,0 0 2-16,0 0 0 15,0 0 0-15,0 0 0 16,0 0 0-16,0 0-1 16,0 0 1-16,0 0 1 15,0 0-1-15,0 0 0 16,0 0 0-16,0 0 0 15,0 0 0-15,0 0-1 16,0 0 2-16,0 0 1 16,0 0-2-16,0 0-3 15,0 0 3-15,0 0 0 16,0 0 0-16,0 0 0 0,0 0 0 16,0 0 0-16,0 0 0 15,0-4-2-15,0 4 4 16,0 0-4-16,0 0 2 15,0 0-1-15,0 0-1 16,0 0 0-16,0 0 0 16,0 0 1-16,0 0-2 15,0 0-1-15,0-2-2 16,0 2-7-16,0-2-7 16,0-8-17-16,0-2-52 15,0-2-194-15</inkml:trace>
  <inkml:trace contextRef="#ctx0" brushRef="#br0" timeOffset="65377.8885">17464 8115 287 0,'-20'-7'28'15,"6"3"-8"-15,8 4-7 16,6 0-8-16,-2 10-4 16,1 16 5-16,-2 11 4 15,-1 11 6-15,-2 8 1 16,3 10 2-16,-3 11-3 16,-4 8-4-16,2 12-3 15,-1 13 2-15,3 5-3 16,0 12 4-16,-1 10-6 15,4 12 0-15,-1 6 2 0,4 3-1 16,0 3-1-16,0-10 0 16,0 0-1-16,0-5-2 15,11-7 0-15,1 2 0 16,1 1 0-16,4-3 0 16,-1 2 0-16,0-2-1 15,1-7-1-15,-11 4 1 16,-3 0-1-16,-3 4 2 15,-3 6 6-15,-15 0-2 16,3 2-4-16,-1 5 4 16,0-5-3-16,2-2 3 15,5-2-4-15,3-6 0 16,6-1 1-16,0 2-1 16,0 0 0-16,0 4-1 0,6 1 0 15,0-6-2-15,3-4 1 16,-1-6-1-16,-1-4 2 15,2-6-2-15,-6-9 1 16,3 3-1-16,-1-3 1 16,1 6-1-16,2-2 1 15,0 1 2-15,-1-1-1 16,-1 2-2-16,-3-6 0 16,0 1 0-16,0-3 1 15,-3 0 0-15,0 2-1 16,0 5 0-16,0 0 0 15,0 0 0-15,0-1 1 16,0-4-1-16,-6 3 1 0,0-10-1 16,-4-3 0-16,3-10 0 15,1-5 0-15,3-7 0 16,2-8 0-16,1-2 0 16,0-13 1-16,0 1-2 15,0-3 1-15,1-8 0 16,7-4-1-16,3-5 3 15,-1-3-4-15,3-7 2 16,3-2 0-16,6-5 0 16,0-3 0-16,6-4 0 15,7-5 0-15,4 3 1 16,4-6-1-16,5 1 0 0,1-1 1 16,6-2 1-16,1 2-1 15,15 1-1-15,9-4 1 16,14 0 1-16,11 0-2 15,6 0 0-15,12-11-1 16,5 0 1-16,9 0 1 16,3 4-1-16,-2 3 0 15,7 4 1-15,4 0 0 16,0 0-1-16,4 0 1 16,3 0-3-16,-4 0 2 15,3 0 0-15,-1 0 0 16,1 0 0-16,5 0 1 15,2 0 1-15,7 0-2 16,-5 0 0-16,-1 7-2 16,-1-6 2-16,-1 5 0 0,3-3 1 15,2 2 1-15,3-5 0 16,-1 4-2-16,-2-4 0 16,-4 0-1-16,-6 0 1 15,-7 0 1-15,1 0 0 16,-6 0-1-16,-4 0 0 15,-7 0 2-15,-14 0-4 16,-10 0 2-16,-14-8 0 16,-14 4 0-16,-9-3 0 15,-14-5 0-15,-12 2 2 0,-11-2-2 16,-12-1 3 0,-8-5-1-16,-4-5 3 0,-2-11 3 15,-2-12 1-15,2-14-7 16,0-5-2-16,-1-10 1 15,-2 0-1-15,1-3 0 16,-1-6 0-16,-2-11 0 16,-2-2 0-16,-1-9 0 15,-1-8 0-15,0-11 0 16,0-18 1-16,0-15-2 16,0-10 2-16,-1-12-1 15,1-1 1-15,0-2-1 16,-2-4-1-16,1-7 1 15,-2-4 1-15,-3 2 0 0,-1-5-1 16,2 4 1-16,1-2 0 16,0-7-1-16,4 2 0 15,0 1-1-15,0 5 0 16,4 15 1-16,-1 2 0 16,-2 10 1-16,-1-6-1 15,0 5 1-15,0 6-1 16,0 1-1-16,-1 7 1 15,-10-3 1-15,5 2 0 16,-4-1-1-16,2 5-1 16,2 5 1-16,-1 4 1 15,-2 9 0-15,0 8 3 16,1 5-2-16,-2 2-1 0,4-2 0 16,-2 2-1-16,4-8 0 15,-1-7 0-15,2 6 0 16,-1-2 0-16,1 11 0 15,0 2 1-15,-1 9-1 16,-2 1-1-16,-2 0 1 16,-2 4 2-16,1 4-2 15,-2-2-1-15,0 5 1 16,-2 0 2-16,1 3-2 16,-1 8 0-16,0 8 0 15,-4 14 0-15,1 1 0 16,-5 6 0-16,-1 6 1 15,-4 2-1-15,1 11 0 16,-5 4 0-16,-1 5 0 16,-9 6 1-16,-2 4 0 0,-9 8-1 15,-1 6-1-15,-8 3 1 16,-4 4 0-16,-6 0 0 16,-8 0 0-16,-8 6 0 15,-7 4 0-15,-5 5 0 16,-4-4-1-16,-1 0-1 15,-7-1 2-15,-7-2 0 16,-3 0 1-16,-6 0-1 16,-1-2 0-16,-7 0 1 15,3-1-1-15,0 3 2 0,-3-2-2 16,2-2-2 0,-2 0 1-16,-3 1 0 0,2-3 1 15,1-1 1-15,-3 2-1 16,1-3 1-16,-1 4 1 15,-2-1-2-15,2 3-1 16,-1-1-1-16,-5 3 1 16,1 3 1-16,-4-3 0 15,-1 4 0-15,1-2 1 16,0 2-1-16,2 0 0 16,4-1-2-16,2 0 2 15,0-3 0-15,2-4 0 16,3 4 0-16,1-1 0 15,5-1 1-15,7-5 1 16,14-1-2-16,14 0-1 0,10 0 0 16,12 0 1-16,8-3 0 15,9-4-1-15,9-5 3 16,10 5-2-16,6-1 0 16,8-2 0-16,7 4 0 15,3 0 0-15,7 2 0 16,-3 3 0-16,6 1 0 15,0 0 0-15,0 0-1 16,0 0 1-16,0 0 0 16,0 0-3-16,0 0 3 15,0 0-1-15,0 0 1 16,0 0-2-16,0 0 1 0,0 0-2 16,0 0 1-1,0 0-1-15,0 0 0 0,0 0-3 16,0 0-3-16,0 0-3 15,0 0-1-15,0 0-2 16,0 0 1-16,0 0-2 16,0 0 0-16,0 0 7 15,0 0-3-15,0 0 0 16,0 0 4-16,0 0 7 16,0 0 0-16,0 0-1 15,0 0-1-15,0 0-2 16,0 0 4-16,0 0 1 15,0 0 0-15,-3 0 0 0,3 0 2 16,0 0 2 0,0 0 1-16,-3 0-1 0,-4-3 1 15,3 0-3-15,-3-2 0 16,1 2-1-16,1-4 2 16,1 6 0-16,-2-3 0 15,3-2 0-15,-4 5 2 16,2-1-3-16,2 2 0 15,1 0 1-15,2 0-2 16,0 0-1-16,0 0 0 16,0 0-1-16,0 0-1 15,0 0 2-15,0 0-1 0,0 0 1 16,0 0 0 0,0 0-1-16,0 0 0 0,0 0 0 15,0 0-2-15,0 0 0 16,0 0 1-16,0 0-4 15,0 0-5-15,0 0-13 16,0 0-21-16,0 0-21 16,-6 3-11-16,-11 4-129 15</inkml:trace>
  <inkml:trace contextRef="#ctx0" brushRef="#br0" timeOffset="66758.3608">5323 4691 278 0,'-30'-11'24'0,"-6"0"-4"15,11 4 7-15,-2 6 7 16,2 1-4-16,-2 0-6 16,4 0-5-16,1 6-1 15,6 10-11-15,5 7-3 16,-1 11-4-16,2 6-1 15,4 4 1-15,6-3 0 16,0-10 1-16,0-10-1 16,3-7-1-16,10-8-2 15,-2-2 3-15,1-4 2 16,4 0 1-16,5-11-2 0,-3-20 2 16,-2-3 2-16,-4-4-1 15,-7 2-3-15,-5 7 4 16,0 3-1-16,-17 10-2 15,-5 4 2-15,-5 9 1 16,-1 3-3-16,-2 9-2 16,0 17-1-16,2 3 0 15,8-1 1-15,10-1-4 16,7-8 4-16,3-7-4 16,3-5-3-16,19-5 6 15,8-2 0-15,9-9 0 16,7-20 1-16,-1-10 1 15,-9 2 0-15,-8 10 2 16,-16 9-3-16,-9 12 5 0,-3 6 0 16,0 0 4-16,-24 0-6 15,-13 21-3-15,-11 9-6 16,-3 7 5-16,11-6 1 16,15-12-1-16,13-10 1 15,12-9-4-15,0 0-2 16,3 0-3-16,22-16 6 15,11-13 3-15,7-8 0 16,-4 1 0-16,-11 10-3 16,-11 11-4-16,-17 11-23 15,-6 4-132-15</inkml:trace>
  <inkml:trace contextRef="#ctx0" brushRef="#br0" timeOffset="70964.6833">27089 10639 338 0,'-20'-14'31'16,"10"10"-25"-16,3 4-2 16,5 0 6-16,-2 15-2 15,-9 29-3-15,-9 25 1 16,-6 21 13-16,-3 19 0 16,-1 13-7-16,5 13-4 15,1 16 5-15,0 10-5 16,2 19-3-16,5 0-1 15,5 3 0-15,4 0-3 16,7-14 0-16,3-10 2 0,0-16 0 16,0-15-1-1,0-18 1-15,3-14-3 0,4-20 1 16,-2-16-1-16,-1-21 1 16,-1-20-1-16,-3-11 0 15,2-8-7-15,-2-33-12 16,7-37-22-16,10-32-117 15,-1-32-104-15</inkml:trace>
  <inkml:trace contextRef="#ctx0" brushRef="#br0" timeOffset="71820.1257">26895 10683 380 0,'21'-31'30'16,"15"4"-30"-16,19 2 1 16,18 6 1-16,23 9 3 15,18 1-1-15,23 9-1 16,17 0 1-16,10 4 5 16,18 8-4-16,11 5 5 15,15 2-1-15,13-4-6 16,6-1-2-16,18-5 6 15,16-6 1-15,19 0 9 16,12 3-4-16,-5-1-10 16,-11 6 1-16,-21 6-1 0,-19 3-1 15,-27 2-2-15,-33-1 0 16,-36 2 0-16,-38-1 0 16,-35 0 1-16,-28-3 0 15,-17-4-1-15,-11 2-1 16,-6 1 1-16,-2 4 0 15,0 11 0-15,-3 8 0 16,0 7 1-16,-1 7 0 16,-15 11-1-16,-6 3 3 15,-4 8-3-15,-4 8 1 16,0 3-1-16,8 7-1 16,8 9 1-16,7 5 0 0,7 5 0 15,0-3 1-15,3 7 0 16,15-9 3-16,6 4-2 15,2-6 1-15,4-7-1 16,-2-8 4-16,-6-8-3 16,-3-19-2-16,-8-6 1 15,-7-18-2-15,-2-12 2 16,-2-12-1-16,0-9 0 16,-11-3 9-16,-19-5 12 15,-22 0-6-15,-29 0-11 16,-29-15-4-16,-32-3-1 15,-28-1 0-15,-32 3 0 16,-26-1 2-16,-18 2-1 16,-22-3-1-16,-10-1-1 15,-5 5 1-15,-5-1 3 0,9 7 3 16,6 1-2-16,1 7 0 16,9 0-2-16,6 4-2 15,9 14 0-15,18 4-1 16,17-3 1-16,20 0 1 15,22-5 0-15,26-6-1 16,23-2-1-16,26-3-1 16,24-3 1-16,22 0 1 15,22 0 1-15,14 0 0 16,11 0 1-16,3-3-2 16,0 3-9-16,0-3-10 15,8-4-28-15,18-5-35 0,12-13-55 16</inkml:trace>
  <inkml:trace contextRef="#ctx0" brushRef="#br0" timeOffset="72442.182">29670 10247 256 0,'9'0'53'0,"-9"22"-52"16,0 33 6-16,-27 37 13 16,2-3 6-16,-7 12-4 15,-1 11-5-15,-3 8 2 16,1 1-3-16,-2 14 0 16,1 5-3-16,1 4 2 15,1-2-5-15,4 6 1 16,6-6-4-16,5-6-2 15,3-7-3-15,5-10 2 16,2-12 0-16,3-9-3 16,5-19 2-16,1-9-1 15,0-19-1-15,0-10 1 0,0-12-4 16,0-14 2-16,0-10 0 16,0-5-14-16,3 0-13 15,7-24-24-15,7-15-120 16</inkml:trace>
  <inkml:trace contextRef="#ctx0" brushRef="#br0" timeOffset="72809.3198">30558 10845 268 0,'-6'-7'29'0,"-2"3"-3"15,-4 4 34-15,-4 0-24 16,-13 8-21-16,-14 18-9 15,-18 13 1-15,-15 10 2 16,-12 13 0-16,-9 8 6 16,-12 3-7-16,-9 11 0 0,-6 0-6 15,0 6 2 1,5-5-4-16,13-10 0 0,27-10 0 16,24-15-25-16,34-21-39 15,21-26-108-15</inkml:trace>
  <inkml:trace contextRef="#ctx0" brushRef="#br0" timeOffset="73027.6398">31171 11170 281 0,'-82'49'87'16,"-29"17"-80"-16,-35 12 6 15,-21 6 10-15,-15 5-4 16,-6 3-3-16,9-2-5 16,22-8-10-16,35-9-2 15,45-21-2-15,48-27-44 16,36-25-149-16</inkml:trace>
  <inkml:trace contextRef="#ctx0" brushRef="#br0" timeOffset="73214.0061">30947 11748 245 0,'-118'66'61'0,"-18"12"-45"16,-15 5 29-16,-4-9-2 16,8-4-17-16,10-4-6 15,28-11-17-15,37-14-3 16,43-19-14-16,36-22-79 15,57-26-134-15</inkml:trace>
  <inkml:trace contextRef="#ctx0" brushRef="#br0" timeOffset="73380.3589">31055 12096 51 0,'-96'57'107'0,"-23"8"-73"16,-13 1 24-16,-5-3 2 15,1-5-11-15,20-11-20 16,32-12-15-16,32-18-14 16,45-17-18-16,25-17-95 15</inkml:trace>
  <inkml:trace contextRef="#ctx0" brushRef="#br0" timeOffset="73544.5063">31099 12279 178 0,'-73'46'83'0,"-9"1"-45"16,-8 1 24-16,-1-8-20 0,5-3-18 15,7-4-19-15,15-11-5 16,19-7-12-16,18-12-74 16,12-3-209-16</inkml:trace>
  <inkml:trace contextRef="#ctx0" brushRef="#br0" timeOffset="74744.6344">31039 9410 308 0,'0'-11'67'16,"0"5"-46"-16,-3 1 17 16,-13 2-2-16,-9-5-22 15,2 2-1-15,-8-2-1 16,-9 8 0-16,-11 0-4 15,-16 0 3-15,-9 22-2 16,-5 11-7-16,7 7-2 16,8 8-1-16,9 3 1 15,15 5 0-15,11 2-6 0,13 1 5 16,15 2-3-16,3-1 2 16,15-1 2-16,21-3-1 15,9-5 1-15,7-7 0 16,7-12-1-16,7-10-1 15,9-14-3-15,5-8-10 16,-2 0-23-16,-5-19-43 16,-10-1-92-16</inkml:trace>
  <inkml:trace contextRef="#ctx0" brushRef="#br0" timeOffset="76394.2855">31350 9913 155 0,'-2'0'53'0,"1"0"-20"15,-1 0 14-15,2 0-3 16,0 0-13-16,0 0-13 15,0 0-2-15,0 0-2 16,0 0 0-16,0 0-2 16,0 0-1-16,0 0 0 0,0 0 3 15,0 0 0 1,0 0-3-16,0 0 1 0,0 0-5 16,-1 0-1-16,1 0-3 15,0 0 2-15,-3 7-2 16,1 5-3-16,-2 13 2 15,0 8 4-15,-3 11 0 16,1 4-3-16,-3 7 2 16,1 4 0-16,0-1 0 15,2-2-4-15,1-4 2 16,1-7-1-16,-2-3 0 16,3-1 1-16,2-8 0 0,-1-7 2 15,2-4-4 1,0-9 0-16,0-2 0 0,0-6-1 15,0-2 1-15,0 0-1 16,0-3 0-16,0 0 0 16,0 0 2-16,0 0-1 15,0 0 1-15,0 0 0 16,0 0-1-16,0 0 1 16,0 0 0-16,0 0-1 15,0 0 1-15,0 0-1 16,0 0 1-16,0 0-2 15,0 0 2-15,0 0-1 16,0 0 1-16,0 0-1 16,0 0 0-16,0 0 1 15,0 0 0-15,0 0 0 0,0 0-2 16,0 0 2-16,0 0 0 16,0 0-1-16,0 0-1 15,0 0 2-15,0 0-2 16,0 0 0-16,0 0 0 15,0 0 0-15,0 0 0 16,0 0 2-16,0 0-4 16,0 0 4-16,0 0-4 15,0 0 4-15,0 0-4 16,0 0 4-16,0 0-4 16,0 0 2-16,0 0 0 15,0 0 0-15,0 0 0 0,0 0 0 16,0 0 0-16,0 0 0 15,0 0 0-15,0 0 0 16,0 0 0-16,0 0 0 16,0 0 0-16,0 0 0 15,0 0 0-15,0 0 0 16,0 0 0-16,0 0 0 16,0 0-2-16,0 0 2 15,0 0 0-15,0 0 0 16,0 0 0-16,0 0 0 15,0 0 0-15,0 0 0 16,0 0 2-16,0 0-2 16,0 0-2-16,0 0 2 0,0 0 0 15,0 0 0-15,0 0 0 16,0 0 2-16,0 0-2 16,0 0 0-16,0 0-2 15,0 0 2-15,0 0 0 16,0 0 0-16,0 0 0 15,0 0 0-15,0 0 0 16,0 0-1-16,0 0 2 16,0 0-1-16,0 0 0 15,0 0 0-15,0 0 0 16,0 0 2-16,0 0-2 16,0 0 0-16,0 0-2 0,0 0 2 15,0 0 0 1,0 0 0-16,0 0 0 0,0 0 0 15,0 0 0-15,0 0 0 16,0 0 0-16,0 0 0 16,0 0 0-16,0 0-1 15,0 0 1-15,0 0 0 16,0 0 1-16,0 0-1 16,0 0 0-16,0 0-1 15,0 0 1-15,0 0 0 16,0 0 0-16,0 0 0 15,0 0 1-15,0 0-1 16,0 0 0-16,0 0 0 16,0 0 2-16,0 0-4 15,0 0 2-15,0 0 0 0,0 0 0 16,0 0 0-16,0 0 0 16,0 0-1-16,0 0 2 15,0 0-2-15,0 0 1 16,0 0 0-16,0 0 0 15,0 0-1-15,0 0 1 16,0 0-1-16,0 0 1 16,0 0 0-16,0 0 0 15,0 0-1-15,0 0 1 16,0 0 0-16,0 0-1 16,0 0 1-16,0 0 0 15,0 0-1-15,0 0 0 0,0 0 0 16,0 0-1-16,0 0 0 15,0 0 0-15,0 0-2 16,0 0-5-16,0 0-17 16,0 0-13-16,15 0 9 15,2 0-32-15,-7-11-98 16</inkml:trace>
  <inkml:trace contextRef="#ctx0" brushRef="#br0" timeOffset="77880.0294">28413 10696 11 0,'-11'0'6'0,"2"0"1"16,6-1 30-16,1 1-8 0,1-3 1 15,1 3-3 1,0 0 9-16,-2-4-1 0,-2-1-15 16,-7-1-11-16,-2-2-6 15,-11 0 4-15,-12 1 0 16,-10 0 3-16,-15 1-4 15,-11 1 3-15,-8 5-6 16,-9 0 2-16,-2 0-3 16,-4 7-2-16,-2 11 2 15,0 9 1-15,0 17-3 16,-1 11 0-16,4 22 1 16,7 15 0-16,10 18-1 0,11 19 4 15,14 10 1 1,10 12-4-16,19-1-1 0,19-4 0 15,10-14-3-15,36-14 0 16,16-12 1-16,11-7-1 16,14-10 3-16,10-12-2 15,8-12 1-15,11-9-2 16,2-19 1-16,2-11 2 16,-1-16 0-16,-2-10 0 15,-2-3 1-15,-4-23 0 16,-1-11 1-16,-4-11-2 15,-6-7 0-15,-7-14 0 16,-5-8 1-16,-5-10 0 16,-7-14 0-16,-5-14 1 0,-4-9 2 15,-9 0-2-15,-11 3 2 16,-13 7-1-16,-14 11 3 16,-16 8 2-16,0 6 0 15,-27 5 3-15,-13 4 0 16,-12 3 1-16,-9 3-2 15,-7 4-9-15,-2 5-1 16,-3 4-2-16,2 8 1 16,3 12 1-16,10 11-5 15,9 9 2-15,13 6 0 16,8 12-1-16,6 3 0 0,7 0 1 16,4 0-17-16,4 14-1 15,5-4 0-15,2 5-4 16,0 0-2-16,5-8-3 15,8 8 7-15,-2-8 12 16,2 1 5-16,-3-4-13 16,-1 0-31-16,3-4-47 15</inkml:trace>
  <inkml:trace contextRef="#ctx0" brushRef="#br0" timeOffset="78750.071">28023 9157 156 0,'-11'-7'29'16,"-2"2"-12"-16,1-1 23 15,-1 3-5-15,-3-1 3 16,0 0-11-16,0 4-1 16,-8 0-11-16,-7 0-1 15,-5 0-7-15,-7 11 1 0,-2 7-7 16,-3 8 3-16,0 7-3 15,-2 8-1-15,-1 9 1 16,2 2 1-16,5-1-1 16,9 1 0-16,12-1 1 15,8 5-2-15,11-2 0 16,4 1-4-16,6-3 4 16,24-4 0-16,9-8 0 15,11-7 0-15,7-7-1 16,4-9 1-16,2-5 1 15,-2-6-1-15,-5-6-1 16,-2 0-1-16,-8 0-20 16,0-12-56-16,-10-8-96 0</inkml:trace>
  <inkml:trace contextRef="#ctx0" brushRef="#br0" timeOffset="79282.7496">28153 9707 102 0,'0'0'24'0,"0"0"-7"16,0 0 36-16,0 0 0 15,0 0-19-15,0 0-12 16,0 0-1-16,0 1-3 16,1-1-2-16,1 0-6 15,-2 3-1-15,0-3-1 16,0 0-3-16,0 0-1 15,0 0 2-15,0 0 0 16,0 0-4-16,0 0 4 0,0 0-5 16,0 0 2-1,0 0-1-15,0 0 1 0,0 0 2 16,0 0 1-16,0 0-1 16,0 0 2-16,0 0-5 15,0 0 5-15,0 0-5 16,0 0 3-16,0 0 0 15,0 0 0-15,0 0-4 16,0 0 0-16,0 0 0 16,0 0-2-16,0-11-5 15,4-6-16-15,8-5-18 16,4-7-77-16,5-9-132 0</inkml:trace>
  <inkml:trace contextRef="#ctx0" brushRef="#br0" timeOffset="79694.9677">28027 8923 271 0,'-50'-8'16'16,"-7"8"5"-16,-13 0 16 15,-13 30-5-15,-6 14-12 16,3 18-1-16,5 15-5 15,15 11-5-15,17 7-5 16,19 4-2-16,21-8 0 16,9-10-2-16,29-9 0 0,15-15-1 15,13-12 1-15,7-16 0 16,8-14 1-16,3-15 0 16,2-4 0-16,-4-29 2 15,-12-11-2-15,-10-8 0 16,-20-11 1-16,-14-6 1 15,-13-4-3-15,-4-1 0 16,-19 15 1-16,-12 15-1 16,-5 19 0-16,-2 14 3 15,-2 11-3-15,4 0 0 16,5 11 0-16,9 12-1 16,10 2-6-16,12 0-8 0,3-3-39 15,36-11-51 1,17-11-84-16</inkml:trace>
  <inkml:trace contextRef="#ctx0" brushRef="#br0" timeOffset="79890.1851">28442 9208 201 0,'0'0'160'15,"0"5"-160"-15,0 5 0 16,0 8 0-16,0 5 11 15,0 2-5-15,0-3 0 16,0 3-5-16,1-2-1 16,14-5 0-16,9 4-4 0,9-11-22 15,7-6-98-15</inkml:trace>
  <inkml:trace contextRef="#ctx0" brushRef="#br0" timeOffset="80264.3889">28876 9257 302 0,'-21'10'29'15,"-12"9"-28"-15,-13 3 13 16,-9 3 24-16,-5 2-11 16,3-5-17-16,10 0 0 15,11-4-5-15,12-5-4 0,12-1-1 16,8-4-1-16,4 3-5 15,0 0 3-15,3 7 3 16,9 7 0-16,4 5 0 16,1 11 2-16,-3 3-1 15,-5 6 1-15,-3-1 5 16,-2-1 3-16,-4-1-1 16,0 0 3-16,0-3-3 15,0-4-4-15,0-2-3 16,0-5-1-16,0-2 1 15,0-7-2-15,0-10 0 16,0-2-3-16,1-5-4 0,5-1-14 16,1-6-32-16,5 0-60 15,6-13-142-15</inkml:trace>
  <inkml:trace contextRef="#ctx0" brushRef="#br0" timeOffset="80496.5577">28834 10023 136 0,'0'16'74'0,"0"4"-49"16,0 2 28-16,0 1-9 16,0 3-7-16,0-1-15 0,-4-2-6 15,2-5-7-15,1-3-6 16,1-8-3-16,0-3 0 15,0-4 0-15,0 0-11 16,0 0-13-16,0-20-18 16,0-15-159-16</inkml:trace>
  <inkml:trace contextRef="#ctx0" brushRef="#br0" timeOffset="80880.4029">28594 8438 255 0,'-1'-5'108'16,"1"3"-91"-16,0 2-12 15,0-1 14-15,0-2-11 16,22 2-8-16,16-6 0 15,14 1 1-15,7 1 3 16,-1 5-4-16,-7 0 2 16,-11 15-2-16,-8 10 0 15,-6 4 1-15,-6 5 0 16,-4 3 1-16,-5 0 1 16,-5 4 0-16,0-2 0 15,-5 1 1-15,1-6-2 0,1-6 0 16,1-4-2-16,1-7 0 15,-1-4 0-15,1-4 0 16,-1-5-4-16,-3 0-13 16,-1-4-55-16,0 0-107 15</inkml:trace>
  <inkml:trace contextRef="#ctx0" brushRef="#br0" timeOffset="84936.1682">3652 1665 36 0,'0'-10'28'16,"0"-1"-3"-16,0-3 9 15,0 4 15-15,0 0-33 16,-2 5-6-16,2 3 25 16,0 2 6-16,0-1-14 15,0 1-12-15,-2 0 2 0,2 0-3 16,-2 0-4-16,1 0-7 15,1 0-2-15,0 0-1 16,-2 18 0-16,2 16 0 16,0 19 6-16,0 24-2 15,0 15 3-15,7 18-2 16,1 17 8-16,1 9-9 16,0 8 1-16,1-3 0 15,4-9-2-15,-1-6 3 16,5 3-3-16,1-3 1 15,-2 1 2-15,5 7 2 16,-1-1 1-16,0 7-1 0,0 2 0 16,1 0 0-16,2-3-6 15,-3 4 3-15,0 4-1 16,-2 0-2-16,-7 11 1 16,-3 3 6-16,-4 0-2 15,2-4 3-15,-1-11-5 16,0-12-1-16,3 6-3 15,1-4 2-15,1-7-1 16,1-2-2-16,6-14 1 16,1-6-1-16,-1-7 4 15,6-10-4-15,-2-11 0 16,1-7 1-16,2-8-1 16,-1-6 1-16,7-10 0 0,-1-4-1 15,3-7 0 1,6 0-1-16,4-4 1 0,5 0 0 15,10-9 0-15,6 0 0 16,12-10-2-16,5 0 3 16,10-6-1-16,6-8 0 15,7 0 2-15,8 0-1 16,6 0-1-16,13-3 0 16,8-5 3-16,4-6-3 15,9-5 0-15,2-4 0 16,-6-5-1-16,4-1 1 15,-9-2 0-15,0-2 1 0,-7-3 1 16,-6-5 0 0,-12-3-2-16,-15-3 0 0,-15-2 0 15,-12-1 2-15,-15-1-2 16,-16-5 2-16,-5-10 2 16,-6-10-4-16,-11-15 2 15,2-10 0-15,-4-21-2 16,-9-19 1-16,1-17 1 15,-5-12-2-15,-5-11 0 16,-3-7-2-16,0-4 2 16,-3-4 0-16,-12-3 2 15,-6 2 1-15,-3-9 0 16,-1 1 2-16,-2 1-2 16,-1-5-1-16,-5 6-2 15,0 11 2-15,-6 8 2 0,-6 14-3 16,-7 15-1-16,-6 10 0 15,-8 16-1-15,-11 7 1 16,-11 9 0-16,-6 2-3 16,-6 5 3-16,-8 7-1 15,-2 11-2-15,-3 10 3 16,-1 7-1-16,-1 8 1 16,-4 10 0-16,-5 10 2 15,-3 11 0-15,-4 6-2 16,0 8 0-16,-2 4 0 15,9 7-1-15,2 1 1 16,1 6-3-16,6 0 3 0,3 0 0 16,8 4-2-16,10 6 2 15,3 2-1-15,10-2 1 16,8 2-1-16,9-5 1 16,13-2-1-16,11 0 0 15,10-3 1-15,3-2 0 16,8 0-1-16,1 0-1 15,6 0 2-15,4 0-2 16,2 0 2-16,4 0-3 16,0 0 3-16,2 0-2 15,0 0-9-15,0 0-8 16,0 0-1-16,0 0-1 16,0 0-1-16,0 3-28 0,4 7-57 15,-4 3-106-15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05:24.0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3871 1846 139 0,'-3'8'123'0,"-1"-6"-111"16,1-1-1-16,0 1 20 0,3 1 0 15,0 10-15 1,-3 3-6-16,0 7 2 0,0 7 2 16,0 3-6-16,0 9 2 15,1 8 0-15,-4 16-1 16,-4 12 0-16,1 10 0 15,0 4 3-15,2 0-8 16,4-1-1-16,1 2-1 16,1 9 0-16,1 7 0 15,0 4 3-15,-3-1-1 16,0 2-3-16,-2-3 2 16,2-5 0-16,0 3 0 15,3-3-2-15,0-3 1 16,0 0-2-16,0-3 1 15,0-4-1-15,3-6 1 0,6-2 0 16,-1-8-1-16,2-4 0 16,-1-8-1-16,0-9 1 15,-1-14-1-15,-1-8-1 16,-4-12 2-16,0-7-2 16,-3-7-1-16,0-8-3 15,0-3-6-15,0 0-9 16,0-21-4-16,0-28-58 15,0-31-157-15</inkml:trace>
  <inkml:trace contextRef="#ctx0" brushRef="#br0" timeOffset="1041.577">3955 2357 281 0,'0'0'63'0,"0"0"-63"16,7 0-3-16,2 0 3 15,9 0 4-15,11-4 1 16,12 1 2-16,13-4-3 15,13 1 3-15,11-3-2 16,16-4 6-16,13-2-2 0,9-2 2 16,1 0-4-16,7-2-2 15,-2 3-1-15,2-1-1 16,7 3 6-16,8 1 4 16,10 0-8-16,8 2 0 15,11 0-1-15,-2-1-1 16,7 1-1-16,-6 0-1 15,6 1 1-15,5 3-1 16,14-3 9-16,13 0-3 16,8-1 3-16,5 1-6 15,10 0-1-15,5 4 3 16,13-3-3-16,8 1 2 0,-1-1-4 16,10 1-1-16,1 3 5 15,4 0-3-15,4 2-1 16,-5 2 0-16,3-2-1 15,3-1 0-15,-1 3 8 16,-2-1-8-16,-4 2 1 16,-4 0 0-16,5 0 2 15,0 0-3-15,-5 0 2 16,4 0-2-16,-6 0 2 16,-3 3 1-16,2 5-3 15,-15-2 0-15,6 1 0 16,-4-2 2-16,9-4 1 15,6-1-3-15,-7 0 0 0,-1-3 0 16,4-10 2 0,2-1 1-16,4-4-3 0,-13 2-1 15,-6-1 1-15,-14 2 0 16,-11 5 1-16,-4-3-1 16,-13 0 0-16,-4-1 0 15,-10 1 0-15,-6 2 2 16,-6 0-2-16,-14 4 0 15,-13 4 0-15,-22 3-1 16,-20 0 1-16,-23 0-1 16,-19 2 1-16,-13 8 0 15,-16 6 0-15,-11-4 0 0,-8 1 0 16,-4 0-1 0,-7 0-1-16,0 9 1 0,-1 13 0 15,0 5 1-15,-2 11 0 16,-3 8 0-16,0 7 0 15,0 10 1-15,0 2-1 16,0 4 1-16,-3 2-1 16,0 2 0-16,3 3 0 15,0 2 0-15,0-4 0 16,1 2 1-16,13-3-1 16,5-2-2-16,1-8 2 15,1-8-1-15,-2-12 1 16,1-7 0-16,-6-10-2 15,-2-8-1-15,0-9-3 16,-4-12-5-16,-5-6-27 0,-3-4-9 16,0-10 10-16,-6-20-82 15</inkml:trace>
  <inkml:trace contextRef="#ctx0" brushRef="#br0" timeOffset="2503.4901">3937 4462 30 0,'0'1'59'16,"0"-1"-34"-16,0 0 27 16,0 0 5-16,0 0-11 15,0 0-11-15,0 0-11 16,0 0-4-16,0 0-5 15,0 0-9-15,6 0-5 16,6 0-1-16,13 0 3 16,13 0 3-16,9 0 2 15,13 0 1-15,10 0-1 16,12-4 1-16,3-2-2 0,9 5-1 16,9-3-2-16,6 2 0 15,3-3 0-15,9 4 4 16,4-2-1-16,12-1-2 15,17 1 2-15,13-5-3 16,18 1 2-16,9 0-4 16,0 1 0-16,3 4-1 15,4 2-1-15,10 0 4 16,14 2 1-16,5 5-4 16,7-3 0-16,3 1 0 15,6-4 3-15,11-1 0 16,10 0-1-16,9 0-1 15,3 0 2-15,6 0-1 0,7-4 2 16,10-7-4-16,4 1 2 16,7-4-1-16,9-1 0 15,-1-3 1-15,5 2-3 16,1 4 3-16,-1 2 3 16,-1 3-5-16,-4 2 1 15,-7-1 1-15,0 6 0 16,-8-4-3-16,-4 4 0 15,-3 0 3-15,-5 0 0 16,3 0-3-16,-12-3 0 16,1 3 1-16,-1-4 1 15,-3 4 1-15,-6 0-3 0,-3 0 0 16,-7 0 3 0,-2 0 1-16,-5 0-4 0,-12 0 0 15,-4 0 0-15,-8 0 1 16,2 0 2-16,-5 0-3 15,-13-2 0-15,-12-4 0 16,-9 1 0-16,-16 0 2 16,-16 1-1-16,-13 2-1 15,-33 2-2-15,-26 0 2 16,-29 0 0-16,-28 0-1 16,-16 0 1-16,-18 0-1 15,-2 0 1-15,-1 0-1 16,0-2-5-16,0-16-7 0,-7-9-67 15,-17-5-119 1</inkml:trace>
  <inkml:trace contextRef="#ctx0" brushRef="#br0" timeOffset="3494.8674">19243 2977 159 0,'0'12'10'16,"0"-4"6"-16,0 1 17 15,0 2 18-15,-5-3-15 16,-1 4-13-16,-1 0-5 0,-1 5-4 16,-2 0-6-16,0 2-3 15,-1-1 1-15,3 0-6 16,0-5 0-16,2-1 0 15,3 1-1-15,0 0 0 16,0 0-5-16,3 0-1 16,0-1-4-16,0 3 3 15,0-1 4-15,0 1 0 16,0 0 2-16,0-3 1 16,3 1 1-16,0 2 1 15,0-1 2-15,-2 5 0 16,2 10 2-16,-1 2 6 15,2 7 0-15,-3 2-2 16,1 2 3-16,-1 4-5 0,-1-1 7 16,0 3-3-16,2 0 0 15,-1-2-4-15,-1 2 1 16,2 3 0-16,-1-3-3 16,1 1 4-16,-1 1-3 15,1-3-2-15,3-5 0 16,-2-1-2-16,-3-4-1 15,7-1 0-15,-4-6 2 16,0-3-3-16,-3-7 0 16,1-2 0-16,2-7 1 15,-1-2-1-15,-2-4 1 16,1-1 0-16,-1-4-1 0,0 0 2 16,0 0-1-16,0 0-1 15,0 0 0-15,0-10-4 16,6-19-11-16,3-14-84 15</inkml:trace>
  <inkml:trace contextRef="#ctx0" brushRef="#br0" timeOffset="11117.6756">9812 2596 363 0,'0'-4'30'0,"0"4"-30"16,3 0-8-16,6 7 8 15,12 19 3-15,18 21 1 16,3 1 5-16,7 2-6 15,9 2 0-15,6 4 2 16,2 7 4-16,4 2-3 16,0 4 2-16,0-8-5 0,-4-7-2 15,-5-8 3-15,-6-6-4 16,-13-7 0-16,-6-6-2 16,-14-7 2-16,-4-5-7 15,-12-9-10-15,-6-6-36 16,0 0-33-16,-16-24-112 15</inkml:trace>
  <inkml:trace contextRef="#ctx0" brushRef="#br0" timeOffset="11344.1462">10615 2643 308 0,'-8'0'11'16,"1"0"-10"-1,-15 13 9-15,-7 21 4 0,-17 18 1 16,-9 14 3-16,0 12-3 16,1 7-2-16,0 1 0 15,8-1-9-15,9-7-4 16,4-9-2-16,9-5-5 16,12-7-9-16,9-9-40 15,3-12-78-15</inkml:trace>
  <inkml:trace contextRef="#ctx0" brushRef="#br0" timeOffset="11615.2772">10991 3248 192 0,'9'0'32'0,"0"0"-29"15,5 0 5-15,9 0 24 16,1 0-4-16,10 0 2 16,8 0-5-16,6 0-4 15,4 0-6-15,-2 0-5 16,0 0-7-16,-6 0-2 16,-3 0-1-16,-11-1-1 15,-7-5-2-15,-7-2-15 16,-6-5-37-16,-10-5-89 0</inkml:trace>
  <inkml:trace contextRef="#ctx0" brushRef="#br0" timeOffset="11824.3173">11295 2877 255 0,'-13'-6'49'16,"7"6"-35"-16,6 0 23 15,0 0-21-15,0 13-16 16,0 24 1-16,0 16 4 15,0 12 7-15,3 3-8 16,7-1 0-16,0 1 2 16,6-3-2-16,-3-3-4 0,-1-2-2 15,3-6 0 1,3-6-12-16,-1-12-33 0,9-20-83 16</inkml:trace>
  <inkml:trace contextRef="#ctx0" brushRef="#br0" timeOffset="12168.4657">11731 3285 248 0,'0'0'9'0,"0"17"-6"16,0 8 19-16,3 7 9 15,3 3-11-15,-3 4-7 16,4 0 0-16,0-5-4 15,3-1-1-15,-1-4-3 0,-2-9-3 16,-1-4 0-16,-6-10-1 16,3-4-1-16,-3-2 0 15,0 0 5-15,0-5 1 16,0-20 8-16,0-8-7 16,6-11-6-16,-2 2 0 15,10 3-1-15,1-1 0 16,1 7 0-16,4 2 0 15,2 3-1-15,2 6 1 16,1 5-6-16,-2 5-2 0,2 0-14 16,2 7-50-16,3 0-89 15</inkml:trace>
  <inkml:trace contextRef="#ctx0" brushRef="#br0" timeOffset="12672.7754">12395 3390 212 0,'0'0'16'15,"4"0"-4"-15,-4 0 37 16,0-9 8-16,1-13-40 16,-1-4-16-16,0 0-1 15,0 1 1-15,0 6 2 16,-1 7-1-16,-6 6 3 0,4 6 1 15,-6 0 7-15,0 4-5 16,-9 22-8-16,-7 8 0 16,2 6 1-16,4 1-1 15,10-3 1-15,0-5 3 16,9 0-2-16,0-10-2 16,0-2 0-16,9-6 0 15,3-8 0-15,4-6 1 16,7-1-2-16,6-5 2 15,6-20-1-15,2-4 2 16,-4 2-2-16,-9 7 0 16,-3 7 0-16,-5 6 0 0,-4 4-1 15,-5 3 1-15,4 0-1 16,-2 0 1-16,3 7 1 16,-1 9-1-16,2 2 0 15,3-1 0-15,-1-1 1 16,0 2-1-16,3-3 3 15,-4 0-3-15,5-2-3 16,-3-7 3-16,-3-3-3 16,7-3-11-16,-5-1-47 15,-2-18-85-15</inkml:trace>
  <inkml:trace contextRef="#ctx0" brushRef="#br0" timeOffset="12882.6949">12773 3071 291 0,'0'9'4'16,"0"8"-4"-16,-1 3 13 16,1 1 2-16,0 2 6 15,0-4-17-15,0-5-4 16,0-3-1-16,0 0-6 15,3-5-38-15,5-6-193 16</inkml:trace>
  <inkml:trace contextRef="#ctx0" brushRef="#br0" timeOffset="13128.6979">13136 3322 218 0,'1'2'3'0,"1"1"0"16,1 0 4-16,-2 0 4 16,-1 0-6-16,3 1-3 0,1 0-1 15,-4 0-1 1,0-3-2-16,0-1-1 0,0 2-4 15,0-2-53-15</inkml:trace>
  <inkml:trace contextRef="#ctx0" brushRef="#br0" timeOffset="13534.5415">12838 3441 31 0,'0'0'203'16,"0"0"-194"-16,0 0-4 15,0 0 18-15,0 0 7 16,0 12-11-16,3 3 5 16,3 3-5-16,3 6-1 15,1 2-3-15,1-1 1 16,-5 4-2-16,4 0-5 16,-4-3-5-16,0-3 1 15,-2-2-3-15,-1-7-1 0,-1-2-1 16,-2-5 0-1,0-4 0-15,0-3-6 0,0 0-8 16,0 0-21-16,0-20-56 16,0-11-163-16</inkml:trace>
  <inkml:trace contextRef="#ctx0" brushRef="#br0" timeOffset="13938.2303">13009 3384 39 0,'5'0'145'15,"-2"0"-139"-15,0 0 2 16,3 13 12-16,3 11 19 0,-3 5-4 16,4 3-8-16,-2 3 2 15,-2-3-6-15,0 0-2 16,1-3-5-16,-4-5-6 16,0-4-3-16,0-7-5 15,0-7 0-15,-3-2-1 16,1-4-1-16,-1 0 0 15,2-4 0-15,4-21-1 16,9-13-2-16,7-7 2 16,4-3-5-16,2 10-1 15,2 5 3-15,-6 11 3 16,1 7 1-16,-4 6 0 16,-3 6 0-16,-2 3 1 0,-2 0-1 15,5 8 2 1,-3 9 1-16,7 9 3 0,-1 1 0 15,1 2 0-15,-1 1 3 16,2-4-2-16,-4-3-2 16,2-2-4-16,-3-4-2 15,2-4-2-15,0-8-17 16,-4-5-83-16</inkml:trace>
  <inkml:trace contextRef="#ctx0" brushRef="#br0" timeOffset="15836.2279">18985 1933 95 0,'11'-3'44'15,"1"-3"-36"-15,5 4 11 16,12-5 27-16,23-4-3 15,3 0-11-15,10-1 6 16,17-1-2-16,9 2-10 16,8 5-4-16,6 4 0 15,5 2-10-15,4 0-1 16,3 0-1-16,-1 10-5 16,4 6 3-16,7 1 0 15,10 3 0-15,9-6 1 0,9 2-2 16,11-3-2-1,-5-1-1-15,3-1-1 0,-12 2 0 16,-4 1-1-16,-5 1 0 16,-3 3 1-16,4 1 1 15,2 0-4-15,0-3-2 16,3 0 2-16,2-3 2 16,-8-1-1-16,-12-1-1 15,-5 0 1-15,-5 0-1 16,-4 3 1-16,3-4-1 15,0 0 0-15,-3-1 0 16,-5-2 1-16,-13 4-1 0,-13 0 0 16,-16 2 0-16,-16-2 0 15,-14-2 2-15,-16-1-2 16,-11-1-1-16,-8-4 0 16,-4-2 1-16,-1 2 1 15,2 4-1-15,-2 8 0 16,1 7 0-16,2 10 2 15,-3 7-1-15,0 5 1 16,0 4-1-16,0 6 1 16,-3 2-1-16,-1 6 0 15,-1 4 2-15,2 3-2 16,3 4 0-16,0 2 0 16,0 6 0-16,0 0 0 15,0-2 0-15,0 1 1 16,0 2-2-16,0-4 0 0,0 0 1 15,-3-10-1-15,-6-7 3 16,-1-9-3-16,-1-11 2 16,0-8-2-16,0-10 0 15,0-7 2-15,1-7-1 16,0 0 1-16,-7-4 1 16,-5 0 0-16,-13-2 2 15,-12-2-3-15,-7-1-1 16,-8 0 0-16,-6 0-1 15,-10 0 1-15,-9-5 0 16,-13-3 0-16,-12-1 0 16,-12 5 2-16,-10 4-3 0,-1 0 0 15,0 0 0-15,-5 0 0 16,-1 12 3-16,-5-3-1 16,-5 2-2-16,-8 3 1 15,-4-1-1-15,1 2 0 16,5-3-1-16,12 0-1 15,14 0 2-15,15-3 1 16,6 0 0-16,5 0 0 16,-1-3-1-16,-6 3 2 15,3-3-2-15,5-3 0 16,-1-3-1-16,8 0 0 16,-2 0 1-16,0 0-1 15,6-7 1-15,8 3 1 16,4 0-1-16,7 1 0 15,-1 1-1-15,10 1 1 0,3 0-1 16,13 1 1-16,14-3-1 16,2 1 1-16,4-2-2 15,7 2-6-15,-1 1-11 16,6-3-7-16,5-1-24 16,4-6-16-16,8-10-47 15</inkml:trace>
  <inkml:trace contextRef="#ctx0" brushRef="#br0" timeOffset="16242.2138">20188 2492 317 0,'5'0'2'0,"4"0"2"16,9 18-4-16,7 13 7 15,8 15 8-15,9 9 3 16,3 8-2-16,7 2 2 0,4 4-5 15,12 2-3-15,-3 0-1 16,6 2 0-16,-3-6-6 16,-6-6-1-16,-2-7 1 15,-3-8-3-15,-3-8 0 16,-10-5 1-16,-9-9-1 16,-13-7-3-16,-8-8-1 15,-11-9-10-15,-3 0-19 16,0-26-8-16,-3-18-223 15</inkml:trace>
  <inkml:trace contextRef="#ctx0" brushRef="#br0" timeOffset="16483.2585">21047 2579 320 0,'0'-1'58'0,"0"1"-55"16,-3 0 2-16,-16 12 8 15,-15 27-2-15,-18 15 2 16,-9 10 3-16,-3 3 0 16,-4 3 2-16,-1 5-10 15,4 2-5-15,7-8-1 16,13-6-2-16,15-9-1 16,10-9-7-16,11-5-15 15,9-11-32-15,0-12-42 16,17-12-113-16</inkml:trace>
  <inkml:trace contextRef="#ctx0" brushRef="#br0" timeOffset="16758.9492">21206 3170 89 0,'3'2'45'16,"3"2"-39"-16,5 2 23 0,6-4 10 16,12 3 3-1,5-2-4-15,12-3-8 0,9 0 4 16,4 0-5-16,-3 0-14 16,-2 0-7-16,-6-3-4 15,-2-3-3-15,-9-3 0 16,-5 2-1-16,-14 0-8 15,-8-4-52-15,-10 0-157 16</inkml:trace>
  <inkml:trace contextRef="#ctx0" brushRef="#br0" timeOffset="16998.217">21469 2848 101 0,'-6'-2'227'0,"6"2"-227"0,0 0-1 15,0 7 1-15,-3 24 3 16,3 15 12-16,-3 12 4 16,-2 3 1-16,2 0-2 15,3-1-2-15,0-3 0 16,0 1-10-16,0-6-5 16,14-2 1-16,1-5-2 15,9-7-4-15,-4-9-5 16,6-9-25-16,-4-12-38 15,7-8-118-15</inkml:trace>
  <inkml:trace contextRef="#ctx0" brushRef="#br0" timeOffset="17418.7187">21840 3308 166 0,'0'0'89'16,"0"0"-88"-16,0 0-1 15,8 0 2-15,5 0 8 16,8 7 13-16,1 2 1 16,7-4-2-16,1-5 2 15,-1 0-6-15,1 0-6 16,-2-5-7-16,-2-11-2 16,-4-3-1-16,-5-1 0 15,-7-4 0-15,-4 1 0 0,-6-3 2 16,0 4-4-1,-9 4 1-15,-10 4 5 0,-10 8-2 16,-5 4-1-16,-6 2-1 16,-2 5-2-16,2 16 2 15,0 6 9-15,2 5-8 16,7 2-2-16,6 2 2 16,12-1-3-16,9-4 1 15,4 2 0-15,1-4-1 16,19 0-1-16,11-5 0 15,8-10-2-15,6-6-1 16,7-8-6-16,5-6-13 16,5-19-34-16,4-5-50 15,4-7-79-15</inkml:trace>
  <inkml:trace contextRef="#ctx0" brushRef="#br0" timeOffset="17734.934">22635 3136 261 0,'0'0'47'0,"0"0"-17"16,-7 0 11-16,-16 7-19 16,-8 12-18-16,0 3-1 15,2 1 7-15,10-3 3 16,10 0-10-16,6-1-3 16,3 4-2-16,0-1 2 15,8 0-1-15,12 0 0 16,6 0 1-16,4 0-1 0,-4-2-1 15,0 0 2-15,-4-4 0 16,-5-1 0-16,-11-5 0 16,-3-2 0-16,-3-1 0 15,0 0 0-15,-13 1 2 16,-15 3 0-16,-10-1-1 16,-3-5-1-16,4-4-2 15,6-1-1-15,8 0-36 16,8-20-82-16</inkml:trace>
  <inkml:trace contextRef="#ctx0" brushRef="#br0" timeOffset="17982.5361">22864 3202 75 0,'16'0'39'15,"5"0"13"-15,7 0 27 16,8 0-26-16,7-2-16 16,6 0-9-16,1 0-6 15,-3 0-11-15,-5-2-6 16,0 1-4-16,-8-1-1 16,1-5 0-16,-9-2-6 15,-6-1-9-15,-4-3-65 0,-13-8-173 16</inkml:trace>
  <inkml:trace contextRef="#ctx0" brushRef="#br0" timeOffset="18236.0834">23170 2836 280 0,'-3'0'7'15,"0"0"-3"-15,-5 17-4 16,-5 16 17-16,-2 10 2 15,-3 7 3-15,3 5 2 16,3-1-6-16,5 0-2 16,1-3-2-16,2-2 3 15,4-8-6-15,0-6-6 0,17-4-4 16,7-7 0-16,12-3 3 16,14-10-1-16,22-7-3 15,28-4-4-15,28-18-2 16,14-20-59-16</inkml:trace>
  <inkml:trace contextRef="#ctx0" brushRef="#br0" timeOffset="25269.3521">19054 207 207 0,'10'0'75'0,"-7"0"-52"15,-3 0 19-15,0 0-2 16,0-1-11-16,0-1-8 16,0 0-5-16,0 2-2 15,0 0-1-15,0 0-1 16,0 0 3-16,0 0-9 15,0 0-4-15,0 0-2 16,0 0-2-16,0 0-3 16,0 2-1-16,0 8 1 15,0 6 3-15,0 6 0 16,0 3 4-16,0 4-4 16,-3 2 2-16,-3 0 0 0,-8 5-1 15,2 1-11-15,2 4-23 16,-7 3-9-16,7 2-12 15,2 0-31-15,4-8 15 16,4-3-32-16</inkml:trace>
  <inkml:trace contextRef="#ctx0" brushRef="#br0" timeOffset="25478.5733">19054 1013 208 0,'0'10'46'16,"0"5"-42"-16,-4 0 19 16,-3 1 8-16,1 1-11 15,1 2-4-15,-1 3-5 16,2 4-6-16,-3 5-5 16,4 3 0-16,-1 2-5 15,1 1-36-15,0 0-73 16</inkml:trace>
  <inkml:trace contextRef="#ctx0" brushRef="#br0" timeOffset="25650.6194">18970 1796 184 0,'0'35'26'0,"-3"3"-3"15,3-3-3-15,-3 0-9 0,3 0-4 16,0-3-4-16,0 1-3 15,0 0-7-15,-5 3-16 16,-2 3-42-16,-2 2-54 16</inkml:trace>
  <inkml:trace contextRef="#ctx0" brushRef="#br0" timeOffset="25817.1897">18934 2556 112 0,'0'42'45'16,"1"2"-12"-16,1-3 12 15,-1 0-24-15,1-1-7 16,-1 3 4-16,1 0-16 0,-1 4 5 16,-1 7-3-16,0 3-4 15,0 6-7-15,0 4-23 16,-3-3-88-16</inkml:trace>
  <inkml:trace contextRef="#ctx0" brushRef="#br0" timeOffset="26086.0195">18901 3809 73 0,'0'40'29'0,"3"2"-25"15,4-1 2-15,3 0 15 16,0 0 11-16,0 0-32 16,1-2-12-16,4-4 12 0,-2 3 6 15,0 1-5-15,2 0-1 16,2 5 0-16,-7 5 0 15,-2 3 0-15,-4-1-1 16,2-2 1-16,-5-2-2 16,3-1 2-16,-1-1 1 15,-3 4-1-15,0-1 0 16,0 2-8-16,0 2-16 16,-7-6-22-16,0-6-21 15</inkml:trace>
  <inkml:trace contextRef="#ctx0" brushRef="#br0" timeOffset="26356.1511">19145 5108 214 0,'0'0'61'16,"4"0"-61"-16,2 0 0 16,9 0 7-16,15 0-6 15,13-7 1-15,9 0 2 16,-1 0-3-16,1 6-2 0,-3 1-3 16,3 0-1-1,-1 0-6-15,5 0-85 0,3 0 19 16</inkml:trace>
  <inkml:trace contextRef="#ctx0" brushRef="#br0" timeOffset="26513.654">20304 5086 194 0,'72'0'24'16,"-4"0"0"-16,-4 1 6 16,-3 6-10-16,-4-2-10 15,-9 1-9-15,-7-2 0 16,-1 5 1-16,2-7-2 15,10 1 0-15,10-3-14 16,5 0-55-16</inkml:trace>
  <inkml:trace contextRef="#ctx0" brushRef="#br0" timeOffset="26632.6254">21924 5203 294 0,'56'4'0'15,"8"-3"-5"-15,11-1-68 16</inkml:trace>
  <inkml:trace contextRef="#ctx0" brushRef="#br0" timeOffset="26858.8573">23056 5260 215 0,'49'5'2'0,"10"-1"-2"15,2 2 1-15,3 1-1 16,0 2 0-16,6-1 3 16,2 0-3-16,2-2-1 15,1 3-10-15,-8-1 10 16,-7-2 0-16,-11 3-18 16,-9-3 14-16,-7-5 5 15,-6-1 0-15,-9 0-15 16,-10-10-122-16</inkml:trace>
  <inkml:trace contextRef="#ctx0" brushRef="#br0" timeOffset="27450.8743">19697 539 391 0,'-17'18'27'0,"15"-15"-27"15,2-1-7-15,0 3 7 16,14 4-3-16,27-2 3 16,24-1 4-16,22-3 0 15,17-3-4-15,10 0-3 16,6 0-5-16,-5-3-74 16,3 0-208-16</inkml:trace>
  <inkml:trace contextRef="#ctx0" brushRef="#br0" timeOffset="27601.5746">21606 733 271 0,'42'0'17'16,"13"-5"-16"-16,23-8 0 16,5-5-1-16,3 1-2 15,-2 1-51-15,-9 1-178 16</inkml:trace>
  <inkml:trace contextRef="#ctx0" brushRef="#br0" timeOffset="27737.6062">22840 774 0 0,'35'4'123'0,"13"-2"-123"15,14-2-3-15,12 0-18 16,4-5-61-16</inkml:trace>
  <inkml:trace contextRef="#ctx0" brushRef="#br0" timeOffset="27908.6815">24036 865 50 0,'14'8'39'0,"2"1"-11"15,7-3-12-15,2-6-10 16,3 0-5-16,3 0-1 16,1-3-15-16</inkml:trace>
  <inkml:trace contextRef="#ctx0" brushRef="#br0" timeOffset="28328.9055">24442 1233 64 0,'0'29'192'0,"0"4"-192"16,14 2 0-16,3-3-2 15,-2 2 1-15,0 6 1 16,-3 1 4-16,2 2-1 16,-1 4 1-16,1 9 1 15,0 9-3-15,1 9-2 16,0 7 0-16,-1 6-9 15,-3 2-44-15,-3 2-6 16,-4 1 33-16,-4-1 26 16,0 0 0-16,-1-1 8 15,-10 1 5-15,-2-4 19 16,4 2 9-16,2-2-14 16,3 0 0-16,4 4 4 0,0 2-3 15,0-3 1-15,7 1 7 16,5-2-19-16,4 2-4 15,1 2-10-15,3-3-2 16,-2-4-1-16,-1-4-1 16,-5-8-1-16,-7-8 2 15,-2-6-1-15,-3-9-34 16,0-4 14-16,-11-4-65 16,-10 4-102-16</inkml:trace>
  <inkml:trace contextRef="#ctx0" brushRef="#br0" timeOffset="28456.4894">24575 4541 217 0,'-3'21'55'0,"3"5"-50"15,0 0-5-15,1 2-3 16,10-1-7-16,4 2-50 16,-3 3-56-16</inkml:trace>
  <inkml:trace contextRef="#ctx0" brushRef="#br0" timeOffset="28576.6739">24633 4981 5 0,'-3'37'7'16,"-6"-1"-6"-16,3-4-1 16,-3 1 1-16,2 1 41 15,-2-2-11-15,1-5-6 16,5 1-19-16,3-8-6 0,0-2-25 16</inkml:trace>
  <inkml:trace contextRef="#ctx0" brushRef="#br0" timeOffset="28951.019">24559 5475 223 0,'-5'4'31'0,"1"3"-23"15,1-5 18-15,3-2 26 16,0 0-9-16,0 0-16 16,0 0-7-16,0 0 4 15,0 0-4-15,-5 0-7 16,-6 0-5-16,-3 0-8 0,-7 0-10 15,-2 0 3 1,-2 0 4-16,-6 0-9 0,-4-4-12 16,-11-4 6-16,-7-6 5 15,-9-5-6-15,-8-3-18 16,-8-3 25-16,-8-4 12 16,-4-2 1-16,-4-1 2 15,2 6-2-15,6 0 1 16,2 3 8-16,14 1 8 15,9 2 8-15,7 3-4 16,5 0 0-16,0 2-12 16,-4-3-8-16,2 6-2 15,2-2-8-15,4 1-18 16,5 0-24-16,8 2-67 16,4-6-98-16</inkml:trace>
  <inkml:trace contextRef="#ctx0" brushRef="#br0" timeOffset="29880.2496">25864 2045 281 0,'0'-10'43'16,"0"2"-42"-16,0 8-1 16,0 7 2-16,0 35 4 15,0 11 3-15,10 8-3 16,5 3 9-16,0-1-9 16,1-8-4-16,-2-7 4 15,-2-5-3-15,-3-11-3 16,-6-9-10-16,-3-13-30 15,0-10-68-15,0-2-108 0</inkml:trace>
  <inkml:trace contextRef="#ctx0" brushRef="#br0" timeOffset="30196.268">26064 1975 208 0,'30'-20'17'0,"10"6"-17"16,6 1 6-16,3 7 8 15,-1 6 12-15,-2 0-9 16,-8 8-4-16,-9 16 1 16,-6 1-1-16,-16 9-4 15,-7 7-1-15,-13 5-1 16,-26 3 11-16,-12 0-4 0,-8-2-5 16,3-8-3-16,12-6 0 15,16-8-3-15,16-7-3 16,8-5-1-16,4 0 1 15,0-2 0-15,7 0 0 16,12-2 0-16,8 0 0 16,7-2-2-16,5-3 0 15,3 0 0-15,-1-3-7 16,-5 2-39-16,-12-1-65 16</inkml:trace>
  <inkml:trace contextRef="#ctx0" brushRef="#br0" timeOffset="30502.2469">25859 2761 302 0,'0'2'0'0,"0"-1"0"16,0 2 2-16,20 0 4 16,13-3 3-16,19 0 2 15,11 0-8-15,8 0 4 16,4 0-2-16,-7 0-3 15,-3 0 1-15,-9 13 1 16,-7 5 2-16,-11 8-3 16,-12 5-2-16,-7 6-1 15,-9 5 5-15,-9 4-2 16,-1-1-2-16,0-2-1 16,-10-7 0-16,-8-4 0 0,-9-6-2 15,-3-7-5-15,-1-7-31 16,3-10-30-16,8-2-37 15,8-20-42-15</inkml:trace>
  <inkml:trace contextRef="#ctx0" brushRef="#br0" timeOffset="30703.0429">26349 2629 181 0,'0'-6'53'15,"0"4"-23"-15,0 2 7 16,-5 9-18-16,-16 22-14 15,-12 10 10-15,-5 6-3 0,-1 4-4 16,5-5-1-16,8-2-6 16,11-8-1-16,11-5-7 15,4-14-9-15,15-14-17 16,25-3-7-16,15-30-86 16</inkml:trace>
  <inkml:trace contextRef="#ctx0" brushRef="#br0" timeOffset="30856.2383">26679 2683 132 0,'0'0'67'16,"0"17"-57"-16,0 8 24 15,0 4 0-15,-5 0-13 16,1-3-10-16,2-4-9 0,2-4-2 16,0-11-2-1,9-7-8-15,15 0-17 0,9-29-68 16</inkml:trace>
  <inkml:trace contextRef="#ctx0" brushRef="#br0" timeOffset="31065.8057">27026 2340 269 0,'0'0'40'16,"0"0"-36"-16,0 19-4 15,-9 17 0-15,-1 13 15 16,-2 7 1-16,3 9-8 15,7 0 0-15,2 3 2 16,0 0 1-16,12-3-6 0,0-3-5 16,0-3 0-16,1-9-1 15,-2-13-13-15,2-15-26 16,1-14-83-16</inkml:trace>
  <inkml:trace contextRef="#ctx0" brushRef="#br0" timeOffset="31530.3072">27701 2168 94 0,'0'-2'59'15,"0"-1"-49"-15,0 3 26 16,0 0 13-16,0 0-14 15,0 5-21-15,0 17-9 0,0 12 6 16,-9 9 11-16,-1 5 0 16,1 6-6-16,1 2 4 15,0 5-9-15,5 1 4 16,2 2-3-16,1-2-5 16,0-4-2-16,0-1-3 15,0-7-1-15,4-5-1 16,1-12 0-16,-1-11-2 15,-2-12-5-15,-2-10-12 16,0-12-20-16,4-23-13 16,3-18-156-16</inkml:trace>
  <inkml:trace contextRef="#ctx0" brushRef="#br0" timeOffset="31800.553">27888 2052 319 0,'6'-27'49'0,"5"8"-48"15,7 6 5-15,3 6-1 16,9 6-1-16,11 1-1 16,9 4-1-16,6 22 1 15,4 9-3-15,-2 13 2 16,-4 9 0-16,-9 6 1 16,-8 5 0-16,-6 0 0 15,-7 0 0-15,-9 2-1 16,-12-4 4-16,-3-3-6 0,-2-4 0 15,-15-10-3 1,-3-7 2-16,-2-12 0 0,-7-11-10 16,-5-9-26-16,-8-10-35 15,-2-3-99-15</inkml:trace>
  <inkml:trace contextRef="#ctx0" brushRef="#br0" timeOffset="32122.8196">27858 2437 254 0,'-17'-24'36'0,"11"8"-31"16,6 7 1-16,0 2-3 16,16 5-1-16,14 2-2 15,10 0 0-15,4 0 3 16,-2 7-2-16,-6 7 1 16,-8 5-1-16,-9 1-1 0,-16 4-1 15,-3-1-6-15,-17 3-4 16,-23-1-25-16,-6-1-1 15,-6 0 17-15,-2-2 20 16,8 0 1-16,11-5 6 16,16-2 1-16,13-4 2 15,6 0-8-15,9-3 0 16,21-5 7-16,13-3-2 16,8 0 1-16,7-4-2 15,3-14-5-15,-1-3-1 16,-5-7-6-16,-8-5-28 15,-11-9-109-15</inkml:trace>
  <inkml:trace contextRef="#ctx0" brushRef="#br0" timeOffset="32288.6857">28046 2273 260 0,'-20'33'7'15,"5"12"-6"-15,-5 5 8 16,6 3 4-16,9-1 1 15,5 1-5-15,0-2-4 16,18-5-5-16,13-11-3 16,17-14-31-16,17-20-166 15</inkml:trace>
  <inkml:trace contextRef="#ctx0" brushRef="#br0" timeOffset="32423.0158">29236 2528 396 0,'3'10'12'0,"2"0"-12"16,5 1-1-16,-4-9-34 15,-6-2-337-15</inkml:trace>
  <inkml:trace contextRef="#ctx0" brushRef="#br0" timeOffset="37104.241">3858 6198 253 0,'18'11'19'0,"-11"-6"-19"16,-7-2 6-16,2-2 17 15,-2-1 1-15,0 0-3 16,0 0 0-16,0 0-1 15,0 3 0-15,0-3 0 16,0 2-2-16,0-1-6 16,0 0-4-16,0 7-4 15,0 8 2-15,3 12-5 16,0 17 6-16,4 9-1 16,-4 14-2-16,0 10 2 15,0 10 0-15,-3 7 3 16,0 5-2-16,3 2-4 15,0-4 2-15,0-1-4 0,3-6-1 16,-3 1 5-16,1 5-1 16,-1 1-1-16,-1 2 1 15,-2 2 0-15,0 5 0 16,0-8-1-16,0 0 1 16,0-4-3-16,0 0 2 15,0-7-2-15,-9-4 0 16,0-10 2-16,6-8-2 15,3-3 1-15,0-8-1 16,0-4 0-16,6-13-1 16,3-11 0-16,-5-11 0 15,-2-6 0-15,-2-9-1 0,0-1-2 16,0 0 0-16,0 0-7 16,0-32-8-16,0-24-29 15,3-21-50-15,3-19-29 16</inkml:trace>
  <inkml:trace contextRef="#ctx0" brushRef="#br0" timeOffset="39370.9083">4119 6472 214 0,'0'0'17'15,"3"0"-17"-15,-3-1 7 16,0 1 4-16,0 0 2 15,3 0-5-15,3 0-3 16,3 0-2-16,9 0 7 16,4 4 3-16,11 2 2 0,4-1 0 15,7 2 1 1,6-5-2-16,4 2-5 0,7-3 4 16,12-1-2-1,9 0-1-15,6 0 2 0,6 0-3 16,2 0-4-16,4 0 2 15,3-3 2-15,4-1 2 16,11 1-5-16,12-5-1 16,7 1 5-16,14-6-2 15,4 1-3-15,6-4-4 16,0-1 2-16,8-2-1 16,10-3 3-16,15-1 4 15,18-3 2-15,7 4-4 16,3 1-3-16,-1 2-2 0,3 1 0 15,3 3 1-15,10 0 0 16,3 0-3-16,-7 1 1 16,7 7 0-16,-3-2 3 15,5 3-3-15,1-1 0 16,-4-4-1-16,7 2 1 16,6-2 2-16,3-1 0 15,5-4-3-15,-11 5 1 16,6 0-1-16,-6 0 2 15,5 3 1-15,-1-1-3 16,-3-2 2-16,0 4-2 16,-7-2 2-16,4 1-1 15,-4 5-1-15,-8-6-1 0,1 3 1 16,-3 0 1-16,2-3 0 16,3 5-1-16,-13 2 0 15,-7 2 2-15,-3 0-1 16,-10 0 0-16,2 0 3 15,-2 5-4-15,-7 2-1 16,-10-1 1-16,-3 1 0 16,-7 5 1-16,3-3 4 15,1 1-5-15,-3-3-4 16,-7-2 4-16,-5-1 0 16,-9 2 0-16,-9-4 0 15,-7 3 1-15,-10 0 2 0,-9 1-3 16,-19-1 0-1,-13 1 0-15,-10 0-3 0,-13 1 3 16,-6-3 0-16,-7 4 0 16,-10-5 0-16,-9 5 0 15,-10-5 0-15,-3 5-1 16,-10-1 1-16,-1-3-1 16,-5-1 1-16,-2-3 1 15,-4 3-1-15,-1-2 0 16,0-1 0-16,0 0 0 15,0 0 0-15,0 0 1 16,0 2-1-16,0 4 3 16,0 3-3-16,0 7 0 15,0 6 3-15,-6 10-1 16,0 4-2-16,-1 8 0 0,0 5 2 16,-2 5-2-16,6 5 0 15,-4 3 0-15,6 1 0 16,-1 4 0-16,2 9 1 15,0 6 2-15,0 6-2 16,0 4 2-16,0-2-2 16,0 3 1-16,-1 2-1 15,-2 2 3-15,2-2-2 16,-1-8 0-16,1-2 1 16,-1-8-1-16,1-4-2 15,1-6 3-15,-2-2-2 16,-1-2 0-16,-1 2 0 0,1-9 0 15,-3-4-1-15,-1-5 2 16,0-10-1-16,1-5 1 16,0-10-2-16,0-6 2 15,1-6-1-15,2-1-1 16,3-6 1-16,-3-3 0 16,3 0 3-16,-3 0 0 15,3 0 2-15,-6 0 6 16,-12 0 1-16,-6 0-12 15,-19 0 0-15,-15 0-2 16,-14 0-1-16,-9 0 2 16,-13 0 1-16,-10 0-1 15,-17-3 0-15,-7 1 0 0,-6 2 1 16,4-4-1-16,-3 1 0 16,-3 0 0-16,-10 2 0 15,-10 1 0-15,-10 0 0 16,-6 0 0-16,-3 1 1 15,0 5-1-15,-3 0-1 16,-7-3 1-16,0 3-1 16,-14-2 2-16,5-1 1 15,2-3-2-15,-3 0-1 16,7 0 1-16,-3 0 0 16,-5 0-1-16,-2 0 2 15,-2 0 1-15,-6 2-2 0,-1 5-2 16,-5-1 1-1,-9 3 1-15,-1 0 0 0,-5-1 3 16,-1 3-3-16,4-3-2 16,6 0 2-16,0-2 2 15,5-1-1-15,4-2-1 16,-1 2-1-16,5-2-1 16,1 0 2-16,-2-3 1 15,9 0-1-15,3 0 0 16,-1 0 0-16,3 0-1 15,3 0 0-15,-2 0 1 16,-4 0 1-16,7 0-1 16,0 0 0-16,9 0-1 0,1 0 1 15,2 0-1 1,2 0 1-16,-5 0 2 0,7 0-1 16,-1 0-1-16,4 0-1 15,1 0-1-15,2 0 2 16,2 0 0-16,-6 0 1 15,0 0-1-15,9 0 0 16,1 0 0-16,5 0-1 16,9 0 0-16,1 0 1 15,5 0 1-15,7 0-1 16,6 0 1-16,6 0 1 16,8 0-2-16,10-4-1 15,5-3 1-15,9 2-1 16,0 2 1-16,4-1 0 0,6 1 0 15,4 0 0-15,2-1 0 16,6 4 0-16,6-3 1 16,13-2-1-16,5 5 1 15,9-2-1-15,4 0 1 16,7 0-1-16,1 0 1 16,4-1-1-16,0 3 0 15,2 0-1-15,2 0 0 16,-2 0 1-16,4 0 2 15,0-3-2-15,0 3 0 16,3 0 0-16,-1 0 0 16,1 0 0-16,1 0-2 15,2-1-1-15,6 1-2 0,-3-2-4 16,3 2-1-16,0-2-10 16,0 2-3-16,0-2-9 15,0-1-10-15,0-3-10 16,18-7-30-16,3-2-112 15</inkml:trace>
  <inkml:trace contextRef="#ctx0" brushRef="#br0" timeOffset="40420.2458">7825 5798 169 0,'3'2'25'15,"0"4"-17"-15,-3 3 27 0,6 3 8 16,-6-4-13-16,4 1 4 16,-1-2-7-16,-1 4-4 15,1 4 3-15,3 6-6 16,-3 8-2-16,-3 12-2 15,0 10-2-15,0 15 0 16,0 9-1-16,0 11 6 16,-9 3-7-16,1 7 0 15,1 5-6-15,1 6-1 16,3 6 0-16,3 8 0 16,-3 1 0-16,0 6 0 15,3-5-3-15,0-2 1 0,0-5 1 16,0-5-1-1,0-11 1-15,0-9-2 0,0-7 0 16,6-3-1-16,0-3 0 16,-3 1 2-16,-3 1-2 15,0-4 2-15,0-11-1 16,0-9-2-16,-6-10 1 16,0-8 0-16,3-10 0 15,-3-9 0-15,6-8-1 16,-3-4 0-16,3-7 0 15,0 0 0-15,0 0-3 16,-7 0-1-16,4-21-22 16,1-12-65-16,2-15-33 15,0-8-198-15</inkml:trace>
  <inkml:trace contextRef="#ctx0" brushRef="#br0" timeOffset="41236.1886">11455 5720 289 0,'3'13'49'0,"-3"3"-48"16,0 0 10-16,0 12 28 15,0 1-7-15,-3 4-4 16,-6 5-4-16,-2 6-5 16,4 7-4-16,-2 0-2 15,3 7 3-15,-4 4-4 16,4 2-5-16,1 6-1 16,2 6 1-16,3 4-1 15,0 4-2-15,0 5 1 0,0 2-2 16,0 12 1-16,0 5 0 15,0 3 3-15,0 0 2 16,0-1-3-16,0-7-2 16,0 6 3-16,1-7-2 15,2-2 4-15,4-1-1 16,-4-10-3-16,-3-1 1 16,3-6-2-16,0-6-2 15,1-6 1-15,-1-8-1 16,0-12-2-16,-3-15 1 15,3-7-1-15,-3-12 1 16,0-10-1-16,0-5 0 16,0-1 0-16,0 0-1 15,0 0 0-15,0 0-2 16,0 0-3-16,0 0-3 0,0 0-4 16,0 0-8-16,3-3-11 15,0-4-18-15,3-5-27 16,0 0-85-16</inkml:trace>
  <inkml:trace contextRef="#ctx0" brushRef="#br0" timeOffset="42106.328">15097 5674 198 0,'10'20'66'0,"-4"0"-61"15,-6 4 11-15,0 3 10 16,0-10 8-16,3 1-2 16,-3-2-5-16,0 3-2 15,1 3-4-15,-1 7-2 16,3 5 1-16,-1 6-2 15,-2 10 0-15,0 4-2 0,0 4-5 16,0 7-2-16,0-1 1 16,0 7-1-16,1 0 1 15,4 4-5-15,-2 2 2 16,-2 3 2-16,3 4-2 16,0 7 4-16,-4 2 0 15,3 4-5-15,0 3 2 16,3 0 2-16,0 5-2 15,1 2-3-15,2-2-1 16,-1-4-2-16,-2 1 0 16,0-3 3-16,1 1-1 0,-4-3 1 15,-3 1 0 1,3-2 1-16,-3-2 0 0,0-6-1 16,0-10 0-16,0-1 1 15,0-4-6-15,0-9 5 16,0-11-4-16,0-11-1 15,3-9 1-15,1-11-1 16,1-8 0-16,-2-3 0 16,-2-11 0-16,3 0 0 15,-4 0 0-15,0 0 0 16,0 0 0-16,0 0-5 16,0-6-6-16,0-13-18 15,0-3-69-15,-5-5-42 16,-16 2-221-16</inkml:trace>
  <inkml:trace contextRef="#ctx0" brushRef="#br0" timeOffset="53030.6439">7852 8885 198 0,'0'0'31'0,"0"0"-13"15,0 0 24-15,0 0 1 16,0 0-11-16,0 0-11 15,0 0-6-15,0 0-4 0,0 0-1 16,0 0-1 0,0 0 0-16,0 0-3 0,0 0-1 15,0 2 1-15,0 7-3 16,0 6 1-16,0 7 6 16,0 12-3-16,3-2 0 15,0 9 1-15,-3 3-2 16,3 7-2-16,-3 0 1 15,3 1-1-15,4-1 0 16,-1 2-4-16,6-7 3 16,0-2-3-16,0-7 1 15,0-7-1-15,6-4 0 0,-3-4 1 16,-2-4 0-16,4-4 0 16,-1 1 0-16,2-1-1 15,6-3 2-15,-2-2-2 16,8-2 2-16,6-1-2 15,3-5 3-15,7-1-1 16,6 0 0-16,5 0 0 16,8-5 0-16,4-6 1 15,-2-5 3-15,5-3-3 16,4-4 1-16,3-10 1 16,6 0 1-16,0-2-3 15,0-3 0-15,-1 4 0 16,7-1-1-16,0 4 4 0,3 0-2 15,0 5-2-15,3 3-2 16,4-3 1-16,2 4 4 16,6 0-2-16,-3 0 1 15,7 1-1-15,-2 1 1 16,11-2-2-16,5 1 3 16,7 2 0-16,8 4-4 15,-5 2 0-15,-7 4 1 16,-3 3-2-16,-11 3 0 15,-9 1 0-15,1 0 4 16,-8 2-4-16,4 0 3 16,-6 0-3-16,3 9 5 0,-11 6-5 15,-2 0 0 1,-4 4 0-16,-3 3 3 0,1 4-3 16,-6-1 0-16,0 1 2 15,-7-1 0-15,-2-2-1 16,-5 3 0-16,-3-1 0 15,-7 1 1-15,-7 2-2 16,-2 0 2-16,-6 1 2 16,-1-1-3-16,-3 1 1 15,0-2-2-15,-5-2 2 16,-1-3-1-16,-4 1-1 16,-1-1 1-16,-3-1-1 15,2-3 3-15,-6 0-3 16,-2 4 2-16,4-3-1 15,-1 7 0-15,-4-4-1 0,3 0 0 16,-3-3 0 0,0-1 0-16,-2-4 0 0,-4-2-1 15,-1-8 1-15,-2-1 0 16,-3-3 0-16,0 0 2 16,0 0 1-16,0 0 0 15,3 0 0-15,-3 0-1 16,10-22 2-16,6-7-4 15,16-12 0-15,10-7-2 16,7 4 0-16,0 4 1 16,-4 2 1-16,1 6-1 15,-7-1 1-15,0 7 0 0,4 0-1 16,-5 2 0-16,3 4 1 16,1 0 0-16,4 5 0 15,-1 2-1-15,10 0 1 16,5-2 0-16,7 3 0 15,6 1 0-15,-3 5 0 16,9 1 0-16,-1 2 1 16,-3 3-2-16,2 0 0 15,2 0 1-15,0-4 0 16,4 3 0-16,4 1-1 16,-3 0 1-16,1 0 0 15,-5 0 0-15,1 0 0 16,-2 9 1-16,-8 5-1 15,4 2 1-15,0 2 0 16,0 4 0-16,8-3 0 0,2-2 0 16,3-3-1-16,0-3 0 15,6-7 0-15,-3-1 0 16,0-1 0-16,0 0 0 16,-7-1 0-16,2-1 1 15,-1 0 0-15,0 0 0 16,3 0 1-16,-1 3 0 15,4 2-2-15,-3-2 2 16,-3 0-2-16,-5 2 0 16,-1-2 0-16,2 1 0 15,0 2 2-15,-3-5-2 16,4 2 0-16,4-3 4 0,2 0-3 16,3-3 1-16,6-16 0 15,0 4 0-15,1-7 3 16,-3 0-3-16,-7 1-2 15,-8-1 0-15,-6 0-1 16,-5 2 1-16,-8-4 0 16,-10 2 0-16,-8 1 2 15,-7-2-1-15,-3-7 0 16,-2-2 0-16,0-3 0 16,1-1 0-16,-9 1 0 15,-3 1 1-15,-4 5 0 16,-1-1-1-16,-1 0 0 15,-2 1 1-15,-1 3-2 0,-2 1 0 16,-2 6 0-16,-1 3 1 16,-6 6-1-16,4 0 0 15,-4 9 1-15,0-1 1 16,0 0-2-16,0 2 1 16,0 0-1-16,0 0 0 15,0 0-1-15,0 0 1 16,0 0-1-16,0 0 0 15,0 0-6-15,0-3-24 16,0-3-59-16,0-3-22 16,-10-2-165-16</inkml:trace>
  <inkml:trace contextRef="#ctx0" brushRef="#br0" timeOffset="54905.0382">12419 10181 202 0,'0'-4'76'0,"0"1"-53"0,0 3 24 16,0 0 5-16,0 0-17 16,0 0-11-16,0 0 2 15,0 0-3-15,0 0 2 16,-3 0-6-16,-5 0-5 15,-11 11-12-15,-10 7-1 16,-9 15-1-16,-7 3-1 16,-4 5 1-16,7 0 0 15,9-5 0-15,9-6-2 16,11-4-3-16,10-5 3 16,3-2-2-16,0 0-2 15,20 6 1-15,12 3 2 16,4 2 3-16,7-1 0 15,-1 1 1-15,-3 3-1 16,-2-3 1-16,-4-1-1 0,-6 3 1 16,-8-5-1-16,-7-1 1 15,-6-1-1-15,-6 4 4 16,0 0-3-16,-15 1 3 16,-10 3-3-16,-8 1 3 15,-6-5-2-15,-3-4-2 16,-1-6-2-16,2-12 0 15,9-7-7-15,-1 0-26 16,10-22-5-16,13-14-32 16,10-14-61-16</inkml:trace>
  <inkml:trace contextRef="#ctx0" brushRef="#br0" timeOffset="55340.7857">12726 10383 274 0,'0'10'14'0,"0"6"0"16,0 6 28-16,0 6-2 16,0 6-12-16,0 9-8 15,0 2-9-15,0 7 0 16,3 3-2-16,12-4-5 15,0 0 4-15,5-2-3 0,3-5 2 16,-2-3-3-16,3-6-2 16,-1 1 1-16,0-9-1 15,-7-5 1-15,-2-8-2 16,-5-6-1-16,-6-8 5 16,0 0-4-16,-3 0 7 15,0-4 7-15,6-28 5 16,8-20-7-16,5-14-11 15,3-7 1-15,2-1-2 16,-6 1-1-16,0 10 0 16,1 7-1-16,-6 13 0 15,4 10-2-15,-5 7-1 0,0 4-7 16,-2 10-13 0,4 2-34-16,2 10-31 0,-3 0-113 15</inkml:trace>
  <inkml:trace contextRef="#ctx0" brushRef="#br0" timeOffset="55954.5941">13454 10878 331 0,'0'0'4'0,"0"0"0"15,0 0 33-15,3 0-2 16,3-11-17-16,12-21-6 0,3-13-4 16,6-9-3-16,-1-5-1 15,3-4 1-15,-7 7-1 16,-2 6-3-16,-3 13-1 16,-5 15 2-16,-4 11 3 15,-5 10-4-15,-3 1 2 16,0 0-3-16,3 0 0 15,0 9 0-15,6 15 0 16,-3 7 5-16,2 5-5 16,2 5 4-16,-1-2-2 15,1-1 1-15,0-1-1 16,6-8-1-16,0-7 1 0,-1-7-1 16,6-8-1-16,1-4 2 15,2-3 0-15,1-8 3 16,11-20 0-16,-3-9-2 15,1-11-3-15,-1 4 0 16,-3 7 0-16,-5 8 0 16,-8 14-1-16,-4 7 1 15,-7 6-1-15,0 2-1 16,0 0-1-16,6 3 2 16,-3 16 1-16,6 6 1 15,-1 6 3-15,5 8-2 16,-3-2-1-16,5 5 3 15,-3-7-2-15,1 1-1 0,2-6 1 16,-2-1 3-16,1-6-5 16,-5-4 1-16,-2-6-1 15,-5-4-2-15,-5-6-2 16,-3-3-4-16,0 2-35 16,0-2-101-16</inkml:trace>
  <inkml:trace contextRef="#ctx0" brushRef="#br0" timeOffset="60573.5444">14797 10505 102 0,'8'-4'242'16,"-1"4"-233"-16,-1 0-3 16,-3 0 2-16,-3 0 6 15,6 0-6-15,1 4-1 16,2 6 4-16,5 5 2 0,2-1-1 15,0-3-3 1,1-4-3-16,-5-1-5 0,-2-3-1 16,-3-1-1-16,-4-2-5 15,-1 5-13-15,-2 10-43 16,0 4-70-16,-15 5-96 16</inkml:trace>
  <inkml:trace contextRef="#ctx0" brushRef="#br0" timeOffset="60738.3177">14827 10772 184 0,'0'0'17'0,"0"4"-6"16,0-4 30-16,0 0-10 15,0 0-20-15,4 3 2 16,6 1 2-16,6 0-3 16,3-1-2-16,-2 0-7 0,5-3-3 15,4 0-6-15,3 0-11 16,-2 0-104-16</inkml:trace>
  <inkml:trace contextRef="#ctx0" brushRef="#br0" timeOffset="61352.3754">16720 10225 257 0,'-3'-7'67'0,"-6"0"-57"15,-2-1 52-15,-1 4-22 0,-2-6-14 16,-2 2-8-16,-1-2-3 16,2 2-2-16,-3 3 1 15,0-1 1-15,-1 1-2 16,-8 2-9-16,-5 3-2 15,-3 0-1-15,-11 0 0 16,-2 15 0-16,-5 14-1 16,0 1 2-16,3 2-2 15,4 5 0-15,6 0 0 16,2 3 0-16,6-2 0 16,3 2 0-16,9 1 0 15,3 6 0-15,5 1 0 16,8 6 0-16,4-3 0 15,0-2-2-15,14-5 1 16,14 0 0-16,6-8 0 0,8-3 1 16,6-4-1-16,4-6 0 15,6-8-1-15,0-4-1 16,8-8 0-16,-5-3-6 16,1-7-13-16,0-12-19 15,-10-7-58-15,-10 1-163 16</inkml:trace>
  <inkml:trace contextRef="#ctx0" brushRef="#br0" timeOffset="61951.6741">16908 10721 100 0,'-3'0'151'16,"3"0"-135"-16,0 0 23 15,-3 0 20-15,3 0-24 16,0 0-19-16,0 0-3 15,0 0-5-15,0 0 0 16,0 3-3-16,0 5-1 16,0-1 1-16,0 8 6 15,0-1 0-15,-3 5 0 0,0-1 2 16,0 4 3-16,-5 3-4 16,5 3-2-16,0-1-3 15,2 3 0-15,-1 0-3 16,2 3 0-16,0 3-1 15,0-2 0-15,0-5-3 16,0 1 2-16,8-5-2 16,1-3 0-16,0-3-1 15,-3-6-2-15,-2-4-5 16,-2-2-16-16,-2-4-63 16,0-3-143-16</inkml:trace>
  <inkml:trace contextRef="#ctx0" brushRef="#br0" timeOffset="66052.7886">5771 6930 132 0,'0'-1'59'15,"0"-1"-22"-15,0 2 16 16,0-1-8-16,0 1-3 16,0 0-14-16,0 0-2 15,0 0-2-15,0 0 4 16,0 0-6-16,0 0-2 16,-2 0 3-16,-7 0-1 0,-6-8-8 15,-6 4-13-15,-7 1 2 16,-2 0 2-16,-3 3-2 15,-4 0-1-15,-6 0 0 16,-5 7 1-16,-1 8-3 16,1 4-2-16,2 2 2 15,7 0 0-15,3 2 0 16,-1 2 0-16,6 6-1 16,2-4 0-16,5 0 0 15,-1 2 0-15,7 3-3 16,-3 7 4-16,0 8-1 15,2 4-3-15,1-3 4 0,8-4-1 16,2-3 0 0,8-5-2-16,0-3 0 0,0 0 2 15,3-7 1-15,12-5-4 16,3-6 0-16,6-4 3 16,4-3 1-16,5-5 0 15,3 2 0-15,2-5 4 16,-2 0-4-16,3 0 2 15,3 0-2-15,4-1-1 16,-1-8 1-16,4-4-10 16,-7 2-7-16,-2-4-21 15,-4 4-28-15,-5 0-65 16</inkml:trace>
  <inkml:trace contextRef="#ctx0" brushRef="#br0" timeOffset="66556.2299">6072 7324 248 0,'0'1'60'0,"0"-1"-48"16,0 0 48-16,0 1-8 15,0-1-27-15,0 2-8 16,0-2-1-16,0 1-2 15,0-1-3-15,0 4-3 16,3-4-2-16,-3 3-4 16,0 2-2-16,0 5 0 15,0 17 3-15,0 6 0 16,0 9 5-16,0 0-3 16,0-2-3-16,3-2 1 0,0-4-2 15,1-1 0-15,2 2-1 16,-1-6 2-16,-2 5-2 15,3-9 0-15,-3 3-1 16,-3-5 1-16,0 4-4 16,0-5-7-16,0-5-32 15,0 1-31-15,0-2-101 16</inkml:trace>
  <inkml:trace contextRef="#ctx0" brushRef="#br0" timeOffset="67066.363">5445 8555 177 0,'-6'0'190'16,"6"0"-180"-16,0 4 5 16,0-1 29-16,0 1-24 15,0 7-16-15,0 5-1 0,0 8 1 16,0 7 7-16,-4 5-6 15,4 0 2-15,0 11 0 16,0-2-2-16,0 10 1 16,0 4-1-16,0 4 4 15,0 2-2-15,-3 1 0 16,3-3-2-16,-3-1-2 16,3 4 2-16,0 0-5 15,0 1 3-15,0-9-1 16,0-3-2-16,0-11 0 0,0-3 0 15,3-5 0 1,-3-6-3-16,0 0 2 0,0-7-1 16,0-3-5-16,0-5-10 15,-9-8-28-15,-8-7-18 16,-8 0-97-16</inkml:trace>
  <inkml:trace contextRef="#ctx0" brushRef="#br0" timeOffset="67372.1288">5196 9495 265 0,'0'0'10'0,"0"16"-8"16,0 12 11-16,6 12 12 16,8 7-2-16,2 3 0 0,-1 4 2 15,4-2-10-15,2-5-3 16,2 1 0-16,-1-9-7 15,5-8 1-15,-5-7-1 16,-4-7-1-16,3-10-3 16,-2-4 2-16,1-3 0 15,5-3 1-15,2-23 2 16,4-11 6-16,2-8-7 16,0-6-5-16,-3 4 0 15,-2 2 0-15,-7 9-6 16,-3 9-5-16,-5 10-29 15,-7 10-132-15</inkml:trace>
  <inkml:trace contextRef="#ctx0" brushRef="#br0" timeOffset="67740.3724">4762 10446 328 0,'0'0'74'0,"0"0"-71"16,0 0-3-16,0 10 8 15,9 15-4-15,3 9 2 16,7 9 3-16,2 2-4 16,3-1 2-16,3 5-1 15,3-2-1-15,-2-3-4 16,5-4 0-16,-3-3 0 16,-5-5-1-16,-1-6-3 15,-3-7 1-15,-2-5-14 16,-4-13-43-16,0-1-136 15</inkml:trace>
  <inkml:trace contextRef="#ctx0" brushRef="#br0" timeOffset="68296.0113">5478 10549 322 0,'0'0'20'15,"-6"0"-1"-15,-13 13 39 16,-8 9-31-16,-6 6-18 16,0 1-5-16,-1 3 1 15,7-3 4-15,5 1-2 16,-1-1-7-16,1-3 1 16,6-4-1-16,5-8 0 0,5-6-1 15,3-5 1-15,3-2 0 16,0 2-1-16,0-2 1 15,0-1-2-15,0 6 1 16,0-2 1-16,0 7 1 16,0 0-1-16,0 3 2 15,0 8 0-15,0 4 0 16,0 0 1-16,0 4-2 16,0 3 2-16,0 7-3 15,0 8 3-15,3 0-1 16,3 2 3-16,-3-1-4 15,0-2 1-15,5 0 2 0,-1-2-4 16,2 3 3 0,-3-4 1-16,3-1-3 0,1-2 1 15,-4-1-1-15,2-2 1 16,-2-6 0-16,1-6-2 16,-1-5 1-16,-6-9-1 15,3-5 0-15,0-2 0 16,-3-2-1-16,0-3 2 15,0 0-2-15,0 0 1 16,0 0-1-16,0 0-3 16,0 0-6-16,0-3-32 15,0-10-83-15</inkml:trace>
  <inkml:trace contextRef="#ctx0" brushRef="#br0" timeOffset="68896.2915">5802 11382 22 0,'-6'0'293'0,"0"0"-280"15,6 0 1-15,0 0 33 16,0 0-16-16,0 0-21 15,0 3-4-15,0 12-4 16,0 7 7-16,0 6 6 16,6 7-4-16,0 4-4 15,6 2 3-15,-5 3-1 16,1 0-3-16,5-7-3 16,-4-4 1-16,-3-5 1 15,3-5-5-15,-3-9 0 16,-3-2 0-16,0-9-1 15,-3-3-6-15,0-3-13 0,0-27-40 16,-3-21-200-16</inkml:trace>
  <inkml:trace contextRef="#ctx0" brushRef="#br0" timeOffset="69592.1322">4747 10288 165 0,'0'0'63'15,"3"0"-56"-15,-3 0 36 16,3 0 13-16,-3 0-31 16,2 0-12-16,-2 0 2 15,0 0 1-15,0 0 3 16,0-19 2-16,1-11-8 15,2-6-11-15,0-8 2 16,0 0-4-16,0-3 1 16,0-2-1-16,3 5 0 15,0 7-3-15,-3 11 3 16,4 8 0-16,-4 8 0 16,-3 7 0-16,0 2 0 0,0 1 2 15,0 0-2-15,5 0-2 16,4 10-1-16,4 13 3 15,5 11 2-15,3 5 1 16,1-5 1-16,-2 2-3 16,-1-8 0-16,-1 0 1 15,0-5-2-15,1-1 0 16,-5-8 0-16,-2 0 0 16,1-6-6-16,-4-8-11 15,-4 0-150-15</inkml:trace>
  <inkml:trace contextRef="#ctx0" brushRef="#br0" timeOffset="73475.0399">3780 12482 132 0,'-10'11'177'16,"4"-7"-162"-16,0-4-8 16,3 3 19-16,3 4 3 15,0 5-14-15,0 7-9 0,-3 10 0 16,3 6 10-16,0 15-5 16,0 9-4-16,0 13 2 15,0 12 1-15,0 13-6 16,3 1 5-16,0 9-7 15,3 0 4-15,4-1-3 16,-4 0 2-16,3-3 1 16,-1-8 0-16,-1-10-3 15,-1-16-2-15,0-15-2 16,-3-16-1-16,3-13-3 16,-3-14-1-16,-1-11-35 15,3-19-44-15,3-34-116 0</inkml:trace>
  <inkml:trace contextRef="#ctx0" brushRef="#br0" timeOffset="75192.4648">3959 12630 331 0,'0'0'77'0,"6"0"-77"16,9 0 0-16,12 0 3 16,19 0 2-16,17 0-1 15,13 0 2-15,18-4 0 0,12-7 7 16,6-8 4-16,12 3 0 16,10-4-6-16,8-2-2 15,4 3 3-15,6 4 1 16,8 4 0-16,1 7-8 15,9 4 1-15,9 0 3 16,6-4 3-16,9-3-8 16,10 3-1-16,7 1 0 15,11-1 2-15,2 2-5 16,-2 2 0-16,-1 0 1 16,10 0 1-16,-1 0 2 0,10 0-3 15,-1 2 1 1,-9 13-2-16,4 0 0 0,-7 4 2 15,13 2 6-15,6-6-7 16,-3 0 1-16,8-2 1 16,1 0-1-16,9-4 1 15,-1 2 0-15,2 2-2 16,-2-2-1-16,-4 4 2 16,7-2 4-16,1-2-6 15,-11-3 0-15,9-3 2 16,-1-5 1-16,3 0-1 15,4 0-2-15,-2-5 0 16,-3-2 2-16,0 3 1 16,-1 0-3-16,-1 0 0 15,-12 4-1-15,-2 0 1 0,0 0 2 16,-6 0-2 0,1 0 0-16,-12 0 0 0,-2 0 0 15,-7 0 0-15,-3-6 2 16,-9-1-2-16,-9-2-3 15,-12 3 3-15,-24-5 0 16,-10 3 2-16,-17 3-2 16,-27 0 2-16,-20 5-2 15,-31 0-2-15,-23 0 2 16,-17 3-2-16,-9 1 1 16,-3 2 1-16,-7 3 0 15,3-2 1-15,0 4-1 16,0 6 0-16,-3 5 0 15,0 2 0-15,0 7 0 0,0 4 0 16,0 4 1-16,0 5-1 16,0 1 0-16,1 10 1 15,4 8-1-15,2 9 0 16,2 9-1-16,2 4 1 16,-2-2 0-16,-2 2 0 15,2 2 1-15,-3-2-1 16,0 0 0-16,2-8 0 15,-4-6 1-15,-1-14 0 16,-3-5 0-16,0-11-1 16,0-12 0-16,0-4 2 15,0-10 0-15,-3-4 0 16,-9-6 1-16,-6-3 0 0,-14 2 2 16,-17 0-4-1,-19 0 0-15,-26-1 2 0,-21 1-3 16,-17 6 1-16,-15-2-1 15,-14 3-1-15,-15 0 0 16,-15-1 1-16,-18 6 1 16,-7-1 1-16,-11 4-2 15,-10-6 0-15,-4 1-2 16,-12-1 2-16,-5-2 0 16,0-5 1-16,-2-6-1 15,3 0-2-15,-5 0 2 16,-5 0 1-16,0 0 0 0,-4 0-1 15,5 0-1-15,-4 0 1 16,0-3 1-16,4 3-1 16,-1 0-1-16,6-3 1 15,-3 3 0-15,4 0 1 16,4 0-1-16,5 0-3 16,-1 0 3-16,2 0 1 15,6 0 2-15,4 0-3 16,7 3-2-16,2 5 1 15,1-2 1-15,8-1 3 16,4 1-3-16,2-6-2 16,11 0 2-16,7 0 0 0,1 0 2 15,15-11-2-15,9-6 1 16,7-2-1-16,11-3-1 16,0 3 0-16,1 0 0 15,5 3 1-15,-3 1 1 16,6 3 1-16,4 1-2 15,-3 3-1-15,9 1 1 16,2 4 0-16,1 2 0 16,2 1 1-16,7 0-1 15,0 0 1-15,2 1-1 16,7 6 1-16,5 4-1 16,7 0-2-16,3 0 1 15,-3 1 0-15,0-1 1 0,3-2 0 16,0 2 0-16,-1-6 0 15,2-2 0-15,5 0 1 16,3-3 0-16,8 0 0 16,8 0-1-16,14 0 1 15,12 0-1-15,13 0 0 16,9 0-1-16,9-3 1 16,5 0-1-16,2 0 0 15,8 1 1-15,0 2-1 16,3 0-1-16,0 0 1 15,0 0-1-15,0 0 0 16,0 0-2-16,0 0-1 16,0 0-5-16,0 0-11 15,0 0-22-15,9 0-26 16,15 0-7-16,6-14-196 0</inkml:trace>
  <inkml:trace contextRef="#ctx0" brushRef="#br0" timeOffset="75942.8771">9815 6455 9 0,'20'-15'92'0,"-4"8"-57"16,-7 2 23-16,-6 5 23 16,-3 0-23-16,0 0-6 15,-6 6-16-15,-27 26-7 16,-22 14-13-16,-24 19-1 16,-21 16-1-16,-22 17-7 15,-8 10 0-15,-12 12-2 16,-10 14-2-16,-5-3-3 15,2 2 0-15,4-10 3 16,22-16-2-16,32-25-1 0,31-24-4 16,38-21-3-16,23-23-12 15,23-14-35-15,49-33-6 16,38-40-94-16</inkml:trace>
  <inkml:trace contextRef="#ctx0" brushRef="#br0" timeOffset="76203.075">11400 6306 20 0,'-42'54'211'0,"-18"9"-173"15,-14 14 9-15,-16 8 12 16,-22 13-14-16,-13 19-13 0,-18 9-3 15,-11 5-3 1,-1 2-8-16,3 1-2 0,13-10-16 16,21-11 0-16,33-23-3 15,37-27-2-15,44-26-21 16,21-28-27-16,57-18-15 16,27-45-123-16</inkml:trace>
  <inkml:trace contextRef="#ctx0" brushRef="#br0" timeOffset="76444.0818">12701 6460 61 0,'-62'61'223'15,"-21"17"-218"-15,-26 21 12 16,-29 12 31-16,-18 10 0 15,-26 17-12-15,0-5-6 16,3 0-7-16,15-12-15 16,37-22-8-16,39-23-1 15,42-27-1-15,46-34-20 16,49-19-50-16,54-56-41 16</inkml:trace>
  <inkml:trace contextRef="#ctx0" brushRef="#br0" timeOffset="76676.1389">14124 6464 186 0,'-57'55'41'0,"-29"18"-23"16,-26 16 22-16,-30 15-16 15,-31 11 2-15,-21 14 19 16,-16 9-18-16,-5-3-11 15,4-4-2-15,32-18-11 16,43-22-3-16,62-31-1 16,67-36-7-16,56-24-23 15,73-42-29-15,44-29-144 0</inkml:trace>
  <inkml:trace contextRef="#ctx0" brushRef="#br0" timeOffset="76872.8392">14730 6930 95 0,'0'47'48'0,"-48"19"-25"16,-46 15 65-16,-33 12-45 15,-25 5-14-15,-18 9 9 16,-12 2-8-16,10-10-8 16,23-6-8-16,36-25-10 15,53-26-4-15,57-25-2 16,42-20-17-16,72-44-3 0,51-32-112 15</inkml:trace>
  <inkml:trace contextRef="#ctx0" brushRef="#br0" timeOffset="77058.7042">15672 7217 224 0,'-82'63'57'0,"-25"13"-32"16,-23 4 13-16,-16 3-11 15,-15 5 9-15,-6-7-13 16,25-9-15-16,41-19-7 16,53-26-1-16,48-27-3 0,64-15-33 15,54-33-23-15,43-22-158 16</inkml:trace>
  <inkml:trace contextRef="#ctx0" brushRef="#br0" timeOffset="77208.6429">16087 7480 188 0,'-59'52'79'0,"-25"10"-33"16,-20 0-12-16,-12 1-4 15,5-4-8-15,17-8-3 16,33-15-19-16,41-21-7 16,40-15-36-16,57-33-154 15</inkml:trace>
  <inkml:trace contextRef="#ctx0" brushRef="#br0" timeOffset="77396.5466">17214 7373 419 0,'-59'34'89'0,"-3"7"-89"15,-5 2 0-15,-12-2-3 16,2-10-1-16,24-11-9 15,34-13-10-15,35-7-5 16,69-33-17-16,35-14-153 0</inkml:trace>
  <inkml:trace contextRef="#ctx0" brushRef="#br0" timeOffset="77508.5549">17830 7435 158 0,'-19'38'66'0,"-26"8"7"16,-21 5-38-16,-13 2-25 15,-14 2-10-15,-16-4-10 16</inkml:trace>
  <inkml:trace contextRef="#ctx0" brushRef="#br0" timeOffset="78364.4841">8147 12386 4 0,'0'0'192'16,"0"0"-177"-16,0 16 30 15,-4 16 14-15,1-6-14 16,0 1-8-16,0 5-14 0,-3 7-4 16,3 7-1-1,-2 12 4-15,-2 13-5 0,1 8 0 16,-3 10 0-16,3 9-3 16,0 14-4-16,2 3 0 15,1 3-2-15,3 0-3 16,0-7 1-16,0 2-4 15,3-6 1-15,7-4-2 16,-4-15 1-16,-3-12-2 16,3-9 0-16,-3-13 0 15,-3-10 0-15,3-14 0 16,-3-11 0-16,0-8-1 16,0-8-1-16,4-3-8 15,1 0-17-15,7-14-38 16,13-16-37-16,17-19-142 0</inkml:trace>
  <inkml:trace contextRef="#ctx0" brushRef="#br0" timeOffset="79128.4291">11438 12020 33 0,'14'-11'112'0,"-11"11"-76"16,-3 0 11-16,0 32 7 15,-3 2-14-15,-9 6-16 16,3 15 5-16,-3 4-12 0,-1 15 0 16,4 9-7-1,-2 2 0-15,4 8-1 0,1-3-2 16,-3 2 4-16,6 4-2 16,-3 4 2-16,6 3 1 15,0 5-3-15,0 3-2 16,0 4 5-16,0-3-5 15,0 3-2-15,6-6 0 16,3-2-4-16,0-11 1 16,1-12-2-16,-2-8 0 15,-2-14 0-15,0-7 1 16,-2-11-1-16,-4-14 0 16,3-11 0-16,-3-8-1 0,0-8 0 15,0-3-1 1,0 0-7-16,0 0-13 0,3-10-40 15,6-16-106-15</inkml:trace>
  <inkml:trace contextRef="#ctx0" brushRef="#br0" timeOffset="79907.589">15301 12689 186 0,'-2'-5'85'16,"1"5"-75"-16,1 0 8 0,0 0 9 16,0 0-3-1,0 0-2-15,0 0-6 0,-3 8 0 16,3 14 0-16,0 18 5 16,0 14 2-16,0 13-4 15,0 13-6-15,-3 10-5 16,3 7-3-16,0 3 1 15,0 3-1-15,0-1-1 16,6 2 0-16,1-5 5 16,-1 3-3-16,4-7-3 15,-3-2 3-15,-1-6 0 16,-3-9-5-16,3-12-1 16,0-12 2-16,1-16-2 15,-3-13 0-15,-1-11-2 16,1-6 2-16,-4-8 0 0,0 0-2 15,0 0 1-15,0-8-6 16,0-17-33-16,-11-8-53 16,-2-8-141-16</inkml:trace>
  <inkml:trace contextRef="#ctx0" brushRef="#br0" timeOffset="80952.8749">6094 12277 141 0,'0'0'104'16,"0"7"-69"-16,-25 27 10 0,-8 17-9 15,-9-4-11-15,-13 12-8 16,-12 11-2-16,-12 11-4 16,-15 13 0-16,-14 9 3 15,-11 12-2-15,-5 5-2 16,-1 9-3-16,1 0-1 15,3 6-2-15,5-4-1 16,13-13-1-16,15-18-2 16,25-22 0-16,23-27 0 15,22-15-2-15,15-14-8 16,3-15-23-16,39-7-36 16,19-32-74-16</inkml:trace>
  <inkml:trace contextRef="#ctx0" brushRef="#br0" timeOffset="81206.8608">6949 12689 340 0,'-52'57'19'16,"-14"24"-15"-16,-20 8 20 15,-11 13-1-15,-12 13 1 16,-3 9-6-16,0 7-6 0,-1-6 0 16,8-7-4-1,22-19-8-15,29-26-4 0,36-29-1 16,21-30-24-16,51-19-39 16,25-51-83-16</inkml:trace>
  <inkml:trace contextRef="#ctx0" brushRef="#br0" timeOffset="81402.2384">7383 13113 392 0,'-83'93'7'0,"-14"17"-4"15,-9 3 12 1,0 5-2-16,0-4-2 0,5-4-7 15,11-9-4-15,23-16-2 16,25-26-11-16,29-26-76 16</inkml:trace>
  <inkml:trace contextRef="#ctx0" brushRef="#br0" timeOffset="81977.6976">13009 12755 299 0,'0'0'36'0,"-4"0"-33"16,-17 13 5-16,-16 28 18 15,-11 7-1-15,-16 11-1 16,-9 16-9-16,-10 10 1 0,-9 11-1 16,-5 8 2-1,-10 5-9-15,-2 2-5 0,3 2 0 16,15-14-3-16,18-14-3 16,27-22-6-16,29-23-32 15,17-23-59-15,23-17-100 16</inkml:trace>
  <inkml:trace contextRef="#ctx0" brushRef="#br0" timeOffset="82226.2831">14116 12821 418 0,'-83'61'17'0,"-22"21"-15"16,-12 16 9-16,-13 13 10 16,-12 13-7-16,-4 8-2 15,-3 1-2-15,10-5-7 16,11-7-3-16,28-22 0 16,37-25-5-16,38-34-21 15,25-37-65-15,49-18-77 16</inkml:trace>
  <inkml:trace contextRef="#ctx0" brushRef="#br0" timeOffset="82436.5697">14366 13089 380 0,'-66'44'38'16,"-7"14"-31"-16,-9 12 6 15,-6 7 8-15,-3 8-3 16,4 2-9-16,-1 8-8 16,11-6 0-16,5-5-1 15,14-12-14-15,19-22-71 16,23-33-303-16</inkml:trace>
  <inkml:trace contextRef="#ctx0" brushRef="#br0" timeOffset="82946.1918">17566 12864 341 0,'0'-3'36'16,"-9"3"-34"-16,-27 9 7 15,-3 26 8-15,-15 12-1 16,-11 16-2-16,-13 21-3 0,-10 15-1 15,-6 11-1-15,-7 5 2 16,-8 2-6-16,-3-4-3 16,12-7-1-16,9-15-1 15,23-14-6-15,20-23-12 16,27-26-45-16,21-28-118 16</inkml:trace>
  <inkml:trace contextRef="#ctx0" brushRef="#br0" timeOffset="83185.2856">18181 13055 208 0,'-42'56'54'15,"-21"9"3"-15,-14 9-7 16,-10 6-19-16,-11 4-12 15,-4 8-3-15,-3 3-10 16,3-2-2-16,8-13-3 16,19-10-1-16,26-20-5 15,31-23-11-15,18-27-89 16,42-11-135-16</inkml:trace>
  <inkml:trace contextRef="#ctx0" brushRef="#br0" timeOffset="83337.448">18242 13615 41 0,'-15'53'96'0,"-28"5"-26"15,-19 5-20-15,-9 4-15 16,-13-5-19-16,-1 4-16 16,-2-3-2-16,1-13-55 15</inkml:trace>
  <inkml:trace contextRef="#ctx0" brushRef="#br0" timeOffset="85008.3985">5621 14658 287 0,'3'-6'61'0,"-3"2"-52"15,-7 4 20-15,-17 0 10 16,-9 0-19-16,3 7-3 16,-1 8-4-16,-6-4 4 15,1 10-1-15,-6 1-4 16,-1 5-1-16,1 8-7 16,-3 6 1-16,-4 3-3 15,4 5-2-15,2-5 1 0,7-3-1 16,8-2 0-1,11-10-1-15,7-4-1 0,7-3 1 16,3 0-2-16,13 0 0 16,13 1 1-16,20 0 1 15,6 2 1-15,9-3 3 16,2-3-2-16,-2 2-1 16,-5-1 0-16,-4 0 0 15,-9 2 0-15,-9 1-1 16,-8-1 1-16,-13 0 0 15,-4 0 0-15,-9 0 1 16,0 3 2-16,-12 2-1 0,-15 1-1 16,-10-3 1-16,-9-2 0 15,-2-5-1-15,-3-5-1 16,2-7 0-16,4-6 0 16,8 0-1-16,4 0-3 15,6-7 2-15,5-5-15 16,7 3-11-16,3-3-15 15,9-3-44-15,3-7-162 16</inkml:trace>
  <inkml:trace contextRef="#ctx0" brushRef="#br0" timeOffset="85482.4532">5678 15014 292 0,'-6'0'35'16,"6"0"-29"-16,0 0 11 16,0 0-3-16,0 15-13 15,6 14 3-15,9 11 5 16,3 4-1-16,3 2 2 15,4 4-2-15,2-2 4 16,6 3-5-16,-5-7-3 16,5-3-1-16,-5-9-1 0,-1-4 3 15,-6-10-4-15,-3-4 4 16,-3-6-4-16,-2-2 0 16,-8-6 0-16,1 0 1 15,-3 0 0-15,0-7 2 16,7-19 1-16,-1-18 5 15,3-15-5-15,-3-10-3 16,3-8-2-16,-3 1 0 16,1 6 1-16,-2 14-1 15,-2 8 0-15,0 16-2 16,-3 2 2-16,4 12-2 16,-7 0-3-16,3 5-4 15,-3 4-12-15,3 4-40 0,-3 5-87 16</inkml:trace>
  <inkml:trace contextRef="#ctx0" brushRef="#br0" timeOffset="86082.5679">6324 15470 114 0,'0'3'140'0,"0"-3"-119"15,0 0 24-15,0 0 0 0,0-10-19 16,2-24-12-16,8-10-11 16,-1-14-1-16,7-1 6 15,1-4-6-15,-1 0 4 16,-1 13-3-16,3 6-2 15,-9 18 3-15,0 9-3 16,-6 12 1-16,0 5-2 16,1 0-2-16,1 7 2 15,1 22 0-15,0 4 2 16,3 8 0-16,1 2-1 16,2-2 2-16,0-3-2 15,3-2 0-15,1-9-1 16,-5-5 1-16,4-9 1 0,-2-4-2 15,1-7 0-15,2-2 1 16,2-4-1-16,9-29 1 16,7-14 3-16,-1-5-3 15,4-2-1-15,-7 7 0 16,-6 9 0-16,-6 19-1 16,-9 8 1-16,1 11-1 15,-4 0-2-15,3 8 3 16,2 14 0-16,2 10 3 15,-1 6-1-15,1 3-1 16,4 6 1-16,-1-3-1 16,1 4 0-16,2-5-1 0,3-9 0 15,4-1 0-15,4-8 0 16,5-9-3-16,-2-7-7 16,-3-9-74-16</inkml:trace>
  <inkml:trace contextRef="#ctx0" brushRef="#br0" timeOffset="91562.3721">9912 13026 124 0,'0'-4'38'16,"0"-3"-25"-16,-3 2 30 16,-3 2 3-16,-1 0-13 15,7 3-12-15,0 0-8 16,0 0-6-16,0 0-4 15,0 0-2-15,0 0 2 16,0 0-2-16,0 0 1 16,0 0 2-16,0 0 3 15,0 0-1-15,0 0 8 16,0 0 1-16,0 0-1 16,0 0 5-16,0 0 0 15,-3 0 0-15,3 0-1 0,0 0 0 16,-3 0-1-1,0 0 2-15,-3-5-11 0,-6-1-2 16,-3 1-3-16,-7 2 0 16,-5-1-2-16,-3 0-1 15,-4 1 1-15,-5 3-1 16,-6 0 0-16,-7 7 0 16,-4 8 2-16,0 7-1 15,1 5-1-15,1 5 0 16,-1 11 3-16,6 6-3 15,4 2-1-15,9-1 1 16,9-4-2-16,11-6 2 16,10-7-1-16,6 1-3 15,0 5 3-15,16-2 0 0,17 4 1 16,6-2 0-16,16-6 0 16,3-6 0-16,5-10-1 15,4-5 1-15,1-8 0 16,3-4-2-16,-1 0 2 15,-9-4-1-15,-13-8-2 16,-5 3-1-16,-10-4 0 16,-5 2-5-16,-2-3-12 15,-4-7-33-15,2-1-35 16,-6-4-135-16</inkml:trace>
  <inkml:trace contextRef="#ctx0" brushRef="#br0" timeOffset="92343.0103">10233 13385 218 0,'0'0'37'16,"-3"0"0"-1,3 0 25-15,0 0-16 0,0 0-24 16,0 0-5-16,0 0-3 16,0 0 3-16,0 0 1 15,0 0-5-15,0 0 1 16,0 0 0-16,0 0-4 16,0 0 0-16,0 0-4 15,0 0 0-15,0 0 0 16,0 0-1-16,0 0-3 15,0 0-1-15,0 7 0 16,0 15-1-16,0 7 3 16,0 12 4-16,-3 4-5 15,3 5 0-15,-3 5 2 0,0-3-4 16,3 3 1-16,0-7 1 16,0 0 0-16,0-11-2 15,0-4 2-15,0-8-2 16,0-3 1-16,0-8-1 15,0-6 0-15,0-3 2 16,0-5-2-16,0 0 0 16,0 0 0-16,0 0 2 15,0 0-1-15,0 0 0 16,0 0-1-16,0 0-1 16,-3-1-5-16,-3-14-45 15,-12 1-215-15</inkml:trace>
  <inkml:trace contextRef="#ctx0" brushRef="#br0" timeOffset="93422.2698">9731 14413 189 0,'7'-8'95'15,"-7"4"-68"-15,0 4 15 16,3 0 6-16,-3 0-20 16,0 0-11-16,0 0-6 15,0 0-3-15,0 0 1 16,0 16-6-16,0 13 1 15,0 18 3-15,0 11 1 16,0 2-4-16,0 6 1 16,0 4-5-16,0 0 4 0,0 0-4 15,3 3 1-15,1-8-1 16,-1 2 1-16,6-4-1 16,-3-2 0-16,0-5-1 15,2-2 1-15,-1-5 0 16,-1-5 0-16,-3-9 0 15,-3-11-1-15,0-10 0 16,0-7-7-16,0-7-11 16,0-4-23-16,-6-15-100 15,-15-9-146-15</inkml:trace>
  <inkml:trace contextRef="#ctx0" brushRef="#br0" timeOffset="93728.2525">9503 15191 196 0,'0'0'87'0,"0"6"-82"15,0 21 5-15,0 3 12 16,8 10-2-16,10 0-12 16,1 4 5-16,5-3 3 15,3-6-8-15,4-2 3 16,2-6 0-16,0-8-5 15,-2-2 1-15,-1-9 0 16,0-8-2-16,1 0 0 0,-1-11-2 16,6-22 5-1,6-25-3-15,10-13-4 0,0-13-1 16,2-1-1-16,-8 13-2 16,-10 20-4-16,-14 23-4 15,-19 24-30-15,-3 13-99 16</inkml:trace>
  <inkml:trace contextRef="#ctx0" brushRef="#br0" timeOffset="94103.9954">9144 16355 302 0,'-3'0'115'16,"3"0"-112"-16,0 0 0 15,0 6 3-15,0 12-5 16,15 12 1-16,8 8 4 16,9 1-4-16,1 2-1 0,3-3 4 15,3 1-4-15,-1-6 0 16,1-3-2-16,-6-11-2 16,-3-6-2-16,1-10-22 15,2-3-94-15,6-13-148 16</inkml:trace>
  <inkml:trace contextRef="#ctx0" brushRef="#br0" timeOffset="94515.901">9981 16292 333 0,'0'0'46'0,"0"0"-42"16,0 3 16-16,-16 13-2 15,-7 12-10-15,-7 1-1 0,-4 6 2 16,1 2-1-16,-4-5 1 16,4 1-3-16,6-5-5 15,0-8 0-15,5 1 3 16,1-8-4-16,9-2 0 16,3-2 1-16,5-1 0 15,4 0-1-15,0 6-6 16,0 4 6-16,4 7 0 15,5 6 0-15,3 1 0 16,-5 6 0-16,4 4 0 0,-2 7 4 16,0 0-4-1,1 4 0-15,-4 2-1 0,-2-3 1 16,3-4 0-16,-4-1 2 16,4-2-2-16,-4-2 0 15,0-6 0-15,0-3-1 16,-3-10 0-16,3-7-5 15,0-7-15-15,3-7-66 16,1-3-167-16</inkml:trace>
  <inkml:trace contextRef="#ctx0" brushRef="#br0" timeOffset="94757.3345">10081 17157 179 0,'0'23'202'16,"-3"9"-197"-16,0 9 0 15,3-5 0-15,0 5 4 16,0-4-3-16,3-1-4 16,10-6-2-16,-3-7 3 15,0-10-3-15,-3-8-3 16,-7-5-6-16,0 0-18 15,0-27-65-15,0-14-193 16</inkml:trace>
  <inkml:trace contextRef="#ctx0" brushRef="#br0" timeOffset="95192.4788">9172 15969 258 0,'0'0'64'0,"0"0"-55"0,0 0 0 16,0 0 11-16,0-6-13 16,24-3-4-16,9-9 5 15,12-15-1-15,4-5 4 16,-1-6-11-16,-5 8 3 16,-9 8-1-16,-4 15-2 15,-9 13 0-15,0 0 1 16,1 19-1-16,2 17 2 15,-3 8-1-15,6 5 5 16,-2 0-4-16,-1-3 1 0,-3-6-2 16,0-11 0-16,1-7-2 15,2-9 0-15,-3-13-4 16,3 0-26-16</inkml:trace>
  <inkml:trace contextRef="#ctx0" brushRef="#br0" timeOffset="100726.4495">20887 9345 212 0,'-21'4'29'16,"14"-4"-21"-16,7 0 7 16,0 0 12-16,0 0 4 15,0 0-4-15,0 0-1 16,0 0-5-16,-3 0 5 15,-2 0 0-15,-7 0 4 16,-13-4-3-16,-14-8-24 0,-23-1-3 16,-12 1 1-16,-2 5 0 15,2 4 0-15,11 3-1 16,13 0-1-16,9 0 0 16,13 3 1-16,9 7 0 15,8 4-4-15,8 6 1 16,3 1-2-16,0 12 5 15,0 12 0-15,4 2 0 16,9 9-1-16,3 5 1 16,-5 7 1-16,-3 8 0 15,-5 4 1-15,-3 1-2 16,0 1 2-16,-15-4-1 16,-6-4 0-16,2-6-1 15,7-11 0-15,1-8 1 0,5-12-1 16,5-8 2-16,1-7-2 15,0-7 1-15,3-1-1 16,15-4 0-16,7-2 1 16,8-4-1-16,12 0 2 15,11-4-2-15,16 0-1 16,7 0-5-16,7 0-3 16,1 0-8-16,4 11-39 15,-2 3-58-15,0 5-166 16</inkml:trace>
  <inkml:trace contextRef="#ctx0" brushRef="#br0" timeOffset="101514.4046">28212 9686 134 0,'2'0'64'16,"-2"0"-39"-16,1 0 7 15,-1 0 2-15,0 0 0 16,0 0-9-16,0 0 0 0,0 0-2 15,0 0 2-15,0 0-5 16,0 0-9-16,0 0-3 16,0 0-6-16,0 0 1 15,0 0-3-15,0 0 1 16,0 0-1-16,0 0 0 16,0 0 0-16,0 0 0 15,0 0-1-15,0 0 1 16,0 0-2-16,0 0-6 15,-4 0-18-15,-19 0-64 16,-11-1-115-16</inkml:trace>
  <inkml:trace contextRef="#ctx0" brushRef="#br0" timeOffset="102930.5684">21297 9308 51 0,'-4'-7'41'0,"-11"-5"-20"16,0 2 0-16,3-5 5 15,7 3-8-15,-1-2-10 16,2 3-4-16,-3 0 2 15,-1 0 14-15,0 0-1 16,1 3 11-16,-3 0 2 0,-2-3-9 16,-8 1-5-1,-6-1-4-15,-15 4-3 0,-9 4-2 16,-8 3 6-16,-10 0 3 16,-1 0-2-16,-2 0-6 15,-1 6 2-15,7-2-1 16,7 5-8-16,3-3 2 15,13 1-4-15,6 2 0 16,7-7 0-16,13 5-1 16,9-6 0-16,4 1-1 15,3-2 0-15,0 0 1 16,0 0-1-16,0 0 1 0,0 0-3 16,0 0 2-1,0 0 1-15,0 0-1 16,0 0 1-16,0 0 0 0,0 0 1 15,0 0-1-15,0 0-1 16,0 0-2-16,0 0-1 16,0 0-8-16,0 0-30 15,0 1-83-15,-7 10-123 16</inkml:trace>
  <inkml:trace contextRef="#ctx0" brushRef="#br0" timeOffset="104835.4425">20839 9082 43 0,'7'-3'30'16,"-1"3"-4"-16,-2 0-6 15,-4 0-1-15,0 0 12 16,0 0 21-16,0 0-3 16,0 0 11-16,-11 0-1 15,-20 0-31-15,-15 0-26 16,-16 0-2-16,-5 0 1 16,-2 5 0-16,7 3 0 15,7-2-2-15,11 0 2 16,13 1-2-16,12-2 1 15,6-4 0-15,10 2 0 16,3 1 0-16,0 4-3 16,2 2 3-16,21 3 1 0,14-3 2 15,14-3 4-15,23-1 1 16,14-6-1-16,17 0 1 16,5 0-4-16,17 0 2 15,9 0-4-15,11 0 3 16,11 0 3-16,7 1-5 15,11-1 3-15,0 0 3 16,5 4-6-16,3 2-2 16,-8 2 4-16,-1 3-1 15,-5 1 0-15,5 3 0 16,0-5 5-16,13 5 6 16,8-1-10-16,-2 1 0 0,-5 4-1 15,-7 3-2-15,0 0 3 16,-1-1-1-16,11-6 0 15,5 4 1-15,9-4-2 16,6 3 3-16,6-1-6 16,6-1 4-16,7-5-4 15,6-4-1-15,0-7 1 16,5 0 1-16,-9 0-1 16,-2 0 1-16,-9 4-1 15,-14-4 0-15,-19 4 0 16,-18 3 0-16,-22 0 0 15,-22 3 3-15,-23-1-3 16,-30 4-2-16,-21-4 0 16,-24 1 2-16,-12-2-2 15,-8-1 2-15,-5 0-1 0,-1 1 1 16,-1 2-1-16,-2 9 1 16,0 12 1-16,0 4 0 15,-6 16 0-15,-12 1 0 16,-2 3-1-16,-2 4 1 15,0-1 0-15,4 5-2 16,0 3 2-16,2 4-1 16,7 3 1-16,-2 0-1 15,5-2 0-15,-3 5 2 16,0-5-2-16,0-5 0 16,-3-12 0-16,0-9 0 15,2-16 2-15,-3-7-1 0,0-4 1 16,-7-8 1-16,-6-2 3 15,-12-4-1-15,-19 0-4 16,-10-4-1-16,-23 0 0 16,-17 0-1-16,-19-11 1 15,-20-4-2-15,-18 0 2 16,-18-4 0-16,-18 0 0 16,-13-3 1-16,-8 0 0 15,-6 2-1-15,-5 1-1 16,-7 4 1-16,-3 0 2 15,0 4-2-15,-5-2 0 16,-4 4-1-16,1-1 1 16,2-5 1-16,8 5-1 0,2-5-2 15,12 0 2-15,3 1 0 16,9 0 1-16,2-6 2 16,9 2-3-16,6-1-2 15,7 0 2-15,7 0 0 16,1 3 1-16,9 1 1 15,3 4-2-15,7 3 0 16,11 2-1-16,0 1-1 16,3 1 2-16,4 2 0 15,-2 2 0-15,4 0 1 16,6 0-1-16,3 0 0 16,8 0-1-16,7 0 1 0,12 0-1 15,9 0 1-15,17 0 0 16,18 0 0-16,15 0 1 15,19 0-1-15,10 0 1 16,12-2 0-16,5-1-1 16,2 3-1-16,0 0-2 15,0 0-7-15,0 0-11 16,11-2-14-16,13-4-11 16,9-5-16-16,4-6-123 15</inkml:trace>
  <inkml:trace contextRef="#ctx0" brushRef="#br0" timeOffset="105983.7882">29230 9938 106 0,'10'-18'33'16,"-4"10"-12"-16,-3 2 27 15,-3 6 22-15,0 0-13 16,0 0-19-16,0 0-12 16,0 0-8-16,0 0-12 15,5 19-4-15,4 10 2 0,5 18 5 16,11 8 0-16,4 4 1 15,11 0-2-15,4 1-4 16,3-6 2-16,0-2-3 16,-1-2 0-16,-4-6-3 15,-5 1 2-15,-7-9-2 16,-6-3 0-16,-7-11 0 16,-6-11-4-16,-5-8-1 15,-4-3-15-15,-2-14-17 16,1-26-168-16</inkml:trace>
  <inkml:trace contextRef="#ctx0" brushRef="#br0" timeOffset="106224.2816">29979 10005 333 0,'-3'0'31'0,"-18"0"-25"16,-16 15 11-16,-19 14 8 15,-17 8-5-15,-18 7-3 16,-16 7 4-16,-8 5 1 16,-4 3-4-16,6-6-2 15,12 0-9-15,17-6-3 16,15-7-4-16,19-6-2 16,12-8 0-16,10-9-18 0,5-10-35 15,-4-7-111-15</inkml:trace>
  <inkml:trace contextRef="#ctx0" brushRef="#br0" timeOffset="107176.0077">23557 10719 185 0,'14'-2'70'15,"-9"-7"-37"-15,-5 6 25 16,0 3-17-16,0 0-9 15,0 0-17-15,0 0-10 16,0 9-1-16,-2 16-1 16,-12 12 3-16,-1 13-1 15,-1 7 0-15,4 4-3 16,-1 6 0-16,2 5 1 16,-1-4-2-16,3 0 3 15,2-2-1-15,4-6-1 16,3-2-2-16,0-10 0 15,0-7 0-15,0-7-2 16,0-12 1-16,1-9-7 16,1-9-3-16,-2-4-9 15,0 0-16-15,-19-19-124 0</inkml:trace>
  <inkml:trace contextRef="#ctx0" brushRef="#br0" timeOffset="107438.0426">23223 11356 192 0,'-1'0'66'0,"1"14"-59"16,0 11 17-16,0 5 4 15,0 8-7-15,7 6-10 16,6 0 3-16,3-1-2 0,3 1 0 16,-3 0 3-1,5-3-4-15,0-2 3 0,2-4-3 16,2-11-5-16,5-4 0 15,7-13 1-15,11-7 0 16,10-19 2-16,7-18-7 16,7-10-2-16,0-4-2 15,-8 3-13-15,-13 15-38 16,-21 11-131-16</inkml:trace>
  <inkml:trace contextRef="#ctx0" brushRef="#br0" timeOffset="107895.9734">21992 13077 396 0,'0'-1'8'0,"0"1"-7"16,15 4-1-16,8 22 5 15,10 7 4-15,2 4-5 16,4 4 3-16,0-1 0 16,1 0 0-16,5 1-4 15,-2 0-2-15,3-2-1 16,-1-3 0-16,1-6-2 15,-2-8-7-15,-2-12-21 16,1-10-82-16,-1-3-139 16</inkml:trace>
  <inkml:trace contextRef="#ctx0" brushRef="#br0" timeOffset="108270.243">23004 13204 225 0,'0'0'92'0,"0"0"-81"15,-3 9 2-15,-19 15 15 16,-16 11 3-16,-12 4-5 16,-9-1-8-16,-3-5-5 15,1-4-3-15,10-4 0 16,11-6-3-16,15-8-6 0,12-4 0 16,9-3 0-1,4 0 0-15,0-1-1 0,0 4-5 16,0 9 1-16,12 9 3 15,4 9 2-15,2 6-1 16,-3 7 2-16,-3 8 0 16,0 0-2-16,-6 4 0 15,-2 2 0-15,-2-1 2 16,-2 3 2-16,0 0-1 16,0-5-2-16,0-1 5 15,-2-5-6-15,-1-3 1 16,0-2-1-16,0-7-2 15,2-3-5-15,-2-7-18 16,-2-15-77-16,1-11-236 16</inkml:trace>
  <inkml:trace contextRef="#ctx0" brushRef="#br0" timeOffset="108690.8436">23183 14149 287 0,'0'3'37'0,"0"7"-31"15,0 9 14-15,0 3 7 16,0 4-10-16,0-3 0 16,0 5-3-16,0 6-3 0,-2-1-1 15,1 7-4-15,-1 0 4 16,2-2-5-16,0-1 1 15,-1-5 0-15,1-10 1 16,0-3-2-16,0-8-5 16,0-5 0-16,0-6 1 15,0 0 3-15,0 0-3 16,0 0 3-16,0 0-1 16,0 0 1-16,0 0-4 15,0 0 0-15,0 0-1 16,0 0-1-16,0 0 1 15,0 0-1-15,0 0-3 16,0 0 4-16,0 0-4 0,0 0-1 16,0 0-1-1,0 0-8-15,0 0-17 0,0-6-58 16,0-2-82-16</inkml:trace>
  <inkml:trace contextRef="#ctx0" brushRef="#br0" timeOffset="110536.5384">25142 11026 163 0,'0'-4'71'15,"0"4"-27"-15,0 0 10 16,0 0-10-16,0 0-9 15,0 0-10-15,0 0-1 16,0 0 3-16,-5-2-3 16,-7-1 1-16,-11-3-19 15,-10 3-5-15,-6 2 2 16,-7 1-1-16,-2 0-1 0,-4 0 2 16,-2 4-2-1,2 16 2-15,-4 4-2 0,6 5-1 16,6 8 1-16,6 2-2 15,11 3 1-15,7 2-1 16,8 0 1-16,10 0 0 16,2 0-2-16,4 0 2 15,16-4 0-15,6-4 0 16,6-3 0-16,2-6 0 16,8-5 0-16,4-5 0 15,5-9 0-15,4 0-1 16,-3-8 1-16,0 0-3 15,-5 0-1-15,-1 0-5 16,-6-8-12-16,-4 0-22 16,0-2-41-16,-12-2-115 0</inkml:trace>
  <inkml:trace contextRef="#ctx0" brushRef="#br0" timeOffset="110784.6146">25360 11531 155 0,'0'22'26'15,"-9"8"8"-15,-3 0 16 16,0 7-2-16,1-1-17 16,5 4-11-16,2 1-8 0,4-1-1 15,0-6-5-15,0-5-2 16,0-8 0-16,6-6-4 15,0-7-1-15,-2-1 0 16,-2-7-4-16,-2 0-19 16,0 0-63-16</inkml:trace>
  <inkml:trace contextRef="#ctx0" brushRef="#br0" timeOffset="111615.6126">21349 12567 309 0,'-12'-3'29'16,"6"3"-23"-16,3 0-2 16,1 25 7-16,-1 16-2 15,0 13 2-15,3 12 1 16,0 7-1-16,0 12-1 16,0 11-1-16,0 10 2 0,0 1-3 15,-3 9-1-15,-4 2 0 16,3 4 1-16,-1 2-4 15,-2 7 3-15,3 2 1 16,1-4-3-16,1 3-1 16,2-8-2-16,0-9-2 15,0-12 1-15,6-12-1 16,4-14 0-16,1-12-1 16,0-13 1-16,-1-14-2 15,-3-16-7-15,-2-19-14 16,2-11-35-16,2-44-91 15</inkml:trace>
  <inkml:trace contextRef="#ctx0" brushRef="#br0" timeOffset="112898.5838">21394 12853 160 0,'17'-8'184'16,"0"8"-182"-16,15 0-2 16,16 0 4-16,7 0 6 0,16 0-1 15,16 0-5-15,15 0 6 16,14 0 1-16,18 0-1 15,11-3-2-15,16-8 1 16,9 1-1-16,4 1 1 16,8 6-3-16,0 3-3 15,3 3 7-15,2 12-9 16,-4 0-1-16,-1-4 0 16,-4 0 1-16,4-3 2 15,8-8 2-15,12 0 7 16,15 0-4-16,7-12-2 15,7-3-2-15,5 1 6 16,10 6 1-16,0 1-3 16,-1 7-8-16,-19 0 0 0,-13 0 2 15,-12 7-1-15,-12 5 0 16,2 2-1-16,-12-2 0 16,-3 6-1-16,-12 1 1 15,-8-1 1-15,-7 8 0 16,-9-2 2-16,-9 3-3 15,-3 2 1-15,-8-6-2 16,-2 5 2-16,-4-6-2 16,-6 0 1-16,-9 0 0 15,-12-7 0-15,-11 0 1 16,-18-5-1-16,-14 2 0 16,-16-5 0-16,-14-4 0 0,-7 2 0 15,-7-5-1-15,0 4 1 16,0 6-1-16,0 12-3 15,-2 14 4-15,-11 9 4 16,0 11-3-16,-4 5 0 16,5 6 0-16,-2 5-1 15,-2 2 0-15,-1 3 0 16,-1 8 0-16,-5 7 0 16,0 3 0-16,2 0 1 15,3 3 0-15,3 3-1 16,3-6 0-16,3-1 2 15,-3-12-1-15,2-5 0 16,-3-8 0-16,-3-5 1 0,0-5 1 16,-7-13-3-1,-5-5 1-15,-6-12 0 0,-9-3 1 16,-10-4-2-16,-10-11 0 16,-9-4 2-16,-11-3-2 15,-6-4 2-15,-12 0-2 16,-12 0 0-16,-7-8 2 15,-12-2-1-15,-12-2-1 16,-5-2-2-16,-13 3 2 16,-8 0 0-16,-6-6 0 15,-13 1 0-15,-2 2 2 16,-8 3-2-16,-8 3-1 0,-2 0 0 16,-4-3 1-1,-5 0 1-15,0 3 0 0,0-3-1 16,1 0 0-16,3 0-1 15,-1 2 0-15,1-2 1 16,2-2 2-16,1 0 0 16,5-3-2-16,4-2-2 15,-9 0 1-15,2-4 2 16,-1 0-1-16,1 3 2 16,3-2-2-16,8 3-2 15,-1 3 2-15,7-3 0 16,5 7 2-16,10 0-2 0,7-2 0 15,7 3-2 1,7-2 2-16,7 7 0 16,8-7 2-16,10 7-2 0,10-4 3 15,17 1-3-15,21 1 1 16,24-5-1-16,16 5 0 16,18 1 0-16,12 0 0 15,9 6-1-15,4-3 1 16,0 3-11-16,0-3-12 15,0 2-12-15,4-5-7 16,14-6-17-16,9-10-102 16</inkml:trace>
  <inkml:trace contextRef="#ctx0" brushRef="#br0" timeOffset="115042.3805">22168 13029 124 0,'-3'4'99'16,"2"-4"-62"-16,-1 0 0 15,2 0-3-15,0 0-15 16,0 0 0-16,0 0 3 16,9 0 3-16,14-4-1 15,6-15 2-15,12-10-3 0,9-14-7 16,6-6-5-16,1-5-4 15,-4 2-2-15,-6 1-2 16,-7 6 0-16,-12 12 0 16,-8 14-3-16,-12 10 1 15,-5 9-2-15,0 0-1 16,2 7-3-16,7 19 4 16,4 14 1-16,5 7 5 15,2 6-4-15,0-3 1 16,4-1-2-16,0-5 0 15,1 2 0-15,1-5 0 16,-7-3 0-16,4-7-1 16,-7-8-2-16,0-9-20 0,1-10-80 15</inkml:trace>
  <inkml:trace contextRef="#ctx0" brushRef="#br0" timeOffset="121166.2884">24163 5956 294 0,'-7'-17'83'0,"4"6"-69"16,-2 6 0-16,4 5 13 15,1 0-2-15,0 0-12 16,0 0-7-16,0 2-2 16,0 8-4-16,3 11-1 15,14 11 1-15,6 8 9 16,8 6 0-16,3 1-4 16,4-3-3-16,2-2 4 0,1-3-3 15,3-1-2-15,-5-2 1 16,-2-3-2-16,-5-7-1 15,-4-4-1-15,-3-3-6 16,-1-9-9-16,1-9-27 16,4-1-53-16,2-20-180 15</inkml:trace>
  <inkml:trace contextRef="#ctx0" brushRef="#br0" timeOffset="121600.1625">25158 6003 265 0,'0'0'29'16,"0"1"-17"-16,-4 10 19 15,-22 11 20-15,-14 8-8 16,-20 3-5-16,-10 5-15 16,-4-4-2-16,0-4 1 15,13-3-9-15,11-5-7 16,18-7-5-16,15-4-1 15,9-1 0-15,3 3-2 16,4 3-2-16,1 10 4 16,0 5-1-16,0 7 1 15,5 2 1-15,2 8-1 16,2 2 0-16,-5 7 1 16,-1 6-1-16,-1 3 1 0,-2 8 1 15,0-4-2 1,0-1 1-16,0-7 2 0,-2-4-3 15,-2-5 1-15,2-6 2 16,1-6-3-16,1-8 1 16,0-8 1-16,0-8-2 15,0-5 0-15,0-6-2 16,0-5 1-16,0-1-1 16,0 0-7-16,0-11-17 15,15-18-44-15,6-4-94 16</inkml:trace>
  <inkml:trace contextRef="#ctx0" brushRef="#br0" timeOffset="121848.9178">25095 6930 238 0,'0'7'52'16,"0"14"-34"-16,0 11 21 15,0 3 6-15,-1 10-11 16,-5 3-14-16,0 5-8 16,2 0-1-16,4-3-2 15,0-5-4-15,0-13-4 16,0-5-1-16,1-13-3 16,6-8-2-16,-2-6-8 15,2-16-15-15,-2-22-104 0</inkml:trace>
  <inkml:trace contextRef="#ctx0" brushRef="#br0" timeOffset="122350.6915">24572 5848 335 0,'-2'0'26'0,"2"0"-3"16,0-1 22-16,0-4-12 15,0-6-9-15,17-16-13 16,21-15-5-16,16-13-4 16,16-11-2-16,3 2 2 15,-5 4-2-15,-13 12 1 16,-13 10 1-16,-14 11-2 16,-12 11 3-16,-8 7 2 0,-5 7 0 15,-3 2 1-15,0 0-6 16,0 0-7-16,1 18 0 15,1 7 7-15,4 6 3 16,1 4-3-16,1-2 2 16,2-2-1-16,3-3-1 15,0-5-3-15,1-1 2 16,0-3 0-16,-1-2-2 16,1-2-3-16,-2-1-16 15,-5-2-55-15,-7-7-203 16</inkml:trace>
  <inkml:trace contextRef="#ctx0" brushRef="#br0" timeOffset="123446.5856">28117 5520 318 0,'-14'-12'36'0,"2"2"-1"16,9 10 5-16,3 0-19 0,0 0-21 16,0 23-2-1,15 11 2-15,11 11 9 0,7 3-6 16,4 4 2-16,-2-5-2 15,-2 4-1-15,-4-1-2 16,-1-3 0-16,-5-3 3 16,0-4-3-16,-2-6-4 15,1-10-2-15,0-9-17 16,9-13-53-16,7-2-141 16</inkml:trace>
  <inkml:trace contextRef="#ctx0" brushRef="#br0" timeOffset="123806.0501">28925 5744 118 0,'0'-1'202'15,"0"1"-177"-15,-12 0 7 16,-19 1 4-16,-18 15-23 16,-11 6-4-16,-4 5-1 15,4 0-1-15,8 3-4 16,9-5 1-16,10-1-3 15,11-2-1-15,10-2-1 16,6 1 0-16,4 2-1 16,2 6 1-16,0 7 1 15,0 4 0-15,0 8 1 16,0 3-1-16,0 3 4 16,0 0-4-16,-3 3 6 0,0-4-4 15,-1 5 2-15,3-6 2 16,-1-2-1-16,2-5-3 15,0-1-2-15,0-3 2 16,0-9-4-16,0-9 0 16,0-6-2-16,0-8-13 15,2-9-55-15,12 0-252 16</inkml:trace>
  <inkml:trace contextRef="#ctx0" brushRef="#br0" timeOffset="124158.2428">28816 6693 75 0,'14'16'57'0,"7"-1"9"16,4 7 3-16,-1 0-17 16,-2 0-19-16,-4 3-14 15,-7-2-5-15,-7 3-6 16,-4 0 3-16,0 1 3 15,-3 0-5-15,-12 1 0 16,-4-1-5-16,-2-4 1 16,6 1-2-16,0-4-2 15,8 0-1-15,2-4 0 16,5 0 0-16,0-2 0 16,3-3-1-16,18 0 2 15,13-5-1-15,11-6 3 0,9 0 0 16,3 0-3-16,-5-7 0 15,-6-7-2-15,-5-2-8 16,-5-6-11-16,-3-6-44 16,-10-10-179-16</inkml:trace>
  <inkml:trace contextRef="#ctx0" brushRef="#br0" timeOffset="124750.3633">28621 4948 231 0,'0'-11'87'0,"2"-2"-42"0,-1 7 12 15,-1-3-27-15,3-4-11 16,1-3-7-16,5-2-9 15,5-6 1-15,8-1-3 16,5-3 0-16,4 1-1 16,2 2 0-16,-3 6 0 15,-3 6 0-15,-8 3 1 16,-8 6-1-16,-4 3-2 16,-4 1 2-16,-1 0-2 15,5 8-4-15,2 12 3 16,2 9 3-16,2 3 1 15,-1 9 0-15,2-2-1 0,2 2 0 16,-1-4 0-16,3 0 1 16,1-6 1-16,-3-4-1 15,2-5 0-15,-3-7-1 16,0-2 0-16,-4-5 0 16,-1-2 0-16,2-1-2 15,-3-1-1-15,-1 1-9 16,-1 3-25-16,-7-2-72 15,0 5-213-15</inkml:trace>
  <inkml:trace contextRef="#ctx0" brushRef="#br0" timeOffset="125431.6761">30541 5608 320 0,'-5'-10'58'16,"1"6"-39"-16,3 4 9 16,1 0 0-16,0 0-28 15,0 19-5-15,0 10 5 16,7 14 10-16,4 2-6 15,4 6-1-15,2-1 0 0,4-1-3 16,0-1 0-16,5-8-2 16,5-10-4-16,6-8-17 15,12-12-57-15,5-10-185 16</inkml:trace>
  <inkml:trace contextRef="#ctx0" brushRef="#br0" timeOffset="125770.6723">31243 5879 207 0,'0'0'198'16,"0"0"-187"-16,-23 0 7 15,-22 0 8-15,-19 0-23 16,-9 0 3-16,7 0-1 0,16 1-2 16,17 5-3-1,12 3 0-15,7 2-4 0,5 8-1 16,-1 6 3-16,7 4 1 15,3 7-2-15,0 4 3 16,0 4 1-16,2 0-1 16,2 1 1-16,3 4-1 15,-5 2 2-15,-2 3-1 16,0 2 7-16,-2-1-3 16,-9-2 3-16,2 0-3 15,1 2 1-15,1-3-5 16,4-5-1-16,0-2 0 15,3-10-2-15,0-10-5 16,0-9-9-16,6-16-74 0</inkml:trace>
  <inkml:trace contextRef="#ctx0" brushRef="#br0" timeOffset="126146.2298">31147 6687 301 0,'28'0'3'16,"15"-4"19"-16,5 3 12 16,-2 1-2-16,-11 0-6 15,-12 1-8-15,-9 7-9 16,-9 0-9-16,-5 2 0 16,0 5 0-16,-17 7 1 0,-17 8 6 15,-11 1 0-15,2-4-3 16,7-2 0-16,12-3-4 15,11-2-2-15,10 3 0 16,3 1-2-16,0-1 4 16,18 1 0-16,5 6 0 15,3 2 2-15,-1-1-2 16,-4-1 1-16,-7-5 0 16,-6-11-1-16,-5-3 0 15,-3-7 1-15,0-1 2 16,-25-3 9-16,-24 0-12 15,-17-10-1-15,-9-16-10 0,1-11-13 16,8-11-93 0</inkml:trace>
  <inkml:trace contextRef="#ctx0" brushRef="#br0" timeOffset="126610.0606">30835 4977 188 0,'0'-23'46'15,"0"2"35"-15,15-1-63 16,6 0 1-16,6-2 2 16,7 4-9-16,9 1-4 15,2 1 0-15,0 7-4 16,-9 3 0-16,-13 4-3 16,-11 4 0-16,-7 0-1 15,-4 0-3-15,-1 4-3 16,2 18 6-16,-2 8 2 15,2 2 3-15,-2 3 3 16,0-3-3-16,4-2 2 0,3 4-2 16,2-5-5-16,2-3 4 15,2-2-3-15,-2-6-1 16,2-3 0-16,-3-3 0 16,-1 1-2-16,-1-4 0 15,-1 1-8-15,-5-3-36 16,-2 0-219-16</inkml:trace>
  <inkml:trace contextRef="#ctx0" brushRef="#br0" timeOffset="128838.3996">20521 5787 254 0,'0'0'18'0,"0"0"1"15,0 0 23-15,0 0 0 16,0 0-13-16,0 0-10 16,0 0-7-16,2 6-11 15,6 17-1-15,5 15 8 16,6 13 1-16,8 4-3 0,4 0 1 15,8 1-5 1,1-8 3-16,1-2-2 0,-1-8-3 16,-4-1 1-16,-2-6-1 15,-1-8-1-15,0-2 0 16,3-11-6-16,7-8-9 16,8-2-24-16,1-14-77 15</inkml:trace>
  <inkml:trace contextRef="#ctx0" brushRef="#br0" timeOffset="129242.7544">21655 5986 364 0,'-13'0'15'16,"-22"12"-10"-16,-14 10 15 15,-15 8-1-15,-12 1-2 16,-3 3-2-16,0-5-6 15,9 1 1-15,12-8 0 16,19-7-8-16,15-5-1 16,16-4-1-16,8 2-4 15,0 4-4-15,5 12 8 16,16 10 1-16,4 7-1 16,4 8 0-16,2 5 2 15,-4 3-1-15,-5 4 0 16,-7 0 0-16,-6 9 1 15,-6-1-1-15,-2-2 2 0,-1-6 0 16,0-8 3 0,0-10-5-16,0-10 1 0,-1-10-1 15,-1-7-1-15,1-9 1 16,-1-4 0-16,2-3-1 16,-1 0 0-16,-2-12 0 15,0-16-9-15,-7-14-31 16,2-15-65-16,-4-16-219 15</inkml:trace>
  <inkml:trace contextRef="#ctx0" brushRef="#br0" timeOffset="129902.4986">22400 6353 363 0,'0'0'40'0,"0"0"-38"16,0 0 6-16,0 0 8 15,1 0-14-15,22 1 2 16,14 4 0-16,20 0 5 16,13 1-1-16,10 2-1 15,8-2 0-15,-1 0 2 16,-4-3-7-16,-7-3 1 15,-12 0-3-15,-11 0 0 0,-25 0-8 16,-18 0-18-16,-13 0-94 16</inkml:trace>
  <inkml:trace contextRef="#ctx0" brushRef="#br0" timeOffset="130074.4239">22424 6628 327 0,'0'0'19'0,"0"0"-19"16,6 0-2-16,25 0 2 16,16 0 5-16,16 0 0 15,7-3 2-15,3-4-4 0,-1 4-3 16,-8-2-7-16,-10-2-34 16</inkml:trace>
  <inkml:trace contextRef="#ctx0" brushRef="#br0" timeOffset="131364.168">20160 5510 338 0,'-9'-12'9'0,"5"12"-4"16,4 0 7-16,-2 0 1 16,-1 16-12-16,-3 22-1 15,-1 19 8-15,0 13 2 16,0 13-2-16,6 13 1 0,-1 17 3 16,-1 9-5-16,-1 9 5 15,-1 4-6-15,2 1 1 16,3 6-1-16,0-1 1 15,0-1 0-15,0 0 3 16,0-8-6-16,0-5 0 16,0-14 1-16,3-19-5 15,2-13 0-15,2-19 0 16,3-22 0-16,-3-13-3 16,-4-16-2-16,0-11 1 15,-2-11-8-15,2-33-6 16,3-23-117-16,-1-24-165 15</inkml:trace>
  <inkml:trace contextRef="#ctx0" brushRef="#br0" timeOffset="133188.2801">20294 5135 250 0,'13'-15'75'0,"7"14"-74"16,9 0 1-16,10 1 3 15,10 0 3-15,10 0 5 16,24 0 4-16,12 0 3 16,18 0-3-16,19-4 1 15,14-5-3-15,11-4-1 16,2 2-3-16,1 2-2 16,1 4-1-16,5 0-2 15,0 2 3-15,8 1-5 16,-3 2 1-16,-5-2 1 15,-6 2-2-15,-10 0 4 16,-1 0-2-16,0 0 0 0,5 0-2 16,9 0 0-16,4 0 4 15,8 0-4-15,-6 0-2 16,-3 0 0-16,-2 0 1 16,-3 0-2-16,7 0 1 15,-2 0-2-15,-4 0 0 16,-9 0 0-16,-10 0 0 15,-7 0 0-15,7 0 3 16,2 0 0-16,16-7 0 16,10-2-2-16,4-2 1 0,6-2-2 15,-8 1-1 1,2 1 1-16,-6 0 2 0,2-3-2 16,2-2 0-16,-3 0 0 15,-6 0 0-15,-6 1 0 16,-11 1-2-16,-4-1 4 15,-7 2 1-15,-1-3-2 16,0-1 1-16,2-4-2 16,-1 0 0-16,4-1 0 15,-4 4 0-15,-5 2 0 16,3 5 2-16,3-3-1 16,3 7 0-16,7-3-2 15,5 4-1-15,-3-1 2 16,0-4-2-16,-7 3 2 15,-17-2-1-15,-14 2 1 0,-17 0 0 16,-11 2 2 0,-8 1 1-16,-5-1-3 0,-3 6 0 15,2 0 0-15,7 0-2 16,6 0 1-16,5 0 1 16,-2 0 0-16,-1 0 1 15,-3-2-1-15,0-3-1 16,-6 1 1-16,-8-2 1 15,-1-1 0-15,3 0 0 16,6-2-1-16,7 0 0 0,0 3 1 16,-7 0-3-1,-10 1 1-15,-10 2 1 0,-8 1 0 16,-12 2 0-16,-13 0 0 16,-9 0-1-16,-7 0-1 15,-3 0 1-15,4 5-3 16,3 10 2-16,3 12 2 15,-3 8-1-15,2 9 1 16,-6 10-1-16,-3 7 1 16,-2 7 0-16,-1 11 0 15,0 8 0-15,0 9 0 16,-1 4 2-16,-2 11-2 16,0 6 0-16,3 2-2 15,0 8 2-15,0 1 0 16,0 3 2-16,0 7-2 0,-5 4 1 15,-5 6 0 1,-3 7 3-16,-8 8-3 0,1 0 0 16,-2 3 0-16,4-5-1 15,3-8 1-15,0-6-1 16,6-4 0-16,-1-6 1 16,-2 2-1-16,3-3 1 15,-2-4 0-15,0-7-1 16,0-12 0-16,-1-10 0 15,-3-11 0-15,2-14 1 16,-4-10-1-16,-2-15 1 16,1-6 1-16,-4-7-2 15,-8-7 0-15,-6-4 1 16,-14-6 4-16,-12-2 1 0,-8-8-1 16,-15-4-2-16,-13-8-1 15,-17 2 0-15,-17-3-2 16,-20 0 1-16,-10-3 0 15,-17-7 0-15,-9-3 0 16,-8-5-1-16,-14-1 0 16,-11-6-1-16,-15-4-1 15,-14-1 2-15,-16-6 3 16,-13 0-3-16,-14-2-2 16,-12 2 2-16,-13 4 2 15,-6 4-2-15,-1 3-1 16,4 3 1-16,3-1 3 15,4 0-3-15,-3 1-3 0,-1-1 3 16,-5 1 1-16,-6-4-1 16,-2 8-1-16,0-5 1 15,4-2-1-15,4-2 1 16,9 0-2-16,15-4 2 16,9 3 1-16,15-2-1 15,12 0-1-15,6 5 1 16,14-5 2-16,17 1 1 15,14 6-3-15,14 1 0 16,9 9 0-16,2 8-2 16,-1 5 2-16,6 0 1 15,0 18-1-15,2 1-2 0,9 0 1 16,5-4 0 0,14-1 0-16,15-7 1 0,17 1 0 15,17-8 0-15,15 0 3 16,19 0-3-16,18-8 0 15,18 1 0-15,16 3 0 16,11-3 0-16,6 7 0 16,0-3-9-16,0 3-12 15,13-4-23-15,24-11-29 16,21-12-112-16</inkml:trace>
  <inkml:trace contextRef="#ctx0" brushRef="#br0" timeOffset="134094.2764">23865 6178 184 0,'15'5'12'0,"-8"10"6"15,-7 0 17-15,0 11 6 16,-2 8-14-16,-8 18-2 15,3-8-3-15,-2 10 7 16,-8 7-2-16,1 4-9 16,-5 0-2-16,-3 0-4 15,-7 2-4-15,-7-1 1 0,-11-5-1 16,-9-7-1 0,-7-8-1-16,-4-6 2 0,2-10-6 15,5-9 1-15,10-9-2 16,12-12 2-16,7 0 0 15,6-19-2-15,5-21-1 16,8-15-5-16,14-14-3 16,0-8-1-16,26 6 6 15,10 9 0-15,3 18 1 16,1 17 0-16,0 10 1 16,-3 7-2-16,-1 10 2 15,0 0 0-15,6 18 1 16,-4 7 0-16,4 12 1 15,-3 0 0-15,-2 12 0 16,-4 0 4-16,-6-4-2 0,-6-1 2 16,0-6-4-16,-4-6-1 15,-1-3 0-15,3-7-1 16,-2-7-2-16,3-5-5 16,3-10-17-16,1 0-66 15,1-18-278-15</inkml:trace>
  <inkml:trace contextRef="#ctx0" brushRef="#br0" timeOffset="134260.6315">24126 6930 173 0,'0'21'104'0,"0"6"-94"0,0 7 11 16,-3-7 2-16,0 4-7 15,1-5-4-15,2 1-8 16,0-4-4-16,0 2-4 15,18-9-16-15,5-6-183 16</inkml:trace>
  <inkml:trace contextRef="#ctx0" brushRef="#br0" timeOffset="135070.9311">27256 6061 282 0,'-3'-13'71'15,"1"13"-67"-15,-2 0-1 16,1 16 0-16,0 23-3 0,-9 17 12 15,-3 14-2 1,-9 7-2-16,-6 3 9 0,-6-4 0 16,-5-2-7-16,-4-7 2 15,-6-5-3-15,-1-14-3 16,-3-5-1-16,1-16 2 16,8-12-7-16,1-8 1 15,9-7-1-15,7-18 0 16,5-26-1-16,6-16-2 15,6-13-5-15,10-4-1 16,2 3-10-16,14 12 5 16,11 13 12-16,4 17 2 15,0 16 1-15,-2 9 0 16,-3 7-1-16,-2 0 0 0,-4 17 2 16,2 7-1-16,-1 6 0 15,2 4 1-15,4 2 1 16,7 3 1-16,2 0 1 15,5-2 3-15,4-5-4 16,-4-1-1-16,0-7-3 16,-6-4-1-16,-2-8-2 15,0-8-3-15,3-4-13 16,1 0-67-16,-7-6-231 16</inkml:trace>
  <inkml:trace contextRef="#ctx0" brushRef="#br0" timeOffset="135354.2155">27484 6672 100 0,'26'19'63'15,"0"2"-19"-15,1 1-7 16,-2 2-10-16,-5 1-6 16,-5-1-3-16,-8 0-6 15,-5 0-7-15,-2 0 3 16,-3 1 3-16,-15-2 3 15,-1-4-4-15,1-3 4 16,9-5-6-16,3-1-6 16,6-2-2-16,0-4 0 15,0 4-1-15,9-1 1 0,15-3 3 16,13-2-3-16,13-2-2 16,13 0-1-16,7-3-15 15,4-10-29-15,2-3-278 16</inkml:trace>
  <inkml:trace contextRef="#ctx0" brushRef="#br0" timeOffset="135954.7844">30128 6183 292 0,'3'-2'21'15,"-3"-1"-9"-15,0 3 1 16,0 5-4-16,-5 19-3 16,-10 9 16-16,-5 4-6 15,-6 2-4-15,-2 5-5 16,-3 1 5-16,-5-4-5 0,-5 1 1 16,-6-8-5-16,-6-4 2 15,-3-2-3-15,-2-12 0 16,1-7-1-16,5-9-1 15,7 0-3-15,9-20 2 16,6-13-8-16,8-5 2 16,14-4-3-16,8 0-8 15,0 1-19-15,20 6-2 16,5 12 17-16,4 8 22 16,-4 11 0-16,-1 4 0 15,1 0 2-15,-1 13 4 16,1 8-1-16,4 4 3 15,-2 4 0-15,1 2 1 0,2 0 2 16,-1 0 6-16,0-2-6 16,-4-2-1-16,-5-5-8 15,-4-5-2-15,-7-6 0 16,-3-5-8-16,-4-6-30 16,-2 0-280-16</inkml:trace>
  <inkml:trace contextRef="#ctx0" brushRef="#br0" timeOffset="136322.1243">30133 6596 77 0,'10'6'27'16,"0"2"31"0,2-1 2-16,0-2-17 0,0 5-3 15,-2-3-11-15,-2-2-4 16,-5 0-14-16,-3-4-9 15,0 10-2-15,-2 6 1 16,-15 4 7-16,-3 4 0 16,1-3-5-16,4 0-3 15,6 3-1-15,7 4-2 16,2 0 2-16,4 5 0 16,12-4 1-16,3 3 0 15,-1-3 0-15,0-1 0 16,-6 0 2-16,-3-4 1 15,-2-2 0-15,-7-5 2 16,0-2 1-16,-4-4 1 0,-23-1 7 16,-18 1-4-16,-19-4-10 15,-12-1 0-15,-14-7-9 16,-1 0-32-16,-3 0-151 16</inkml:trace>
  <inkml:trace contextRef="#ctx0" brushRef="#br0" timeOffset="151438.6108">5727 1972 57 0,'0'0'7'16,"-16"0"-4"-16,-5 3-4 16,-3 3 1-16,2 6 0 15,-8 8-4-15,3 1-9 16,-4 4-7-16</inkml:trace>
  <inkml:trace contextRef="#ctx0" brushRef="#br0" timeOffset="153088.1761">3846 2812 30 0,'0'0'12'16,"0"0"-11"-16,0 0 0 15,0 0-1-15,0 0-1 16,0 0 0-16,0 0-10 16,0 0-7-16,-3 2 5 15</inkml:trace>
  <inkml:trace contextRef="#ctx0" brushRef="#br0" timeOffset="155366.0758">4371 2262 13 0,'0'0'41'0,"0"0"-13"0,0 6-4 15,0 5-3-15,0 7 17 16,3 10-5-16,3 11-6 15,4 10 5-15,-5 5-7 16,1 7-3-16,0 9-15 16,0 10 6-16,4 12 0 15,1 15-1-15,-2 12 6 16,4 2-5-16,-1-2-2 16,3-6-6-16,-3-9-1 15,3-7 0-15,1-4 1 16,-2-7-2-16,2-2 2 0,2 0-2 15,-6 4 3 1,0 2-5-16,-2-2 1 0,-1-4 0 16,-1-4-2-16,1-7 1 15,-2-10-1-15,2-9 2 16,-3-16-2-16,0-15-2 16,0-13-1-16,-5-4 0 15,1-6-5-15,-2-16-6 16,6-38-7-16,3-29-104 15</inkml:trace>
  <inkml:trace contextRef="#ctx0" brushRef="#br0" timeOffset="155891.5098">4959 2015 191 0,'0'0'36'0,"0"10"-32"16,0 17 3-16,-3 12 24 0,-6 14-17 15,3 6 4-15,2 5-3 16,2 0-3-16,2-2-3 16,0 3 2-16,2 3 4 15,8 8-3-15,5 6 1 16,-2 9-5-16,4 7 5 16,2 12-2-16,2 4-5 15,3-2 3-15,-2 1-6 16,-1-4 0-16,2-3 0 15,-4 0 2-15,0-6-2 16,-2-8 2-16,-4-11-5 16,-1-7 2-16,0-9-1 15,-3-11-1-15,-3-9 0 0,3-10 0 16,-6-7 0 0,0-5-1-16,0-10 2 0,-3-6-2 15,0-5 1-15,3-2 0 16,-3 0-4-16,0-13-3 15,7-25-16-15,1-23-58 16,1-23-58-16</inkml:trace>
  <inkml:trace contextRef="#ctx0" brushRef="#br0" timeOffset="156732.8125">4101 2384 133 0,'-3'0'10'15,"3"0"-3"-15,0 0 22 0,0 0 4 16,0 0-11-16,0 0-13 16,0 0 1-16,0 0 1 15,0 0 0-15,0 0-5 16,0 0-5-16,0 0 0 15,0 0 1-15,0 0-2 16,0 0 0-16,0 0 3 16,0 0-2-16,0 0-1 15,0 0 0-15,0 0 1 16,0 0-1-16,0 0-1 16,0 0 0-16,0 0-2 15,0 0-6-15,0-2-43 0,0-4-83 16</inkml:trace>
  <inkml:trace contextRef="#ctx0" brushRef="#br0" timeOffset="157053.5155">4101 2384 82 0,'-22'-62'42'0,"22"62"-34"16,0 0 10-16,0 0 20 15,0 0-16-15,0 0-10 16,0 0-1-16,0 0-1 16,0 0 5-16,0 0-1 0,0 0-8 15,0 0-4 1,0 0 0-16,0 0-1 0,0 0-1 16,0 0 0-16,0 0 0 15,0 0 0-15,0 0 0 16,0 0 0-16,0 0 0 15,0 0 0-15,0 0 1 16,0 0-1-16,0-2-2 16,0-3-3-16,0-1-17 15,-3-5-68-15,0-7-64 16</inkml:trace>
  <inkml:trace contextRef="#ctx0" brushRef="#br0" timeOffset="157294.2983">4070 2257 13 0,'0'0'29'16,"0"0"-17"-16,0 0-2 15,0 0 3-15,0 0-1 16,0 0-2-16,0 0-10 16,0 5 0-16,0 4-7 15,0-1 2-15</inkml:trace>
  <inkml:trace contextRef="#ctx0" brushRef="#br0" timeOffset="158066.0707">4150 2278 85 0,'-10'22'47'16,"1"12"-45"-16,-5 11 9 16,-2 6 13-16,4 2-5 15,2 10-2-15,2 9-1 16,2 10 14-16,3 10-14 15,3 9-6-15,0 16 3 16,0 9-1-16,6 4-5 16,2-2-1-16,2-10-1 15,-1-13-2-15,3-8 2 16,0-11 0-16,3-3 0 0,-2-2 1 16,-1-4-2-16,-1-4 0 15,5-13-3-15,-2-6 0 16,-1-4 0-16,-1-5 1 15,-3-7-2-15,-2-8 0 16,-2-9 0-16,-2-12 0 16,-2-8 0-16,1-1 2 15,-1 0-2-15,4-23 1 16,11-27 0-16,5-24 1 16,3-20-1-16,0-10-1 15,-8-9 0-15,-7-13 0 16,-9-12-3-16,0-3-1 0,-3 1 4 15,-13 10 0-15,-8 11 2 16,-7 12 2-16,-7 17-3 16,-2 14-1-16,-2 15 4 15,5 12-2-15,7 10 3 16,6 13-3-16,5 7 6 16,4 9-6-16,9 7 7 15,0 3-6-15,3 0-3 16,-6 15-5-16,-9 28 2 15,0 14 1-15,-3 11 2 16,2 5-1-16,7-2-1 16,6-5 0-16,4-6-4 15,2-10 0-15,0-14-16 0,8-16-31 16,4-14-106 0</inkml:trace>
  <inkml:trace contextRef="#ctx0" brushRef="#br0" timeOffset="158690.922">4580 2499 42 0,'3'49'57'0,"3"13"-22"15,0 12-6-15,4 9-6 16,1 12 8-16,1 13-1 15,1 0-16-15,5-3-5 16,3-5 4-16,1-10-5 16,1-3 0-16,-1-4-2 0,2-7-3 15,-2-11-1 1,1-12 3-16,-4-15-2 0,0-13-1 16,-8-12 0-16,-5-9-2 15,-3-4 1-15,0-15 3 16,4-34 17-16,1-26-9 15,-4-27-3-15,-4-19-1 16,0-16-6-16,0-5-1 16,-12 5-1-16,-1 15 1 15,1 19-1-15,-3 18 2 16,0 15-1-16,-4 18 1 16,5 15 4-16,-2 14 5 15,4 8 5-15,6 7-6 16,0 3 2-16,5 4-7 0,1 1-5 15,0 0-3-15,-2 4-4 16,-4 24-3-16,0 10 6 16,0 6 3-16,3-2-24 15,3-6-19-15,0-5-37 16,0-9-95-16</inkml:trace>
  <inkml:trace contextRef="#ctx0" brushRef="#br0" timeOffset="159222.9323">5417 2678 282 0,'-6'0'19'15,"6"0"-9"-15,-3 0 19 16,3 0-6-16,-2 13-23 16,-8 30-6-16,1 18 6 15,-7 17 7-15,7 3-2 0,6-3-4 16,3-9 4-16,0-5-4 15,12-10-1-15,7-7 0 16,2-8 2-16,0-8-1 16,0-9 0-16,1-8 0 15,-5-11-1-15,-1-3 0 16,-1-9 2-16,9-31 4 16,1-27-1-16,2-22-2 15,-5-12-1-15,-10 2-1 16,-10 6-1-16,-2 16 3 15,-8 15 4-15,-17 12 3 16,-5 11 7-16,-1 11 2 16,-8 6-8-16,6 6-4 0,-1 5-4 15,7 7-3 1,12 2-3-16,9 2-2 0,3 0-8 16,3 15-34-16,0 13-5 15,12 0-83-15</inkml:trace>
  <inkml:trace contextRef="#ctx0" brushRef="#br0" timeOffset="159394.8093">6212 2817 66 0,'30'-12'13'16,"6"-8"-13"-16</inkml:trace>
  <inkml:trace contextRef="#ctx0" brushRef="#br0" timeOffset="159552.478">7179 2783 297 0,'16'4'0'0,"20"-4"0"16,19-4 4-16,14-16-4 15,12-8-7-15,5 2-43 0</inkml:trace>
  <inkml:trace contextRef="#ctx0" brushRef="#br0" timeOffset="159703.372">8614 2637 237 0,'63'-20'4'15,"23"-10"-3"-15,19-7-1 16,8 3-18-16,8 6-14 16,-9 6-155-16</inkml:trace>
  <inkml:trace contextRef="#ctx0" brushRef="#br0" timeOffset="159831.169">10233 2442 57 0,'115'0'30'16,"21"3"-30"-16,4-1-7 16,3 0-40-16</inkml:trace>
  <inkml:trace contextRef="#ctx0" brushRef="#br0" timeOffset="160285.9936">18837 3060 218 0,'-46'-10'0'15</inkml:trace>
  <inkml:trace contextRef="#ctx0" brushRef="#br0" timeOffset="160646.4959">18341 2035 20 0,'14'0'27'0,"0"0"-10"15,2 10-6-15,3 12-11 16,4 3 0-16,-6 4-33 16</inkml:trace>
  <inkml:trace contextRef="#ctx0" brushRef="#br0" timeOffset="160820.4645">18767 2613 74 0,'0'0'46'0,"0"-4"-46"16,0-9-24-16,0-2-50 16</inkml:trace>
  <inkml:trace contextRef="#ctx0" brushRef="#br0" timeOffset="162813.4618">3835 599 70 0,'-22'-12'24'16,"6"5"-7"-16,10 0 27 15,3 7 9-15,1-1-1 16,2 1-22-16,0 0-9 15,0 0-10-15,0 0 1 16,0 0-9-16,0 0-3 16,0 9 0-16,0 15-2 15,6 11 2-15,6 5 4 16,3 3-3-16,3-1 1 16,0 1-2-16,3-3 0 15,-3 4 2-15,4-4-2 0,-1-6 2 16,-3-1-2-1,1-9 0-15,-8-2 1 0,2-5-2 16,-4-2 1-16,0-5 0 16,0 1-2-16,-3-4-2 15,0-4-10-15,-3-3-28 16,-3-3-207-16</inkml:trace>
  <inkml:trace contextRef="#ctx0" brushRef="#br0" timeOffset="163340.0471">4294 594 123 0,'0'0'78'0,"0"0"-71"15,0 0 5-15,-2 0 16 16,-16 20 0-16,-7 11-21 15,-14 11-1-15,-1 2 3 16,1 0 2-16,3 0-3 16,8-1-1-16,4-4-3 15,7 0 1-15,4-2-4 16,4-1-1-16,6 2 0 16,3 1 0-16,0 2-1 15,0 0 1-15,9-3 0 16,9 0 0-16,-3-2 0 0,3 0 0 15,-3 1 1-15,4 2 0 16,-4 2 2-16,0 3-3 16,-3 0 2-16,1 0 3 15,-4-3-2-15,-1 0 4 16,-5-4-1-16,1-3 1 16,-1-8-2-16,-3-8-2 15,0-10 0-15,0-3 2 16,0-4-3-16,0-1 1 15,3 0 1-15,-3 0 0 16,0 0 2-16,0 0-2 16,0 0-3-16,0 0 3 15,0 0-3-15,0 0-1 0,3 0-2 16,-3-9-5-16,6-10-13 16,-3-8-58-16,0-9-146 15</inkml:trace>
  <inkml:trace contextRef="#ctx0" brushRef="#br0" timeOffset="164193.5683">4216 1399 41 0,'0'0'51'0,"0"0"-16"16,0 0-9-16,0 0-14 15,0 0-12-15,0 0 1 16,12 0 2-16,7 0 0 15,2-1 9-15,0-1-1 16,0 0 2-16,4-1-1 16,2-6-1-16,6 0 6 15,6-3-3-15,6-5-2 0,7-1-1 16,3 0 3 0,-7 0-5-16,-5 6-7 0,-15 5 0 15,-14 4-2-15,-8 2 1 16,-6 1-1-16,0 0 3 15,0 0-1-15,0 0 3 16,0 0-1-16,0 0-3 16,0 0-2-16,0 0-1 15,0 0-5-15,0 0-1 16,-6 1-25-16,-6 7-49 16</inkml:trace>
  <inkml:trace contextRef="#ctx0" brushRef="#br0" timeOffset="165175.9753">4219 1479 162 0,'0'0'63'16,"-3"0"-55"-16,3 0 3 15,0 2 9-15,0 3-20 16,0 7 0-16,3 9 0 16,9 7 10-16,6 4 3 15,-3 0-5-15,1-1 0 16,2 1-6-16,0-2-1 16,1 4 2-16,-5-1 1 15,2-3-1-15,-4-3-1 16,-3-6-2-16,-3-8 2 15,-3-5-2-15,-3-6 0 16,0-2 2-16,0 0-2 16,0-22 0-16,0-17-17 15,-7-15-122-15,-4-7 35 16</inkml:trace>
  <inkml:trace contextRef="#ctx0" brushRef="#br0" timeOffset="165604.5096">4316 1394 141 0,'-3'-15'77'0,"3"6"-72"15,0 1 5-15,0-1 14 16,16-5-14-16,17-4-8 16,12-1 3-16,7 3-3 15,11 1 3-15,1 6 1 16,3 4-3-16,-4 3 2 16,-11 2-1-16,-10 0-1 15,-14 3-2-15,-10 8-1 16,-9 2 0-16,-6 0 5 0,-3 3-2 15,-3 12 4-15,-27 5 6 16,-12 8 1-16,-13 3-7 16,-6-4 1-16,4-6-3 15,7-7 1-15,9-7 0 16,10-8 0-16,13-1-6 16,6-5 2-16,9-3-3 15,3-2 1-15,0 4-7 16,0 2-1-16,14 3 7 15,8 1 1-15,11 0 1 16,4 0 0-16,3-3 4 16,2-1-5-16,0-1 4 15,-2 0-2-15,-7-3 0 0,-2 1-2 16,-7-3 0-16,-3-1-2 16,-3 0-4-16,0-1-16 15,-2-17-33-15,-5-2-213 16</inkml:trace>
  <inkml:trace contextRef="#ctx0" brushRef="#br0" timeOffset="165985.9803">4984 1490 76 0,'5'7'4'0,"1"-3"9"16,7 1 11-1,5-2-9-15,3-3 9 0,7 0 5 16,-1 0-4-16,3-11 0 16,-6-6-3-16,-3-2-4 15,-8-1-5-15,-4 1-4 16,-6 0 6-16,-3 6-3 16,-3-1 5-16,-13 7 3 15,-7 1-11-15,-2 6-2 16,-2 0 3-16,-4 8-9 15,-2 15-1-15,0 3 1 16,9-1-1-16,5 1 0 16,13-4-1-16,3 3 1 15,3 0-1-15,0 0 1 16,12-2-1-16,9 1 0 0,4-3 0 16,5-6-3-16,6-4-7 15,4-11-6-15,3 0-18 16,-4-3-130-16</inkml:trace>
  <inkml:trace contextRef="#ctx0" brushRef="#br0" timeOffset="166406.2271">5508 1468 247 0,'-6'-11'24'15,"-6"-1"-13"-15,-3 0 2 16,-1 0 2-16,4 5 3 0,0 4 1 15,3 2 5-15,3 1-10 16,-6 0-8-16,-6 22-6 16,-4 13 0-16,-1 7 1 15,-2 5-1-15,7-7 0 16,12-4-1-16,3-8 1 16,3-4 0-16,0-7-2 15,0-7 2-15,9-3-2 16,6-6 2-16,6-1 0 15,9-3-1-15,8-20 0 16,6-7-1-16,-2 1 0 16,-8 7 1-16,-13 11-3 0,-8 4 1 15,-7 7 2-15,-6 0 0 16,3 0-3-16,0 4 4 16,3 8 1-16,0 5 0 15,1 0 1-15,1-1-1 16,1-5-2-16,4-3 1 15,4-6-3-15,5-2-2 16,2-14-6-16,7-16-18 16,-1-11-98-16</inkml:trace>
  <inkml:trace contextRef="#ctx0" brushRef="#br0" timeOffset="166646.6277">5969 1145 231 0,'0'0'9'0,"0"7"-5"16,0 16-4-16,0 9 16 15,0 6-4-15,-3 1-1 16,3-1 4-16,0 4 5 16,0 0-5-16,0-2-10 15,6-2 4-15,13-2-9 16,-2-6-1-16,8-2 0 15,2-6-3-15,4-8-2 16,5-10-28-16,-3-4-168 0</inkml:trace>
  <inkml:trace contextRef="#ctx0" brushRef="#br0" timeOffset="167276.9633">6381 831 64 0,'0'0'95'15,"0"0"-44"-15,0 0-28 16,0 0 2-16,0 0-9 16,0-1-9-16,13-1-4 15,13-4 3-15,9-1 2 0,4-2-1 16,3-4-6-1,-2 4-1-15,-4 2-2 0,-5 7-8 16,-11 0-31-16,-13 0-125 16</inkml:trace>
  <inkml:trace contextRef="#ctx0" brushRef="#br0" timeOffset="167472.0954">6375 1030 109 0,'0'1'2'0,"6"-1"-2"16,10 0 14-16,11 0 10 0,0 0 0 15,10-10-5 1,2-3-10-16,6-5-5 0,7-4-2 16,6 0-2-16,2-3-9 15,-8 3-69-15</inkml:trace>
  <inkml:trace contextRef="#ctx0" brushRef="#br0" timeOffset="168266.858">6906 718 24 0,'21'0'63'0,"10"0"-18"16,11-7-6-16,10-6-7 0,8 0-6 16,1-3-7-16,3 1-2 15,-7 1-1-15,-5-2-10 16,-7 1-6-16,-14 1-2 15,-10 0-2-15,-12-2-17 16,-9 2-68-16</inkml:trace>
  <inkml:trace contextRef="#ctx0" brushRef="#br0" timeOffset="168477.2594">7195 434 194 0,'-7'-1'40'16,"7"1"-23"-16,0 0-17 0,0 23-2 15,0 17 2-15,15 11 13 16,3 4-1-16,1-1-4 16,2-5-2-16,-3-4 1 15,0-4-5-15,-3-1 0 16,1-4-2-16,-7-2-2 16,-4-1 0-16,-5-1-2 15,0 1-12-15,0-5-54 16</inkml:trace>
  <inkml:trace contextRef="#ctx0" brushRef="#br0" timeOffset="169475.0599">7755 346 79 0,'-2'-5'154'0,"-1"4"-109"16,3 1-4-16,-3 0-6 15,3 0-6-15,0 0-13 16,0 0-13-16,0 2-3 15,0 22-3-15,0 13 3 16,0 16 3-16,0 9-1 16,0 3 1-16,6 1-2 15,2-6-1-15,1-4 0 16,1-3 0-16,2-2 0 16,-1-3-1-16,2-4-9 15,-7-9-27-15,-3-15-112 0</inkml:trace>
  <inkml:trace contextRef="#ctx0" brushRef="#br0" timeOffset="170982.7589">19619 5829 121 0,'-27'-36'0'0,"-17"5"-26"16,15 2 11-16,3 7 15 15,9 3 2-15,10 8-2 0,7-3-20 16</inkml:trace>
  <inkml:trace contextRef="#ctx0" brushRef="#br0" timeOffset="172983.8475">22306 5931 163 0,'-3'-36'21'15,"-24"5"-17"-15,-4-4 17 16,-8-1 1-16,-2-2 2 16,0-4 10-16,-3-4-5 15,-5-5-3-15,-9-4-3 16,-12 2-9-16,-6 4-2 16,-15 8-3-16,-7 11 1 0,-7 8-2 15,-11 10 1 1,-13 12-9-16,-10 0 10 0,-5 22-4 15,-13 22-3-15,-6 20-1 16,6 17 0-16,8 14 0 16,21 11-1-16,27 4-1 15,20 8 0-15,18 4 1 16,17 1-1-16,13-3 0 16,14-7 1-16,16-5-1 15,3-1-1-15,22-5 0 16,19-2 1-16,12-5 0 15,15-9 0-15,14-11 1 16,16-8 1-16,24-8 0 16,18-8-2-16,17-17 4 0,6-14-4 15,-3-14 0-15,-8-6 1 16,-9-9 1-16,-16-13 1 16,-9-7 3-16,-11-8-4 15,-8-6 5-15,-7-4-3 16,-7-12 3-16,-15-4-2 15,-4-16-2-15,-5-15 5 16,-6-10-5-16,1-9-2 16,-10 0 4-16,-15-1-4 15,-11 2 0-15,-19-3 0 16,-1 7 0-16,-21 2 0 16,-21 6 3-16,-10 7-1 15,-11 3-1-15,-8 3-2 16,-5 7 6-16,-8 6-3 15,-4 8-1-15,2 10 0 0,2 10-1 16,2 8-1-16,-1 8 0 16,-1 5 0-16,-1 7-1 15,-2 7 1-15,1 6-2 16,3 5 1-16,-1 0 1 16,-1 24 0-16,-2 12-1 15,-7 18-1-15,-1 10 1 16,1 16 0-16,4 14 1 15,11 6-2-15,3 7-1 16,6 2 3-16,6-1 0 0,7-2-1 16,11 3 1-1,15-5 0-15,11-2-1 0,11-2 1 16,9 0-3-16,10 2 2 16,22-3 1-16,13-3-4 15,13-6 4-15,11-7 0 16,12-10 1-16,17-2-1 15,13-8 0-15,18-11 0 16,11-15 0-16,2-8 0 16,-1-13-1-16,-3-11 1 15,-8-5-1-15,-16 0 1 16,-3-12 2-16,-5-18 1 16,1-11-4-16,-6-17 2 15,-3-12 0-15,-15-11-1 16,-10-12-1-16,-9-14 1 0,-10-8 0 15,-8-5 0-15,-10-6 0 16,-15 1 0-16,-14-1 0 16,-7 2 1-16,-25 4-1 15,-23 9 4-15,-17 8-2 16,-13 7-1-16,-19 8 1 16,-10 8-1-16,-13 12 0 15,-10 14-1-15,-5 14 0 16,-3 20-3-16,-11 12 3 15,-9 8 0-15,-6 27-1 16,-4 25 1-16,8 19 1 16,14 13 0-16,22 10-1 0,25 7-1 15,21 8-1-15,20 7 1 16,17 3 0-16,17 6-2 16,14 1 1-16,10 4 2 15,3 6 0-15,22-3-3 16,14-9 2-16,14-6 1 15,15-13 0-15,12-12 0 16,18-9 0-16,20-20 0 16,14-17 1-16,15-29-1 15,7-18-1-15,1-7 1 16,3-33 0-16,-7-13 4 16,-6-13-4-16,-13-13 0 15,-11-9 5-15,-7-24-5 0,-20-17 0 16,-15-20 0-1,-13-14-5-15,-14-3 4 0,-19 7-4 16,-19 4 4-16,-14 17 1 16,-24 9 1-16,-28 9 0 15,-18 9-1-15,-25 16 1 16,-17 15 2-16,-10 16-5 16,-11 13 2-16,-2 14-1 15,3 8 0-15,-1 14 1 16,-2 12 0-16,1 3 0 15,1 21 1-15,2 20-2 16,9 10 2-16,15 7-2 0,19 5 0 16,20 4-1-1,22-2 1-15,14-2-3 0,15-5 0 16,9-7 2-16,8-5-3 16,0-6 3-16,3-6-3 15,9-6 3-15,2-3-3 16,-2-8 2-16,-5-4 2 15,0-6 1-15,-4-4 0 16,-1 3 1-16,-2-4 0 16,0-2 0-16,0 0 1 15,0 0 3-15,1 0-4 16,-1 0 2-16,0 0-2 16,0 1-1-16,0 1 1 15,0-2-1-15,0 1 0 16,0-1-1-16,0 0 1 0,0 0 0 15,0 0 0-15,0 0 0 16,0 0 1-16,0 0-2 16,0 3 1-16,0-3-1 15,0 0 1-15,0 0-1 16,0 0 1-16,0 0 0 16,2 0-4-16,-2 0-6 15,6 0-39-15,5 0-61 16,0-3-124-16</inkml:trace>
  <inkml:trace contextRef="#ctx0" brushRef="#br0" timeOffset="174484.0753">24751 7637 150 0,'9'-7'48'15,"-3"4"-15"-15,-6 3 11 16,0 0-7-16,1 0-9 16,-1 0-9-16,0 0-3 15,0 0-2-15,0 0-4 16,0 10-5-16,-4 13-2 15,-5 5 6-15,-1 3-8 16,7-2 0-16,3-7 0 16,0-3-1-16,11-5-1 0,7-4-1 15,5-6 2-15,0-4-3 16,0 0 2-16,-4-3 0 16,-1-15 1-16,-6-4 1 15,-6-4-1-15,-6-1 1 16,0 3 4-16,-9 5-2 15,-13 4 3-15,-6 9-2 16,-4 5-1-16,-5 1-1 16,-4 6-1-16,4 13 0 15,6 1 1-15,11 0-2 16,13 0 0-16,7-7-1 16,0 0-1-16,12-2 2 15,15-7-1-15,10-4 1 0,6 0-2 16,2-12 2-1,-6-7 0-15,-12 2 0 0,-12 2 2 16,-11 3-1-16,-4 2 3 16,0 3 2-16,-6 2 0 15,-12 5-2-15,-7 0-2 16,0 3-1-16,1 13-1 16,4 1 0-16,10 0 0 15,7-4 0-15,3 1-3 16,0-5 2-16,19-1 0 15,8-8-1-15,8 0-2 16,2-5 3-16,0-16 0 0,-9-1 1 16,-11 0 0-1,-13 4 1-15,-4 3 1 0,-1 3 1 16,-21 4-1-16,-7 2 0 16,-8 6-2-16,-5 0 0 15,0 3 2-15,2 9-1 16,9 1 1-16,13-4-2 15,7 2 0-15,8 0 0 16,3 2 0-16,3 0-3 16,18-3 3-16,11-2-2 15,6-8 2-15,5 0-2 16,2-2 1-16,-2-14 1 16,-10-3-1-16,-12 3 2 0,-9-2-1 15,-12 8 1 1,0-2 0-16,-4 2 2 0,-20 5 0 15,-3 2-2-15,-7 3 0 16,-4 0-1-16,1 4 3 16,6 7-3-16,11 0 0 15,9 0 0-15,6 1-2 16,5-2 2-16,0 2-1 16,2-2-1-16,12 2-2 15,7-7-5-15,8-5-14 16,2-2-70-16</inkml:trace>
  <inkml:trace contextRef="#ctx0" brushRef="#br0" timeOffset="180139.9253">4144 5333 31 0,'-22'-14'69'0,"9"3"-58"0,8 7-2 15,2 1 7-15,0 1 14 16,3 0 0-16,0 2-1 16,0 0 1-16,0 0-4 15,0 0-3-15,0 0-4 16,0 0-4-16,0 0-3 15,0 0-1-15,0 0-1 16,0 0 2-16,0 0-3 16,0 0-2-16,0 0-2 15,0 0 0-15,0 0-2 16,0 0-2-16,0 0-1 16,0 0 4-16,0 0-4 15,0 0 1-15,0 0 1 0,0 0-1 16,0 0 5-1,0 0-1-15,0 0 1 0,0 0 1 16,0 0 1-16,0 0-2 16,0 0 0-16,0 0-1 15,-3 0 0-15,3 0-2 16,0 0-1-16,0 0-1 16,0 0 1-16,0 0-2 15,0 0 0-15,0 0-3 16,0 0 1-16,0 0-7 15,0-1-13-15,0-14-48 16,15-13-188-16</inkml:trace>
  <inkml:trace contextRef="#ctx0" brushRef="#br0" timeOffset="182478.4895">4125 5260 82 0,'0'0'41'16,"0"0"-27"-16,0 0 21 16,0 0 13-16,0 0-12 15,0 0-10-15,0 0-3 16,0 0-3-16,0 0-1 16,0 0-9-16,0 0-1 0,0 0-7 15,0 0 2-15,0 0-3 16,0 0 0-16,0 0-1 15,0 3 0-15,0-3 0 16,0 0 0-16,0 0 1 16,0 0-1-16,0 0 0 15,0 0 0-15,0 0-1 16,0 0 1-16,0 0 0 16,0 0-1-16,0 0 0 15,0 0 1-15,0 0 0 16,0 0-1-16,0 0 2 15,0 0-1-15,0 0 2 16,0 0-1-16,0 0-1 0,0 0 1 16,0 0-1-16,0 0 2 15,0 0-4-15,-3 0 1 16,0 0 1-16,-2 0-9 16,0 0 1-16,0-3-3 15,2-1-13-15,3-3-79 16</inkml:trace>
  <inkml:trace contextRef="#ctx0" brushRef="#br0" timeOffset="182958.0746">4092 5293 14 0,'0'0'63'0,"-3"0"-36"16,3 0 1-16,0 0-2 15,0 0-5-15,0 0-8 16,0 0 0-16,0 0 2 16,0 0-2-16,0 0-1 0,0 0 3 15,0 0-5-15,0 0 4 16,0 0-3-16,0 0-2 16,0 0-2-16,0 0-2 15,0 0-4-15,0 0-1 16,0 0-1-16,0 0 1 15,0 0 0-15,0 0 0 16,0 0 0-16,0 0 1 16,0 0-2-16,0 0 1 15,0 0 0-15,-3 0 0 16,3 0-4-16,0 0-2 16,-3 0-18-16,3 0-79 0</inkml:trace>
  <inkml:trace contextRef="#ctx0" brushRef="#br0" timeOffset="183647.7324">4046 5297 45 0,'0'0'36'0,"-3"0"-8"16,3 0 23-16,0 0-7 15,0 0-21-15,0 0-9 16,0 0-1-16,0 0-2 16,0 0-2-16,0 0-5 15,0 0 0-15,0 0-1 16,0 0 0-16,10 0-1 16,10 0 10-16,5 0 3 15,11 0 0-15,4-1 0 16,5-7-1-16,7-5-7 15,6-2 1-15,-1-2-1 16,10-2-3-16,-6 2 2 16,2-1-3-16,-12 8-3 0,-11 1 0 15,-13 6 1-15,-6 0-1 16,-8 2 0-16,-10-1 0 16,0 2 2-1,-3 0 1-15,0 0 0 0,3 0 4 16,-3-1-2-16,0 1-3 15,0-2-2-15,0 1-2 16,0-3-27-16,-6-2-98 16</inkml:trace>
  <inkml:trace contextRef="#ctx0" brushRef="#br0" timeOffset="183956.4423">5196 4796 188 0,'0'0'134'0,"0"0"-124"16,0 0 3-16,0 0 14 15,0 0-3-15,0 0-16 16,0 5-3-16,0 5-5 15,3 19-1-15,6 18 1 16,2 21 19-16,-1 14-1 0,-1 4-7 16,0 2-1-16,4-3-9 15,1-1 1-15,5 1-2 16,-2 9-5-16,-4 3-15 16,-7-6-47-16</inkml:trace>
  <inkml:trace contextRef="#ctx0" brushRef="#br0" timeOffset="187308.2886">7121 5094 23 0,'-6'0'127'0,"0"-4"-100"16,4 1 4-16,2 0 15 16,0 3-3-16,0-1-8 15,0 1-14-15,0 0-6 16,0 0-4-16,0 0-3 16,0 0-3-16,0 0-5 15,0 0-1-15,5 0-3 16,17 0 4-16,14-2 2 15,12-3 2-15,4-4 2 16,3 1-3-16,0-1-3 16,-2-2-1-16,5-2-3 0,-3-2-9 15,-3-5-37-15,-13-2-204 16</inkml:trace>
  <inkml:trace contextRef="#ctx0" brushRef="#br0" timeOffset="187512.3331">7894 4647 372 0,'0'0'8'0,"0"15"-4"16,7 21-4-16,-7 19 5 16,0 16 5-16,3 13-2 0,0 3-5 15,3 4-3-15,9 5-1 16,3 3 1-16,4 0-10 15,1-3-44-15,-4-7-141 16</inkml:trace>
  <inkml:trace contextRef="#ctx0" brushRef="#br0" timeOffset="188628.2535">9326 5086 262 0,'-15'-2'29'0,"6"-1"-1"16,6 3 12-16,3 0-15 15,0 0-20-15,0 0-5 16,24 0 0-16,13 0 0 16,20 0 4-16,13 0 4 15,15 0-5-15,6 0 2 16,3-9 2-16,-3-6-3 0,0-3 2 16,-13-1-6-1,-7-2 0-15,-17 6-3 0,-14 1-1 16,-23-2-12-16,-17-1-28 15,-7-2-144-15</inkml:trace>
  <inkml:trace contextRef="#ctx0" brushRef="#br0" timeOffset="188830.5078">9657 4614 292 0,'0'33'0'15,"6"15"0"-15,6 21 10 16,3 7 1-16,3 6 2 16,-2 3-1-16,4-2-3 0,2-4-4 15,-1-8-5-15,7-15-2 16,-1-17-6-16,6-22-24 16,-2-17-133-16</inkml:trace>
  <inkml:trace contextRef="#ctx0" brushRef="#br0" timeOffset="189004.434">10512 4676 172 0,'4'0'140'0,"4"18"-139"16,4 13 8-16,-6 15 6 0,-3 7-4 15,-3 9 4-15,0 6-15 16,0 1 0-16,0-8-23 15,-6-10-255-15</inkml:trace>
  <inkml:trace contextRef="#ctx0" brushRef="#br0" timeOffset="190967.9858">25503 4944 64 0,'-14'-33'15'15,"-14"4"1"-15,-9 17-9 16,-13 0 10-16,-9 3-4 0,8 3 1 16,-3 0 5-16,-1-1-6 15,3 0 0-15,6 0 4 16,1-1-4-16,3 7-10 15,-1-2 0-15,-2 3-3 16,-5 0 0-16,-4 7 0 16,-6 12 1-16,0 6-1 15,-1 6 0-15,1 4 3 16,-4 6-3-16,-6 7 0 16,0 6 0-16,1 10 0 15,4 9 0-15,5 8 0 16,7 16 0-16,-1 8 0 15,7 5 0-15,6 9 0 16,5-3-2-16,5 2 2 16,4 1-1-16,9 0 1 0,6-1 0 15,12-3 0-15,0 6 0 16,7 12 0-16,10 4 0 16,-1 5 3-16,1 4-3 15,0-4 0-15,4-8 0 16,8-8 2-16,8-17-2 15,5-1 0-15,7-5 1 16,2 2-1-16,6-1 0 16,1-7 0-16,6-13-1 15,0-16 1-15,3-14 0 16,-4-10 0-16,0-13 0 16,2-17-2-16,-1-10 2 0,3-4 0 15,2-27 0-15,-2-17 0 16,-1-10 2-16,1-13 2 15,-5-9-3-15,0-10 3 16,-4-9-2-16,0-4 1 16,0-7 1-16,-1-4 0 15,-2-9-2-15,3-8-1 16,0-5 2-16,1-14 3 16,-4-10-3-16,0-6 1 15,-6 0-3-15,-5 3 0 16,-5 10 1-16,-4 10 1 15,-8 4-1-15,-1 10 3 16,-7 2-3-16,-6 0 5 0,-8 3-6 16,-5 7 4-1,0 7-5-15,-6 8 1 0,-15 15 0 16,-5 8 0-16,-2 9 5 16,0 11 1-16,1 8-4 15,-1 7 1-15,-1 8 0 16,4 5-4-16,2 5 2 15,3 7 0-15,-1 2-1 16,6 6-1-16,0-2 0 16,5 8 0-16,0-1 0 15,0 2-4-15,4 0 3 16,2 0-1-16,-2 0 2 0,-2 0-2 16,-1 0 2-16,0 3-3 15,3 2 0-15,0 2 2 16,-2-1-5-16,2 3 1 15,-2 0-2-15,2-1-4 16,1 0 1-16,3-2 0 16,0-1 0-16,2-2 4 15,0 1 2-15,0-1 2 16,0 0-2-16,-1-2 2 16,-1 4-5-16,1 0-11 15,1-3-53-15</inkml:trace>
  <inkml:trace contextRef="#ctx0" brushRef="#br0" timeOffset="196736.1655">28631 7623 99 0,'-17'-15'48'16,"0"4"-11"-16,-2-6-3 15,3 1 8-15,5 9-17 16,2 1 6-16,4 1-17 16,0 1 0-16,3 3-3 15,1 1-5-15,1 0-4 16,-2 0-2-16,2 0 0 15,-1 0-3-15,-1 5-4 16,1 9 7-16,-1 1 0 16,2 5 0-16,0-7-1 15,0 3-1-15,5-3 2 16,8-2 0-16,2-6-1 0,1-1 0 16,-1-4-2-16,1 0 3 15,1-1 0-15,-1-17 0 16,-2-5 1-16,-4-6-1 15,-8 6 2-15,-2-1 0 16,0 4 2-16,-18 2-1 16,-4 4 3-16,-1 4-1 15,-1 2-3-15,3 7-1 16,5 1 3-16,6 0-2 16,4 0-2-16,3 0-4 15,3 12 1-15,0 7 2 16,0 3 0-16,10-1 0 15,14-2-1-15,6-5 1 16,6-7 1-16,5-6 0 0,-4-1-1 16,-4 0 1-16,-7-8 0 15,-14-6 1-15,-9-1-1 16,-3 0 4-16,-3-3-2 16,-18 2 0-16,-7 2 2 15,-5 6-2-15,-6 2-1 16,0 6 1-16,3 0-2 15,5 0 3-15,9 11-3 16,9 3-3-16,8-3 2 16,5 3 0-16,0 2-2 15,8-1 2-15,15-4 1 16,9-2 0-16,6-6-4 16,4-3 4-16,-2 0 0 0,-3-9 1 15,-14-5-1-15,-10-1 1 16,-8-1-1-16,-5 2 3 15,-2 0 0-15,-17 3-1 16,-9 3 1-16,-7 2-2 16,-2 6-1-16,-2 0 0 15,6 0 0-15,9 7 0 16,8 4-1-16,10 0-3 16,6 1 3-16,0 0-1 15,0 1 1-15,15-4 0 16,4 0-3-16,4-5 3 15,-1-1 0-15,-4-3-3 0,-5 0 3 16,-7 0 0 0,-6 0 1-16,0 0 1 0,0 0 4 15,0-6-5-15,-3 1 2 16,-3 0-2-16,-2 2-1 16,2 0-1-16,4 3-9 15,2 0-9-15,0-3-68 16,0 2-141-16</inkml:trace>
  <inkml:trace contextRef="#ctx0" brushRef="#br0" timeOffset="200710.5663">25627 7939 107 0,'6'-19'23'16,"-2"1"-8"-16,0 1 29 16,-2 5 2-16,-2 4 2 15,0 1 3-15,0 0-4 16,-2 0-9-16,-15 3-9 16,-13-3-18-16,-11 5-3 15,-12 2-2-15,-10 0-5 16,-4 13 2-16,3 9-1 15,7 0 2-15,13-1-4 16,15 1 0-16,17-1-3 16,12-2-2-16,11 1 0 15,27 5 3-15,15-3 1 16,14 3 0-16,6-2 1 0,0 3 0 16,0 3 1-1,-10 0-1-15,-12 4 0 0,-13 0 0 16,-17-6-1-16,-11-3 1 15,-10 1 0-15,-7 6 1 16,-29 1 2-16,-20 6 2 16,-13 1-4-16,-3-2-1 15,7-11-1-15,9-8-5 16,15-14-1-16,12-4-21 16,21-26-45-16,8-27-139 15</inkml:trace>
  <inkml:trace contextRef="#ctx0" brushRef="#br0" timeOffset="201408.0081">25929 8231 52 0,'-3'52'61'15,"3"-4"-24"-15,0-4-3 16,0-8-9-16,5-9-5 16,7-8-4-16,1-6-8 15,-2-9 1-15,-4-3 0 16,-1-1 7-16,-1 0 8 16,2-15 15-16,4-14-5 0,2-9-22 15,-1-6-4-15,0 0 1 16,-5 0-3-16,1 4 0 15,-2 3-5-15,-2 9 2 16,0 9-3-16,-2 7 3 16,-2 5 2-16,0 4-2 15,0 3-2-15,0 0-1 16,0 0-1-16,0 0-1 16,0 0-1-16,0 0-2 15,0 0 2-15,0 0 2 16,0 0-2-16,0 0 3 15,0 0-2-15,0 0 2 0,0 0 1 16,0 0-1-16,0 0 3 16,0 0-1-16,0-3 0 15,2-15-2-15,4-13 0 16,4-8 0-16,6-10 0 16,3-2 0-16,1-7 0 15,3-5 0-15,-1 2 1 16,1 4 0-16,-6 10-1 15,-5 11 1-15,-4 9 1 16,-3 6-2-16,-1 6 2 16,-3 5-1-16,1 2-1 15,-2 3 1-15,0 2-1 16,0 3 1-16,0-3-1 0,0 3-1 16,0 0 0-1,0 0-2-15,0 0-1 0,0 0 3 16,0 0-3-16,0 0 0 15,0 0 1-15,0 0-8 16,0 0-13-16,-2 3-27 16,-10 0-164-16</inkml:trace>
  <inkml:trace contextRef="#ctx0" brushRef="#br0" timeOffset="203208.6416">26221 8615 169 0,'-2'0'125'0,"2"-17"-91"16,0-19-12-16,0-33-9 0,15 6 2 16,7-5-7-1,5-8-3-15,7-3-3 0,4 1 1 16,1 6-2-16,-7 17 3 15,-8 18-4-15,-9 21 2 16,-8 8 2-16,-5 8-4 16,1 1-3-16,-2 31 0 15,-1 20 3-15,0 19 3 16,0 10 3-16,-4 1 0 16,-2-14-5-16,6-9-1 15,0-13 0-15,20-11 0 16,8-16 0-16,12-16 1 15,11-4 0-15,16-40-1 16,13-18 0-16,3-13-2 0,-6-2 2 16,-14 1-1-16,-21 7 1 15,-17 21 2-15,-13 17-2 16,-11 21 7-16,-1 7 0 16,0 4-7-16,-11 25 0 15,-13 18 2-15,-2 14-1 16,-1 3 1-16,7-2 1 15,10-8-3-15,9-5 1 16,1-6 1-16,4-9-2 16,16-5 0-16,7-8 0 15,10-11-4-15,8-8 0 16,10-2-12-16,11-14-19 16,4-15-66-16,3-6-133 0</inkml:trace>
  <inkml:trace contextRef="#ctx0" brushRef="#br0" timeOffset="204219.7042">29227 4641 190 0,'0'-16'70'0,"0"3"-40"15,0 2 13-15,4-7-3 16,4-9-19-16,8-10-3 15,8-7-11-15,12-12 3 16,10-11 1-16,11-9-1 16,9-1-2-16,8-3-4 15,12 2-4-15,14-2 1 16,8 2-1-16,2 1 1 16,-4-1-1-16,-10 10 1 15,-8 5 1-15,-12 11 1 16,-15 9 2-16,-15 13-4 15,-14 11 3-15,-15 7-3 0,-9 7-1 16,-7 5 2-16,-1 0 0 16,0 0-2-16,0 0 0 15,0 0-2-15,0 0 0 16,0 0-4-16,0 0-6 16,0 0-30-16,3-5-75 15,4-17-162-15</inkml:trace>
  <inkml:trace contextRef="#ctx0" brushRef="#br0" timeOffset="204519.7653">30305 3220 215 0,'13'-8'0'0,"36"5"0"0,22-3 0 16,14 1 6-16,6 1-5 15,0 2 2-15,-6 2 3 16,-15 0 5-16,-14 0 1 16,-16 13-1-16,-9 9-2 15,-5 7-7-15,-13 7 2 16,-7 6-2-16,-6 7 4 16,-7 1-3-16,-13-1 5 15,-2-3-4-15,0-4-3 16,2-5-1-16,-1-10-1 15,0-5-1-15,2-11-5 16,-5-11-17-16,2 0-42 0</inkml:trace>
  <inkml:trace contextRef="#ctx0" brushRef="#br0" timeOffset="204850.2594">31487 2658 208 0,'6'-12'33'16,"-3"11"-24"-16,0 1-9 16,0 0-1-16,-3 0 0 0,0 11 2 15,0 18 0-15,0 13 7 16,-13 17 6-16,-7 17-4 15,-8 13-3-15,-5 3 1 16,-3-1-7-16,5-10-1 16,2-11 0-16,9-11 1 15,7-12-2-15,5-13 1 16,6-11-3-16,2-13-1 16,0-10-3-16,7-10 0 15,21-35-5-15,12-18-170 16</inkml:trace>
  <inkml:trace contextRef="#ctx0" brushRef="#br0" timeOffset="205090.2134">31512 2713 14 0,'0'-4'193'0,"0"4"-179"16,0 6-13-16,0 24-1 15,0 15 3-15,7 18 3 16,6 14-3-16,6 7 5 15,8 0 1-15,9-4 0 16,-2-5-2-16,0-4-2 16,-2-12 0-16,-9-10-4 15,-4-17 2-15,-9-12-3 16,-4-9-1-16,-6-11-3 0,-12 0 2 16,-24-15-10-16,-17-19-160 15</inkml:trace>
  <inkml:trace contextRef="#ctx0" brushRef="#br0" timeOffset="205240.6321">31180 3176 210 0,'0'-5'31'15,"7"4"-31"-15,32 1-7 16,22-2 7-16,22 1 6 16,16-3-5-16,4 2-1 15,-4-5 0-15,-4-1-7 16,-8-4-23-16,-12-6-85 0</inkml:trace>
  <inkml:trace contextRef="#ctx0" brushRef="#br0" timeOffset="205480.2754">32100 2860 195 0,'-1'0'17'0,"-5"0"-17"16,-5 17 0-16,-7 14 8 15,-7 12 5-15,-5 6-1 16,-1 5 0-16,0-4-5 16,4-6-3-16,7-5-2 15,7-10-2-15,7-8-2 16,3-10 1-16,3-6-2 16,0-5-1-16,5-8-1 0,20-21-9 15,8-11-49-15,3-10-45 16</inkml:trace>
  <inkml:trace contextRef="#ctx0" brushRef="#br0" timeOffset="205742.5627">32060 2878 108 0,'0'-12'58'0,"0"6"-3"15,0 6-23-15,0 0-29 16,0 0-3-16,0 24-2 16,6 13 2-16,7 12 6 15,4 3 4-15,4 5 1 16,1-2-1-16,2-4 1 15,4-5-3-15,4-6 2 0,-2-6 2 16,-1-8-5-16,-2-8-1 16,-2-8 2-16,-1-7 2 15,-1-3-3-15,1-9 6 16,-2-17-4-16,-1-12-7 16,-5-6 4-16,-3-1-6 15,-3-7-1-15,-4 1-6 16,1-7-24-16,-2-2-152 15</inkml:trace>
  <inkml:trace contextRef="#ctx0" brushRef="#br0" timeOffset="206238.1035">32808 2961 45 0,'-26'45'80'16,"-8"10"-23"-16,-2 4-24 15,2-1-10-15,4-3-5 16,5-3-6-16,6-4-10 16,5-6 4-16,6-8-5 15,5-12 0-15,3-11-1 16,0-7-4-16,0-4 4 0,3-14 9 15,21-23-9 1,9-12-8-16,6-8 3 0,-2-1-1 16,-1 5-14-16,-6 5-7 15,-10 15 27-15,-9 7 7 16,-5 11 2-16,-6 8 19 16,0 5 0-16,0 2-15 15,0 0-13-15,0 22-1 16,1 8 1-16,5 9 0 15,5 1 2-15,5-2 0 16,4-3 2-16,3-8-1 16,6-7 5-16,4-7 4 15,4-12-3-15,8-1 10 16,0-4-4-16,-1-18-4 16,-5-5-4-16,-5-5-3 0,-7-5-4 15,-12-4-1-15,-6-13-12 16,-9-17-172-16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10:09.7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3006 3380 56 0,'-30'-19'39'15,"0"7"-7"-15,14 2 7 16,7 8 10-16,9 1 1 16,0 1-24-16,0 0-4 15,0 0-4-15,0 0-3 16,0 0-1-16,0 0-1 0,0 0-2 16,0 0 1-16,0 0-6 15,0 0 5-15,0 0 1 16,0 13-6-16,0 13 1 15,0 15 9-15,0 15 6 16,0 11-3-16,1 13-5 16,-1 3-7-16,0 6 3 15,0 7-1-15,2 0-5 16,1 3 0-16,0 0-2 16,3 0 1-16,4 10-2 15,1 3 0-15,1-1 5 16,1-2-5-16,-1-11-1 0,4-2 0 15,-2-1 0 1,-1-11 1-16,-1-6-1 16,-1-12 0-16,2-11 1 0,-1-8-1 15,0-8 0-15,-3-7-2 16,0-6 2-16,-3-9 1 16,-3-6-1-16,4-4-2 15,-7-4 1-15,3-3-1 16,-3 0-2-16,0 0-1 15,0 0-3-15,0-28-15 16,0-20-47-16,0-19-43 16,-3-16-76-16</inkml:trace>
  <inkml:trace contextRef="#ctx0" brushRef="#br0" timeOffset="1281.9704">2912 3712 201 0,'-3'-3'105'0,"3"1"-98"16,0 1-2-16,0 1 5 15,0 0 0-15,0 0 0 16,10 0-10-16,14 0 9 15,12 0 14-15,6 3-7 0,10-1-5 16,6-2-2-16,5 0-3 16,1 0 1-16,6 0-2 15,-1-4-2-15,4 2 0 16,-3 2 0-16,8 0 1 16,2 0 3-16,10 0 2 15,4 0 2-15,6 4-4 16,16 2-2-16,5-2-3 15,9-2 1-15,7-2 3 16,0 0-5-16,5 0 1 16,7 0 3-16,9-15 5 15,14-4-2-15,16-5-1 16,15-5 0-16,7-2-7 0,-1-2 0 16,0 0 3-16,6 2 3 15,3 4-6-15,5 5 7 16,4 3-5-16,-3 2 1 15,-2 3-2-15,5-1 1 16,10 0 1-16,9-3 1 16,2 1-4-16,-6-1 0 15,4 5 0-15,-4 4 2 16,-2 7 0-16,-3 2-2 16,-13 0 0-16,0 0 3 15,-7 0-2-15,0 0 6 16,-2 7-4-16,-11 0-2 0,-12 1-1 15,-4 3 3 1,2 2-1-16,-2-1 3 16,0 1-2-16,-6-1-1 0,-5-3 0 15,-2-1 0-15,-2 1 1 16,2-5-3-16,4-1 1 16,6-3 1-16,0 0-2 15,-6 0 0-15,-4 0 0 16,-7 0 0-16,5 0 0 15,-6-2 1-15,7-2 0 16,1-3-1-16,-6-2 0 16,-7-2 0-16,-8 0 0 15,-3 1 1-15,-2 1-1 16,-6-2 2-16,6-1 0 16,-6-1-2-16,-4 0 0 0,-8 0-1 15,-5 4 1-15,-12-2 0 16,-7 4 1-16,-3-1 0 15,-6 3 0-15,-4 1 0 16,-10-1-1-16,-12 1 0 16,-14 0 0-16,-16 3-1 15,-13 1 2-15,-6-2-2 16,-8 2 1-16,-7-2 0 16,-6 2 0-16,-2 0 0 15,0 0 2-15,0 0-1 16,0 0 0-16,0 0 1 15,0 0-2-15,0 0 0 16,0 0-2-16,0 2 1 0,0 1 0 16,0 8-3-16,0 10 2 15,1 8 2-15,9 9 1 16,-4 6 0-16,0 10-1 16,2 7 0-16,-2 4 1 15,0 5-1-15,-1 2 0 16,0-1 0-16,-2 3 0 15,1 3 0-15,-1 4-1 16,3-1 1-16,-3-1 0 16,3 1 0-16,-2-5 0 15,1 0 0-15,0-6 1 16,-2-10 0-16,-3-3-1 0,0-10 2 16,0-2 0-1,0-6-2-15,-3-8 2 0,-4-5 1 16,3-9-1-16,1-10-2 15,1-2 1-15,2-4-1 16,0 0 0-16,0 0-1 16,-4 0-2-16,-8-12-14 15,-11-4-56-15,-14-2-27 16,-20-2-164-16</inkml:trace>
  <inkml:trace contextRef="#ctx0" brushRef="#br0" timeOffset="2758.7277">3352 5179 243 0,'0'0'18'0,"0"0"-17"16,0 0 2-16,12 0 3 15,12 0 6-15,12 0 7 16,8 0-1-16,7-3 4 15,9-4 5-15,13 1-11 16,6 1 1-16,12 0 1 0,9-1 0 16,9 4-6-16,10-1-2 15,8 3 0 1,9 0 0-16,7 0-3 0,3 0-3 16,8 0 4-16,4 0 0 15,18-1-1-15,12-5 8 16,12-4-3-16,15-1-5 15,3-4-3-15,3 0 1 16,13-4-1-16,15-3 6 16,11-1-1-16,13-5-3 15,-2 5-2-15,10-3-3 16,1 2 4-16,10 0 0 16,2-4-1-16,3 1-1 0,4-2 1 15,-1 3 0-15,-3 3-1 16,-3 1-3-16,-9 7 2 15,-6 6 2-15,-3 4-4 16,-12 3 2-16,-3 2 0 16,-7 0-2-16,-1 0 5 15,-8 2-5-15,-12 7 0 16,-2 1 2-16,-8 0 1 16,3 0 0-16,-5 2-3 15,-12-2-1-15,-11 3 1 16,-4-1 2-16,-8-1 0 15,-1-1 0-15,-1-2-1 16,-11-1-1-16,-14-2 0 0,-6 2 0 16,-14-1 2-16,-6-2-1 15,-6 3 2-15,-1-2 1 16,-5-2-1-16,-12-2-3 16,-4 1 1-16,-6-1-1 15,-8-1 0-15,-9 0-1 16,-4 0 1-16,-7 0 1 15,4 0 0-15,-3 0 0 16,2-7 0-16,4-7-1 16,-7 6 0-16,4-2 2 15,-10 1-2-15,-3 1 0 16,-17 1 0-16,-16 3 0 0,-9 2 0 16,-14 1-1-16,-5-1 1 15,1 2 4-15,-2-1-2 16,0 1-2-16,0-4 0 15,0 4-4-15,0-1-4 16,0-10-15-16,0-9-28 16,0-3-70-16,-6-7-47 15</inkml:trace>
  <inkml:trace contextRef="#ctx0" brushRef="#br0" timeOffset="3681.1868">11640 3200 159 0,'0'-8'111'16,"0"6"-90"-16,0 2-3 15,0 0 5-15,0 0-1 16,0 0-3-16,0 3-6 0,0 13-5 16,0 13 3-1,6 15 10-15,-3 10 7 0,3 12-13 16,-2 6 1-16,-1 8 8 15,0 4-10-15,-3-1-6 16,3 2 6-16,-2 3-2 16,6 1-3-16,-1 2-3 15,4 4 5-15,-1 2-7 16,0 2 1-16,-2-4 2 16,4-3-2-16,-2-15-1 15,-3-8-2-15,4-7 1 16,-6-9-1-16,2-6-2 0,1-8 1 15,-4-8 0 1,0-10-1-16,0-5 0 16,-3-9 0-16,0-2-1 0,4-3 0 15,-4-2 1-15,0 0-4 16,0-22-9-16,-7-20-36 16,-13-20-100-16,-5-11-245 15</inkml:trace>
  <inkml:trace contextRef="#ctx0" brushRef="#br0" timeOffset="4858.8695">6266 3957 240 0,'0'7'107'0,"0"-3"-91"16,0-4-9-16,0 0 3 15,0 0 3-15,7 4-9 16,13-3-2-16,13-1-1 16,22 0 9-16,15-1-1 15,12-17-1-15,9-3-1 16,3 1-2-16,-9 4-3 15,-15 10-2-15,-16 6 0 0,-17 0 0 16,-13 15-1-16,-9 12 1 16,-8 13 4-16,-7 10 2 15,0 9 3-15,-10 10-3 16,-8 4 5-16,-9 5-3 16,2 2-3-16,1-5-4 15,6-3-1-15,0-14 0 16,6-10-3-16,9-11-4 15,3-11-10-15,0-18-24 16,12-8-61-16</inkml:trace>
  <inkml:trace contextRef="#ctx0" brushRef="#br0" timeOffset="5249.4025">7367 3997 228 0,'0'0'27'0,"0"18"-22"16,0 13 15-16,0 11 9 15,0 11-6-15,0 0-5 16,0 0-3-16,10-3-5 16,13-6-4-16,2-6 1 15,8-11-2-15,0-14-2 16,3-13 1-16,7 0-2 0,2-30 4 15,1-14 5 1,-9-10-1-16,-7 1-4 0,-11-1 2 16,-13 6 4-16,-6 2 1 15,-3 8 2-15,-19 7 1 16,-11 6-1-16,-6 8-6 16,-4 6-2-16,-2 6-2 15,1 5-5-15,2 0 0 16,6 3-2-16,6 6-5 15,8-2-5-15,13-6-6 16,9-1-29-16,6-8-74 16,22-26-185-16</inkml:trace>
  <inkml:trace contextRef="#ctx0" brushRef="#br0" timeOffset="5554.8076">7894 3649 104 0,'-8'36'43'0,"2"-2"-8"16,6-8-2-16,0-2-4 15,0-4-8-15,11-3-5 16,8-7-2-16,8-8-4 16,7-2-5-16,8-11 8 15,1-16 12-15,-10-2-9 16,-12 4-4-16,-11 4 1 15,-10 3 15-15,0 1 3 0,-22 1-20 16,-5 4 3-16,-10 4-7 16,-9 6-7-16,-2 2 0 15,2 0-2-15,4 14-6 16,9 1-3-16,12-2-16 16,12-6-50-16,9-7-198 15</inkml:trace>
  <inkml:trace contextRef="#ctx0" brushRef="#br0" timeOffset="5796.0004">8487 3623 112 0,'-31'57'86'15,"-15"6"-13"-15,-6 8-10 0,-11 10-10 16,-7 14-13-16,-12 14-9 15,-9 11-1-15,-3 6-7 16,7-1-9-16,8-10-13 16,21-16-1-16,19-18-2 15,20-16-9-15,16-20-9 16,3-16-17-16,16-22-39 16,7-7-144-16</inkml:trace>
  <inkml:trace contextRef="#ctx0" brushRef="#br0" timeOffset="6111.3629">8241 4612 74 0,'-13'46'76'16,"7"-6"-16"-16,3-10-3 15,3-6-19-15,0-7-25 16,12-8-4-16,13-9-2 15,11 0 0-15,7-28 7 16,8-13-4-16,-5-1 0 16,-10 0-5-16,-17 11 0 15,-14 7 7-15,-5 7 9 16,-12 5 14-16,-22 7-2 16,-16 5-23-16,-11 1-5 0,-7 21-4 15,5 2 7-15,6-4-5 16,11-2-3-16,10-8-5 15,14-6-3-15,10-4-27 16,12 0-82-16</inkml:trace>
  <inkml:trace contextRef="#ctx0" brushRef="#br0" timeOffset="7235.345">7364 2247 195 0,'0'-9'50'0,"0"3"2"15,-3 3-8-15,-6 1-6 16,3 2-1-16,-3 0-15 15,0 0-3-15,-3 0-8 0,-4 5-2 16,-11 21-6-16,-6 19-2 16,-12 12-1-16,-4 13 2 15,0 2-1-15,10-6-2 16,11-7 1-16,16-5-4 16,12-10 3-16,0-3-3 15,15-6 0-15,18-8-2 16,13-6-1-16,9-10 5 15,3-1 0-15,3-5 1 16,-8-2 1-16,-7 1 0 16,-9 5 0-16,-10-1 0 15,-9 1 0-15,-11 5 0 16,-7 1 0-16,0 9 3 16,-16 7 4-16,-14 7-2 15,-15 7-3-15,-7-4-1 0,0-8-1 16,4-10-1-16,5-10 1 15,4-13-6-15,8 0-25 16,14-34-93-16</inkml:trace>
  <inkml:trace contextRef="#ctx0" brushRef="#br0" timeOffset="7844.2615">7682 2756 99 0,'13'56'59'0,"4"0"-15"16,2-5-3-16,2-7-16 15,-3-8-3-15,1-7-7 16,2-10-4-16,-9-7-3 15,0-6-2-15,-5-6 1 16,-2 0 4-16,-2 0 10 16,0-11 4-16,3-22 3 15,7-12 8-15,-4-12-25 16,2 6-2-16,-1 5-2 16,-10 11-2-16,3 7 2 0,-3 10-4 15,0 6 7-15,0 5-2 16,0 3-3-16,0 2 0 15,0 1-3-15,0 1-1 16,0-2-2-16,0 2 0 16,0-1 1-16,0-1 0 15,0-1 0-15,0-1 0 16,0-5 0-16,0 2 2 16,0-8-2-16,0-3-1 15,0-9 1-15,0-5 0 16,0-7 0-16,0-5 0 15,9-2-1-15,3 3 1 0,0 6 0 16,-6 10 1-16,-3 10 0 16,0 5 1-16,0 4-2 15,-3 4 1-15,0 4 0 16,0 0 0-16,0 0-1 16,0 0-2-16,0 0-6 15,0 0-4-15,0 4-13 16,3 13-25-16,-3 3-24 15,3 0-258-15</inkml:trace>
  <inkml:trace contextRef="#ctx0" brushRef="#br0" timeOffset="8405.5595">8253 3099 162 0,'0'-36'191'0,"3"-17"-144"15,8-16-20-15,-1-8-8 16,5-5-9-16,0 2-2 16,-3 7-6-16,4 14 5 15,-1 17-4-15,-7 13 2 16,-1 13-2-16,-1 10-1 0,-6 6-2 15,3 0 0 1,3 16-6-16,0 23 1 0,4 12 5 16,-2 9 4-16,1-1-2 15,0-12-2-15,4-9 2 16,1-10-2-16,-1-10-2 16,2-11 2-16,3-3-4 15,4-4 3-15,1-13 1 16,8-25 3-16,9-10-2 15,-4-10-1-15,0 0 0 16,-2 8 0-16,-10 14 0 16,-6 12 0-16,-6 17-1 15,-9 7-1-15,3 0 1 16,0 10 1-16,4 11 2 16,-1 5 0-16,-1 4 1 0,1 0-1 15,1-3 1-15,2 0 1 16,1-3-3-16,1-4 2 15,2 0-2-15,-4-4-2 16,2-3 1-16,-1 1 0 16,-1 1-5-16,-2-3 2 15,4 1-11-15,-2-6-22 16,-5 0-93-16</inkml:trace>
  <inkml:trace contextRef="#ctx0" brushRef="#br0" timeOffset="11459.114">9760 2322 269 0,'-3'5'66'16,"3"-2"-59"-16,-3-2 1 16,3 1 6-16,0-2-6 15,0 0-3-15,0 0-4 16,12 0-1-16,21-10 3 16,19-20 9-16,20-10 3 15,14-9-1-15,13-4-2 16,8-2-9-16,8 1 1 0,9 0 4 15,4 1 1 1,2 8-3-16,-2 5-2 0,-1 13-4 16,-3 9 5-16,3 9-3 15,-4 9 0-15,3 0-1 16,11 13-1-16,2 7 3 16,4 4 2-16,3 2-4 15,-7 5-1-15,-5 3 1 16,-1 3 2-16,0 0 2 15,1-3 0-15,11-1 2 16,1 2-4-16,-5 4 1 16,-3 2-4-16,-14 6 2 15,-11-1-1-15,-11 1 3 16,-15 1-1-16,-10-3 0 16,-18 0-2-16,-6-2 3 0,-13-3-4 15,-6 0 2-15,-2-4-2 16,-7-2 1-16,-4 0-1 15,-5-4 2-15,1-1-2 16,-5-4 0-16,-2-6 1 16,-4-7 0-16,-2-4-1 15,-2-6-2-15,-1-2 2 16,-1 0 1-16,0 0-1 16,0 0-3-16,0-3-8 15,0-19-10-15,0-10-57 16,0-10-44-16,3-5-80 0</inkml:trace>
  <inkml:trace contextRef="#ctx0" brushRef="#br0" timeOffset="11826.0627">14197 2305 308 0,'0'0'85'0,"0"1"-85"16,0 16-5-16,0 13 5 15,0 12 1-15,1 12 6 16,8 3-6-16,8 6 4 16,-1 5 2-16,7 2 3 15,-1 1 0-15,2-3-1 16,-3-4-6-16,3-8 1 0,-8-5-4 16,-3-9 1-1,-5-10 1-15,-3-13-2 0,-5-6 5 16,0-7-1-16,0-1 7 15,-23 3 7-15,-26 1-4 16,-19 2-10-16,-10-3 0 16,-6-7-1-16,-1-1 0 15,4 0-1-15,4-1 2 16,4-8-4-16,6-3-4 16,7 1 1-16,7 0-10 15,7 5-11-15,6 4-35 16,3 2-176-16</inkml:trace>
  <inkml:trace contextRef="#ctx0" brushRef="#br0" timeOffset="12703.538">12815 3871 264 0,'0'2'52'16,"-1"0"-51"-16,1 2 1 15,6 0 1-15,27 3-3 16,19 2 9-16,14-1 5 16,4 2 1-16,-6 4-2 0,-13-1-6 15,-17 3-2-15,-10 1-4 16,-8 0 1-16,-10 0 2 15,-6 3 1-15,-2 8 2 16,-27 10 7-16,-14 6-2 16,-5-1-4-16,5-5-6 15,13-10 1-15,15-9-3 16,15-1-2-16,0-3-2 16,22-1 2-16,17 0-2 15,10-5 4-15,0-1 0 16,0 2-1-16,-7 2 2 0,-7 5-1 15,-15-3 1 1,-4 2 3-16,-13 1-4 0,-3 7 8 16,-9 8 3-16,-27 7-1 15,-9 1 0-15,-13 1-7 16,-1-7-3-16,6-5 0 16,8-10-1-16,6-11-7 15,17-8-20-15,18-12-59 16,4-25-262-16</inkml:trace>
  <inkml:trace contextRef="#ctx0" brushRef="#br0" timeOffset="13041.0067">13623 4156 11 0,'10'28'57'15,"-4"12"-7"-15,-3 5-2 16,-3 6 11-16,0 0-2 15,0-7-12-15,4-7-24 16,5-14-5-16,8-8-5 16,-2-6-7-16,9-7 1 15,-1-2 2-15,9-16-2 16,1-19 4-16,-2-15 2 16,-1-5-5-16,-14 1 1 15,-10 8 0-15,-6 8 1 16,-9 11-2-16,-16 5 6 15,-12 5 1-15,-5 5-4 0,-6 6-2 16,-1 2-2-16,7 4-4 16,5 0-1-16,9 0-4 15,15 0-5-15,12 0-22 16,1-19-68-16,27-13-238 16</inkml:trace>
  <inkml:trace contextRef="#ctx0" brushRef="#br0" timeOffset="13354.9834">14065 3706 181 0,'0'8'72'0,"-1"12"-64"16,-6 8 19 0,-2-3 7-16,3 4-9 15,6-5-9-15,0-2-10 0,6-2-5 16,13-9 4-16,8-7-1 15,9-4-2-15,3 0 2 16,-2-18 5-16,-1-6-7 16,-9 0-2-16,-8 4 6 15,-16 0 8-15,-3 2 5 16,-3 3-1-16,-22 0-1 16,-11 5-1-16,-6 2-15 15,-1 6-1-15,1 2-2 16,6 0 1-16,5 0-8 0,7 6-14 15,8 2-22 1,13-5-104-16</inkml:trace>
  <inkml:trace contextRef="#ctx0" brushRef="#br0" timeOffset="13610.9119">14525 3770 123 0,'-19'41'144'16,"-14"13"-67"-16,-8 12-27 0,-9 11-13 15,-11 11-9 1,-7 7 2-16,6 1-9 16,4 3-11-16,9-6-8 0,10-7-2 15,4-9 0-15,9-8-4 16,10-15 0-16,11-12-13 15,5-22-16-15,7-20-39 16,16-4-151-16</inkml:trace>
  <inkml:trace contextRef="#ctx0" brushRef="#br0" timeOffset="13911.4231">14340 4479 137 0,'-3'33'68'15,"-10"5"-9"-15,1 0-10 0,-2-1-8 16,8-4-12-16,6-10-9 16,0-2-12-16,14-9-1 15,13-6-3-15,10-6 1 16,8-12 2-16,1-20-1 16,-4-8 0-16,-6 3-3 15,-14 1 0-15,-9 6 2 16,-10 1 4-16,-3 6 3 15,-3 1-3-15,-16 3 2 16,-10 3 1-16,-3 5-10 16,-11 9-2-16,-2 2-5 15,-7 0-5-15,-4 15-17 0,5 7-31 16,-1 0-155-16</inkml:trace>
  <inkml:trace contextRef="#ctx0" brushRef="#br0" timeOffset="16356.0248">2949 586 138 0,'-6'5'71'0,"-1"-4"-49"16,4-1-6-16,3 2 1 16,-3-1 2-16,3-1-3 15,0 0-3-15,0 0 2 16,0 0 4-16,0 0 2 15,0 0-2-15,0 0-5 0,0 0-2 16,0 0-3-16,0 0 0 16,0 0-3-16,0 3 1 15,0-2-3-15,0-1-1 16,0 0 1-16,0 0-3 16,0 0 1-16,0 0-1 15,0 0 0-15,0 0 3 16,0 0-3-16,0 0 3 15,0 0-3-15,0 0 3 16,0 0-3-16,0 0 0 16,0 0 0-16,0 0-1 15,0 0 0-15,0 0 1 0,0 0-1 16,0 0 0-16,0 0 0 16,0 0 0-16,0 0-1 15,0 0-2-15,-3 0-4 16,3 0-4-16,-3-7-8 15,0-2-36-15,0-1 19 16,0 2-11-16,1 0-7 16,1-4 22-16,-2 3-15 15,3-4 23-15,-1 2-5 16,1 2-8-16,0 2 29 16,0 1 8-16,-2 4 18 15,-1 1 6-15,3-1-7 16,0 2-11-16,-3-1-6 15,3 1-6-15,0 0-11 16,0 0-48-16</inkml:trace>
  <inkml:trace contextRef="#ctx0" brushRef="#br0" timeOffset="17225.2764">2830 512 51 0,'0'0'43'0,"0"-2"1"0,0 2 16 15,0 0-10-15,0 0-9 16,0 0-13-16,0 0-3 15,0 0-4-15,0 0-3 16,0 0-3-16,0 0-3 16,0 0-2-16,0 0 1 15,0 0-3-15,3 0-5 16,0 0 0-16,9 0-2 16,15-3-1-16,13-1 4 15,9-7 2-15,8 0 0 16,7-2-1-16,5 0-4 0,-1-2 1 15,4 1 3-15,-8 2-4 16,-6 2 0-16,-13 2 1 16,-15 4-2-16,-8 1-1 15,-11 0 0-15,-4 3 0 16,-7 0 1-16,0 0 0 16,0 0-4-16,0 0 4 15,0 0 0-15,0 0-1 16,0-1-3-16,-15 1-14 15,-7 0-77-15,-2 0-105 16</inkml:trace>
  <inkml:trace contextRef="#ctx0" brushRef="#br0" timeOffset="17757.5044">2839 541 112 0,'-3'0'53'0,"3"0"-40"16,0 0 5-16,0 0 8 15,0 0 8-15,0 0-2 0,0 0-8 16,0 0 3-16,12-3-3 16,12-10 1-16,4-2-5 15,11-3-7-15,7-2 1 16,6-7-5-16,4-2 0 16,5 2-4-16,4 2 0 15,-6 14-2-15,-1 9-3 16,-3 2 0-16,-3 21-1 15,-4 14 1-15,1 14 2 16,-7 9 1-16,1 9 3 16,-4 6-2-16,1 0 0 15,-1-1-1-15,1-6-3 0,-1-3 3 16,3-3 0 0,-2-5 2-16,-1-4-3 0,-2-11-1 15,-2-7 1-15,-4-7-2 16,-4-12-1-16,-11-5 0 15,-4-6 0-15,-6-3-6 16,-3 0-3-16,1-28-10 16,1-18-38-16,-2-16-206 15</inkml:trace>
  <inkml:trace contextRef="#ctx0" brushRef="#br0" timeOffset="18022.0093">4018 288 339 0,'-14'0'70'16,"2"0"-62"-16,-6 12 0 15,-13 23 1-15,-11 19 0 16,-16 20 5-16,-8 24-3 16,-7 13 2-16,-3 8-2 15,2 0 0-15,2-12-1 16,8-13-1-16,7-9-9 15,12-13 0-15,11-14 0 16,7-12 0-16,12-19-6 16,12-9-8-16,3-14-19 0,18-4-33 15,16-20-146 1</inkml:trace>
  <inkml:trace contextRef="#ctx0" brushRef="#br0" timeOffset="18463.2016">4174 983 302 0,'-4'0'63'16,"4"0"-59"-16,0 0-2 15,0 0 2-15,0 0-4 16,10 0 1-16,11 1-1 16,12 2 4-16,10-3 8 15,5 0-4-15,7 0-1 0,2 0 4 16,1-6-8 0,0-3 1-16,-6-2-3 0,-10-2-1 15,-9 1-1-15,-6-6-6 16,-9-2-12-16,-11-4-65 15</inkml:trace>
  <inkml:trace contextRef="#ctx0" brushRef="#br0" timeOffset="18681.7612">4459 696 344 0,'0'20'0'16,"0"16"3"-16,0 12-3 0,0 9 6 15,6 7 5 1,3 2 4-16,3-2 2 0,6-3-3 16,4-4-8-16,5-10-5 15,3-8-2-15,9-10 1 16,1-14-12-16,3-14-11 16,-1-1-34-16,-3-22-185 15</inkml:trace>
  <inkml:trace contextRef="#ctx0" brushRef="#br0" timeOffset="18981.5683">5069 1118 100 0,'6'42'45'16,"-1"2"0"-16,-1-2 3 15,1-2-1-15,-2-6-13 16,4-7-14-16,-4-10-11 15,3-9-7-15,-3-6-2 16,-3-2 4-16,0 0-1 16,0-9 3-16,3-19 4 15,0-16 5-15,6-7-7 16,3 0-5-16,-3 5-1 16,0 2 1-16,4 7-3 15,1 11 1-15,2 5-1 16,2 9-3-16,3 6-3 15,9 3-6-15,4 3-18 0,2 0-101 16</inkml:trace>
  <inkml:trace contextRef="#ctx0" brushRef="#br0" timeOffset="19453.9799">5687 1103 363 0,'-7'-23'63'16,"-4"-6"-60"-16,2 5-3 15,-4 6 1-15,2 8 5 0,-1 8 1 16,2 2-5-16,-2 2-1 16,-6 26-1-16,0 9-1 15,2 11 1-15,4 3 0 16,4-6 1-16,8-4 0 15,0-10-1-15,0-7-1 16,17-7 0-16,2-7 1 16,1-6 0-16,5-4 1 15,2-5-1-15,4-23 0 16,5-5 0-16,0 0 0 16,-2 5 0-16,-10 9 0 15,-3 11-1-15,-9 4 0 16,1 4-2-16,-4 0 3 0,6 0-1 15,-3 14 1 1,7 5 3-16,1 1-2 0,-1-1 0 16,2-2 0-16,-3-5-1 15,3-1 0-15,-6-7 1 16,4-1-1-16,-5-3 0 16,-1 0 0-16,-1-3-7 15,-3-16-1-15,-2-3-19 16,-2-1-102-16</inkml:trace>
  <inkml:trace contextRef="#ctx0" brushRef="#br0" timeOffset="19715.8886">5981 819 111 0,'0'0'172'0,"0"0"-163"16,0 0-9-16,0 0 19 15,0 0 1-15,0 0-11 16,0 0-4-16,0 0-4 16,0 0 1-16,0 0-2 15,0 0 0-15,0 0-3 16,0 0-14-16,0 0-47 15,0 0-146-15</inkml:trace>
  <inkml:trace contextRef="#ctx0" brushRef="#br0" timeOffset="20187.5162">6118 1006 175 0,'0'0'68'16,"0"0"-67"-16,0 2 0 0,0 0 15 15,0 4-5-15,3 3 11 16,6 5-3-16,0 0-2 16,0 3-6-16,3 2-6 15,-3 1-1-15,-2 2-4 16,1 0 0-16,-5-1-3 16,-2-2-3-16,1-7-31 15,-2-9-180-15</inkml:trace>
  <inkml:trace contextRef="#ctx0" brushRef="#br0" timeOffset="21065.2355">6324 1147 33 0,'12'28'87'0,"-3"2"-11"15,7 0-11-15,-4-1-22 16,-1-4-20-16,-1-6-3 16,-1-6-8-16,-6-4-7 15,0-7-4-15,0-2-1 16,-1 0 0-16,1-7 0 16,4-22-2-16,5-10 0 15,3-7-2-15,0 2-1 16,0 7 3-16,-2 9 2 15,-1 9 0-15,0 8 2 0,-3 4-1 16,3 7 1-16,-2 0 3 16,4 0-4-16,-1 5 1 15,-1 7 0-15,5 0 5 16,-1 0-1-16,3-2 2 16,4-3-2-16,2-7-2 15,8 0 4-15,10 0-2 16,5-17 1-16,4-3-4 15,3-1-3-15,1 7 0 16,-1 4 0-16,0 1 1 16,0 7-1-16,-7-1 0 15,1 1 0-15,-4-2 1 0,-2-1-1 16,-4-8 0-16,0-6 1 16,-6-6 1-16,-5-8-4 15,-7-8 5-15,-9-6-3 16,-5-4 1-16,-7-1 1 15,0 8-2-15,-3 11 2 16,-10 11 6-16,4 10 2 16,-3 8-2-16,3 2-2 15,0 2-4-15,3 7-2 16,-1 21-1-16,2 13 1 16,5 10 0-16,0 6 0 15,0 1 0-15,12 3 2 16,9 2-2-16,6 3 2 0,3 0 0 15,1-4 4 1,5-5-2-16,-9-4-4 0,-5-10 3 16,-10-9-3-16,-9-5 0 15,-3-8 1-15,-3-4-1 16,-18-6 1-16,-12-4-1 16,-7-7-1-16,1 0-3 15,2-11 3-15,7-13 1 16,3-6 0-16,11 2-2 15,7 2 0-15,6 3 2 16,3 4-1-16,6-2-3 16,19-2 3-16,11-3-1 15,7-2 2-15,5-1 0 16,1 1 1-16,-1 0-1 0,-2 4-3 16,-10 0-10-16,-6 4-18 15,-8 3-71-15</inkml:trace>
  <inkml:trace contextRef="#ctx0" brushRef="#br0" timeOffset="24005.6174">7679 2466 92 0,'-3'-2'94'16,"-3"1"-79"-16,3 1 1 16,3 0 20-16,-3 0-1 15,3 0-13-15,0-2-7 0,0 0-1 16,0 1-3-16,0-3-2 16,0-3-5-16,-3 2-3 15,1-2-1-15,-1 1 0 16,-4-3 1-16,4 3-1 15,3 0 0-15,-3 2 2 16,3 3-2-16,0-1 4 16,0 2 1-16,0 0 3 15,0 0 1-15,0 0-5 16,0 0 2-16,0 0-4 16,0 0-2-16,0 0 0 15,0 11-4-15,0 9 4 16,6 12 2-16,9 12 2 0,0 6 5 15,1 4-3 1,-2 2-3-16,2-2 4 0,-7-5-4 16,4-2-2-16,-2-6 1 15,-2-7-2-15,1-5 2 16,-4-8-2-16,0-6 0 16,-3-3 0-16,-3-6 0 15,3-3 1-15,-3-2-1 16,0-1 0-16,0 0 0 15,0 0 2-15,0 0-2 16,0-1-3-16,0-15-8 16,5-8-39-16,-5-2-176 15</inkml:trace>
  <inkml:trace contextRef="#ctx0" brushRef="#br0" timeOffset="27021.5134">15808 1988 310 0,'-4'0'36'0,"4"0"-36"0,-3 1 1 16,3 7 1-16,6 8 1 15,18 2 5-15,4 10 3 16,12 2 2-16,8 6 4 16,3 7 2-16,2-1-9 15,0 2-2-15,-8-3-2 16,-6-3-4-16,-4-7 0 15,-5-2-2-15,-5-5 0 16,-5-4 0-16,-1-3-1 16,-2-5-2-16,-1-8-16 0,2-4-28 15,0-11-111 1</inkml:trace>
  <inkml:trace contextRef="#ctx0" brushRef="#br0" timeOffset="27853.0444">16704 1968 242 0,'-13'10'45'16,"-7"13"-43"-16,-12 7 25 16,-1 2 9-16,4-3-2 15,-1 0-11-15,5-7-5 16,8-4-5-16,8-10 0 15,6-3-7-15,3-5-3 0,0 0-3 16,0 0 0-16,0 0-2 16,0 0 2-16,0 0-1 15,0 0 1-15,0 0 0 16,0 0 3-16,0 0-3 16,0 0 1-16,0 0 1 15,0 0-1-15,0 0-1 16,0 0 1-16,0 0 0 15,0 0 1-15,0 0 2 16,0 0-8-16,0 0 8 16,0 0-5-16,0 0 1 15,0 0 0-15,0 0 1 0,0 0-1 16,0 0 0-16,0 0 0 16,0 0 0-16,0 0 0 15,0 0 1-15,0 2-2 16,0 4 1-16,-10 6 0 15,1 8 0-15,-5 13 0 16,-2 4 0-16,4 4 0 16,-6 0 2-16,6 1-1 15,2-3-1-15,1-3 0 16,1-1 1-16,-1-3 0 16,3-4-1-16,3-8 2 15,2-9-2-15,1-6 0 0,-3-2 0 16,3-3 2-1,0 0-2-15,0 0 0 16,0 0 1-16,0 0-1 0,0 0 1 16,0 0-1-16,0 1-1 15,0 8 1-15,0 6-3 16,6 5 3-16,3 5 3 16,3 4-3-16,-3 8 0 15,0 2 2-15,1 2 0 16,-1 1 0-16,-3 0-1 15,-1 7-1-15,-1-1 2 16,-1-5 0-16,-3-2-1 16,0-12-1-16,0-7 1 0,0-8 0 15,0-6 1 1,0-7-2-16,0-1 0 0,0 0 1 16,0 0-1-16,0 0 2 15,0 0-2-15,0-5-3 16,0-14-6-16,0-8-27 15,6-6-39-15,-3-6-87 16</inkml:trace>
  <inkml:trace contextRef="#ctx0" brushRef="#br0" timeOffset="28251.6944">17018 2565 179 0,'0'0'105'0,"0"0"-90"16,0 7-5-16,0 23 4 15,0 13 11-15,0 8 3 0,-2 0-12 16,2-5-3-16,0-5 0 16,0-4-5-16,0-6-4 15,2 0 2-15,2-6-3 16,3-6-1-16,-4-4-2 15,0-10-1-15,-3-5-1 16,0 0-6-16,0-1-20 16,0-25-56-16</inkml:trace>
  <inkml:trace contextRef="#ctx0" brushRef="#br0" timeOffset="28677.2056">16149 1542 338 0,'-4'-14'15'0,"4"-5"-15"15,7-9-7-15,15-8 7 16,11-7 1-16,7 0 0 16,2 2 4-16,-1 5-3 0,-3 8 0 15,-8 7 2-15,-7 10-4 16,-3 4 0-16,-5 7 2 16,-1 0-4-16,2 0 4 15,0 21-2-15,4 10 4 16,-1 6 1-16,-2 2 4 15,2-1 1-15,-5-6-5 16,1-5-2-16,2-3 0 16,-4-2 2-16,3-2-4 15,0-4-2-15,-3-3 1 16,0-1-4-16,1-2-5 16,1-3-22-16,-5-1-142 15</inkml:trace>
  <inkml:trace contextRef="#ctx0" brushRef="#br0" timeOffset="33965.7556">17425 2828 17 0,'-4'-10'9'0,"1"1"-9"16,-4 4 7-16,4 1 14 15,0 2-1-15,-3 1-6 16,6 1-3-16,-3 0-3 16,3 0 8-16,0 0-2 15,0 0-7-15,0 0 1 16,0 0-1-16,0 0 2 15,0 0 1-15,0 0 6 16,0 0 1-16,-4 0 5 16,4 0 3-16,0 0-5 0,0 0 3 15,0 0-4 1,0 0 2-16,0 0-2 0,0 0-4 16,0 0-2-16,0 0-5 15,0 0 1-15,0 0-3 16,0 0 2-16,0 0-6 15,0 0 2-15,0 0-3 16,0 0 0-16,0 0-1 16,0 0 0-16,0 0 0 15,0 0 0-15,0 0-1 16,0 0-3-16,0 0 3 16,0 0-3-16,0 0-3 0,0 0 2 15,0 0-6 1,0 0-14-16,0 0-29 0,0-4-108 15</inkml:trace>
  <inkml:trace contextRef="#ctx0" brushRef="#br0" timeOffset="34617.6519">17411 2800 156 0,'0'0'62'16,"0"0"-40"-16,0 0 6 16,0 0 6-16,0 0-10 15,0 0-13-15,0 0-8 16,0 0 1-16,0 0-4 16,0 5 0-16,8 2 0 15,6 3 1-15,4 1 2 0,-3 4-3 16,2-3 1-16,-1 5 2 15,-3-3-1-15,-4 2-1 16,-3-2-1-16,-3 4 2 16,-3 2 1-16,0 1 2 15,0 1 1-15,-14 0 0 16,-3 1 2-16,-3-2 0 16,4-6-5-16,4-3-2 15,5-8-1-15,7 1 0 16,0 1-1-16,0 5-4 15,4 6 5-15,12 3 0 16,10-2-3-16,-1 0 3 16,2 0 0-16,-8-5 0 0,1-2 1 15,-11-2-2-15,0-3 1 16,-8-1 0-16,2 0 1 16,-3 3-1-16,-4 5 4 15,-26 5 2-15,-8 2-6 16,-3-3 1-16,2-3-2 15,7-7-1-15,5-4-3 16,10-3-26-16,8 0-81 16</inkml:trace>
  <inkml:trace contextRef="#ctx0" brushRef="#br0" timeOffset="35284.6315">17758 3043 173 0,'-7'16'49'0,"-1"7"-43"15,1 4 16-15,-2 3 4 16,2-2-7-16,7-3-9 16,0-3-5-16,0-7-3 15,13 0 1-15,3-8-1 16,7-2-1-16,-1-5 5 15,5 0-3-15,-6-3 0 16,0-12 0-16,-8-1 1 16,-4-3-2-16,-9 0 4 15,0 2 1-15,-2-2 1 0,-15 5 4 16,-7 0-4-16,0 3 4 16,-3 3-7-16,5 4-3 15,-1 0 1-15,13 2-2 16,1 2-1-16,9-1-2 15,0 1-8-15,3-2-18 16,16-1 9-16,13 0 13 16,5-1-4-16,-2-2-2 15,3 3-1-15,-1 3 11 16,-2 0 0-16,-2 6 2 16,-10 7 2-16,0 6-2 15,-5 3 2-15,-7 1 0 0,0 1 5 16,-3-2-3-1,-1-4 0-15,-1 0-1 0,1-4-1 16,4-3 0-16,7-6-2 16,1-5 1-16,7 0 2 15,3-11 0-15,3-13-3 16,-2-3 3-16,-11-3-2 16,-7 6-1-16,-11 0 2 15,-1 4 6-15,0 3 8 16,-19 2-2-16,-10 6 2 15,-3 3-10-15,-4 6 2 16,-1 0 0-16,2 0-4 16,6 0-3-16,-1 6-1 0,7 2-4 15,7-3-9 1,10-1-24-16,6-1-80 0</inkml:trace>
  <inkml:trace contextRef="#ctx0" brushRef="#br0" timeOffset="35892.835">18544 3015 191 0,'0'-1'71'0,"-3"1"-53"0,3 0 11 16,-3 0 3-16,-3 5-5 16,-4 15-20-16,3 9 1 15,-2 2-2-15,6 0-2 16,3-1-1-16,0-7 2 15,0-4-5-15,15-6 1 16,4-4 0-16,8-9 4 16,6 0-3-16,2-10 1 15,1-17 2-15,-4 0-2 16,-13-3-2-16,-5 7 4 16,-14 1-1-16,0 0 9 15,0 3-2-15,-22 0 1 0,-1 8-2 16,-6 0-3-16,-1 7-4 15,4 2-2-15,-3 2-1 16,9 0-1-16,3 0-6 16,8 0-9-16,5 0-23 15,4 5-83-15</inkml:trace>
  <inkml:trace contextRef="#ctx0" brushRef="#br0" timeOffset="36156.4845">19155 3024 58 0,'0'0'108'0,"0"0"-57"15,0 0 2-15,0 0-5 16,-10 15-24-16,-6 9-1 15,-4 4-8-15,-3 4-4 16,-5 3-6-16,-4-3-5 16,-2 4-3-16,-3-6-1 15,6-6-16-15,2-9-31 16,7-14-175-16</inkml:trace>
  <inkml:trace contextRef="#ctx0" brushRef="#br0" timeOffset="36374.2174">18899 3053 111 0,'5'0'74'0,"1"1"-73"15,5 16 9-15,2 7 5 16,3 2 8-16,7 4 0 16,-1 2-8-16,5-3 5 15,-2 0 0-15,1-4-5 16,-3-2-9-16,0-4-4 15,-10-1-2-15,0-5 0 16,-3-3-7-16,-7-8-38 16,-3-2-201-16</inkml:trace>
  <inkml:trace contextRef="#ctx0" brushRef="#br0" timeOffset="39425.5137">19739 3205 289 0,'0'-18'23'15,"0"-6"-12"-15,-10-3 8 16,0 7 20-16,1-1-11 15,-2 5-14-15,-2 2-7 16,-1 2 3-16,0 5 4 16,-3 0-5-16,-2 7-2 0,-5 0-3 15,0 8-3 1,-8 23 0-16,4 10-1 0,3 8 1 16,9 2 0-16,6 1 0 15,10-3 1-15,0-8-2 16,3-5 2-16,17-4-4 15,-4-7 4-15,7-5-2 16,0-10 2-16,3-4-1 16,-1-6 2-16,12-13-1 15,8-22 2-15,6-13 2 16,0-10-3-16,-5-9-3 16,-7-13 0-16,-9-11 0 0,-8-8-1 15,-2-5 0 1,-4 10-2-16,-4 13 1 0,0 15 2 15,-6 17-1-15,-3 20 2 16,0 12 0-16,-3 10 0 16,0 5 0-16,0 2-1 15,0 0-4-15,0 20 0 16,0 24 4-16,-9 18 0 16,-5 6 3-16,7 2-3 15,2 0 0-15,5 3 0 16,0-2 3-16,0-2-3 15,8-6 1-15,7-12-1 16,3-4 0-16,4-5 1 16,2-6-1-16,-1-3 0 15,-1-7 0-15,-3-4-8 0,-2-4 0 16,-3-7-16-16,-3-6-27 16,-1-5-96-16</inkml:trace>
  <inkml:trace contextRef="#ctx0" brushRef="#br0" timeOffset="42035.562">18358 978 223 0,'-25'0'46'16,"-13"0"-28"-16,-7 0-3 16,-8-2-8-16,-16-6 2 15,-5 2-3-15,-7-2-4 16,-1-3-1-16,-3 1 0 15,-6 0-1-15,-2 1 3 16,-7-1-3-16,-3 1 0 16,-2-1 1-16,-8 6 1 0,5 0-2 15,-10 4 0 1,2 0 3-16,2 5-3 0,-2 14-2 16,2 8 2-16,4 6 0 15,-6 9-2-15,-8 5 2 16,0 5 1-16,5 2 0 15,2 5 1-15,16-1-1 16,13 0 0-16,13-1 0 16,17 1-1-16,12 2 0 15,11 4 0-15,9 10 0 16,4 9-1-16,5 10 1 16,5 2 0-16,4-2 0 0,8-5-1 15,0-3 1 1,8-2 0-16,13 0 0 0,12-7 0 15,7 3 0-15,18-2 0 16,9 0 0-16,12-2 0 16,12 2 0-16,5 1-3 15,3 6 3-15,8 0 0 16,0 1 2-16,0-9-4 16,7-3 4-16,2-5-2 15,7-2 1-15,11-2-1 16,5-4 0-16,7-6 1 15,6-6-1-15,-1-6-2 16,1-4 2-16,-5-3-2 16,-3-6 1-16,3-4 1 0,3-4 1 15,-1-6-1-15,3-2 0 16,-6-6 3-16,-3-3-3 16,-3-1 0-16,-7-1 0 15,-7-2 1-15,1 1 0 16,-4 3 4-16,-2-1-5 15,-4 1 2-15,-8 2-2 16,-5 0 0-16,-4-5 1 16,2-1-1-16,-8 0 2 15,4-3-2-15,-7-11 2 16,3-7 0-16,-7 0 1 16,1-9 7-16,-5-1-7 15,-3-11 0-15,-6-4 1 0,-9-11-3 16,-7-7 1-16,-2-10 2 15,-8-8-4-15,-2-7 4 16,-9-15-3-16,-10-6 1 16,-11-9 0-16,-13-1-1 15,-6-3-1-15,-29 3 2 16,-16-7-2-16,-11 1 8 16,-6 4 1-16,-11 3 7 15,-10 1-5-15,-10-1-3 16,-7 6 2-16,-6 7 5 15,-14 13-9-15,-11 15-5 16,-16 10 0-16,-13 11 1 0,-14 6-2 16,-5 9 1-16,4 4-1 15,2 7 1-15,3 5-3 16,6 7 0-16,-6 9 2 16,2 2-2-16,5 5 2 15,15 2 2-15,21 1 0 16,18 0-2-16,21 0-2 15,15 0 1-15,10 0 1 16,16 0-1-16,9 0 0 16,13 1-2-16,10 1 3 15,8-1-2-15,7 0-1 16,3-1-2-16,0 0 2 16,0 0-2-16,0 0 5 15,0 0 0-15,0 0 1 16,0 0-1-16,0 0 1 0,0 0 2 15,0 0-3-15,0 0 2 16,0 0 0-16,0 0-1 16,0 0 2-16,0 0 0 15,0 0-3-15,0 0 2 16,0 0-2-16,0 0-1 16,0 0 1-16,0 0 0 15,0 0 1-15,0 0-1 16,0 0 0-16,0 0 0 15,0 0 0-15,0 0 0 16,0 0 0-16,0 0 0 16,0 0 1-16,0 0-1 15,0 0 1-15,0 0-1 0,0 0 0 16,0 0 0-16,0 0 0 16,0 0 0-16,0 0 0 15,0 0 1-15,0 0-1 16,0 0 0-16,0 0-1 15,0 0 2-15,0 0 0 16,0 0-1-16,0 0 0 16,0 0 0-16,0 0 0 15,0 0 0-15,0 0 0 16,0 0 0-16,0 0 0 16,0 0 0-16,0 0 0 15,0 0 1-15,0 0-1 0,0 0 0 16,0 0 1-1,0 0 1-15,0 0-2 0,0 0 1 16,0 0-1-16,0 0 1 16,0 0-1-16,0 0-1 15,0 0 0-15,0 0 1 16,0 0 0-16,0 0-2 16,0 0 2-16,0 0-1 15,0 0 1-15,0 0-1 16,0 0 0-16,0 0 1 15,0 0-1-15,0 0 0 16,0 0 1-16,0 0-6 16,0 0 0-16,0 0-9 0,0 8-21 15,0 3 6 1,0 6-70-16,-13-7-115 0</inkml:trace>
  <inkml:trace contextRef="#ctx0" brushRef="#br0" timeOffset="44015.9895">24257 1774 338 0,'1'-26'45'0,"-1"4"-32"15,0 9 7-15,0 11 4 16,0 2 0-16,0 0-3 16,0 0-13-16,0 0-5 0,0 0-3 15,20 18-3-15,14 8 3 16,16 12 4-16,8 4-1 16,4 2-3-16,-2-1 2 15,-2-4-2-15,-4-1 0 16,-5-3-1-16,-1-2-1 15,-6 0 0-15,-5-6-2 16,-6-7-6-16,1-8-11 16,1-12-24-16,7-1-45 15,5-34-161-15</inkml:trace>
  <inkml:trace contextRef="#ctx0" brushRef="#br0" timeOffset="44465.3576">25522 1598 209 0,'0'0'161'16,"0"0"-143"-16,-10 0-3 16,-16 16 0-16,-17 19-11 15,-16 16 11-15,-10 4-5 16,0 2-4-16,5-5 0 16,9-8 2-16,13-8-1 15,5-5-6-15,10-3 0 16,9-4 1-16,5-3-2 15,5 1-1-15,4 4 0 16,4 5 1-16,0 7-1 0,0 7 2 16,0 7-1-16,9 3 2 15,1 4 0-15,-3 6-2 16,1 4 4-16,-5 6-2 16,0 6 4-16,-1 6 0 15,-1 0 0-15,3-1 1 16,-1-4-4-16,2-8-3 15,-1-11 6-15,-1-15-3 16,0-8-2-16,0-12 3 16,-1-7-4-16,1-11 3 15,-3-4-3-15,1-4 0 16,-1-2 0-16,0 0 4 16,0 0-2-16,3 0 0 15,-3 0-2-15,0-15-3 16,2-15-19-16,-2-20-49 0,0-17-107 15</inkml:trace>
  <inkml:trace contextRef="#ctx0" brushRef="#br0" timeOffset="45657.1604">25718 2684 298 0,'-11'-10'41'15,"8"10"-11"-15,2 0 1 16,1 0-6-16,0 0-9 15,0 0-9-15,0 0-7 16,3 0 2-16,16 2 0 16,11 10-1-16,6 3 1 0,1 0 0 15,-6 4-1-15,-8 0-1 16,-7 1-2-16,-7 2 2 16,-7 4 2-16,-2 1 2 15,0 4-2-15,-12 2 7 16,-3 1-6-16,3-6 0 15,3-5-3-15,4-4 0 16,5-1 0-16,0-1 0 16,0 5-3-16,11 0 3 15,1 1 0-15,3 1 0 16,-3-2-1-16,-1-2 1 16,-2-2 1-16,-4 1 0 15,-5-2-2-15,0-2 2 0,-2 4 2 16,-20 1-2-16,-9 3 4 15,-6 3-5-15,-4-5 3 16,0-3-3-16,2-6-1 16,4-5-3-16,4-7-6 15,7 0-27-15,12-19-94 16,12-6-153-16</inkml:trace>
  <inkml:trace contextRef="#ctx0" brushRef="#br0" timeOffset="47411.4117">26243 3000 80 0,'0'-4'45'16,"0"1"-30"-16,0 3 29 0,0-1-6 15,0 1-5-15,0 0-8 16,0 0-2-16,0 0-7 16,0 0 2-16,-2 0-2 15,2 0 0-15,0 0-2 16,0 0-4-16,0 0-3 16,0 0 0-16,0 0-3 15,0 0 1-15,0 0-3 16,0 0-1-16,0 0-1 15,0 0 1-15,0 0 0 16,0 0 4-16,0 0-4 16,0 0 1-16,0 0 0 0,0 0 3 15,0 0-3-15,0 0 0 16,0 0 1-16,0 0-2 16,0 0 1-16,0 0-1 15,0 0-1-15,0 0 1 16,0 0 0-16,0 0-1 15,0 0-1-15,0 0 1 16,0 0-1-16,0 0 1 16,0 0 0-16,0 0 0 15,0 0 0-15,0 0 1 16,0 0-1-16,0 0 0 16,0 0 4-16,0 0-2 15,0 0 2-15,0 0 1 0,0 0 0 16,0 0 3-16,0 0-3 15,0 0 0-15,0 0-4 16,0 1-1-16,-1 16-4 16,-2 3 2-16,1 7 2 15,2-2 2-15,0-3-2 16,0 0 0-16,3-3-2 16,8-2 0-16,4-1 2 15,1-2 0-15,0-4 1 16,1-7-1-16,2-1-2 15,4-2 2-15,-2 0 0 16,1-11 0-16,-4-3 1 0,-5-6 1 16,-5 0 1-16,-2-6-1 15,-6-5-1-15,0-5 1 16,0-1 0-16,-11 1-1 16,-4 6 0-16,-5 6-1 15,0 10 2-15,1 6-1 16,-2 5-1-16,3 3-1 15,2 0-2-15,5 0 2 16,5 0 1-16,3 0-2 16,3 2-7-16,0 10 3 15,7 3 5-15,12 2-2 16,9-3 1-16,6-1 1 16,6-3 0-16,-1-2 1 0,0 0-1 15,-3-1 1 1,-2 2 0-16,-2 1 0 0,-6 2 0 15,-5 0 1-15,-7 5-1 16,-7-1 0-16,-3 3-1 16,-1-1 2-16,1-2-1 15,0 0 0-15,2-2 1 16,6-4-1-16,1 1 0 16,10-5 0-16,3-5-1 15,7-1 1-15,3 0 0 16,0-5 2-16,-5-8-2 15,-5 1 0-15,-7-5 0 16,-8 4 0-16,-5 0 2 16,-6 0 2-16,0-4 2 0,-8-1 0 15,-11-1-1-15,-6 1-3 16,-7 0 0-16,-1 1-1 16,-3 3 0-16,2 4-1 15,4 3 0-15,5 2 0 16,8 3 0-16,9 2-2 15,3 0 0-15,4 0 1 16,1 0-4-16,0 0-1 16,0 0-5-16,1 5 9 15,15 5-3-15,7-1-3 16,1 0-2-16,7-4-3 0,5 1 6 16,1 1 4-1,0-2 3-15,1-3 0 0,1 3 0 16,1-2 0-16,-3 0 0 15,-1-1 0-15,-5 0 0 16,-9 2 1-16,-6-3-1 16,-6 1-2-16,-6 2 2 15,-2-3 1-15,-2 2-1 16,0 3 0-16,0 0 1 16,0 4 2-16,0 4 0 15,0 2-2-15,0 1-1 16,0-3 1-16,4 2 2 15,5-1-3-15,8-4 0 16,2 1 1-16,7-7-1 0,3-4 0 16,4-1 0-16,-1 0 1 15,-6 0 0-15,-3-5-1 16,-8-4 0-16,-5-2 1 16,-6-3 1-16,-4-3 3 15,0-1 0-15,-3-3-1 16,-16 1-1-16,-4 1-1 15,-5 2 2-15,-2 2-4 16,1 5 0-16,2 2 0 16,3 4-3-16,6 4-1 15,6 0-5-15,8 0-16 16,4 0-67-16,0 3-238 16</inkml:trace>
  <inkml:trace contextRef="#ctx0" brushRef="#br0" timeOffset="47667.7351">27751 3066 139 0,'0'0'72'0,"0"0"-27"15,-10 12-23-15,-8 3-8 16,0 5 2-16,-3 1-6 0,0-1-2 16,3-2-7-16,-1-1-1 15,1-4 0-15,2-4-5 16,-2-5-42-16,1-4-114 16</inkml:trace>
  <inkml:trace contextRef="#ctx0" brushRef="#br0" timeOffset="48095.2475">27530 2968 101 0,'3'0'13'0,"2"0"-7"15,4 11 14-15,3 6-4 0,1 6 10 16,5 4-3-16,0-2 3 15,6 2 3-15,1-1-6 16,2 1 9-16,1-2-8 16,1-1-10-16,-3-2 10 15,0-3-4-15,-2-4 0 16,-2-1-8-16,-7-2-2 16,-2-5-3-16,-6-4-4 15,-3 0 0-15,-2-3-3 16,-1 0 0-16,-1 0 1 15,0 0 1-15,0 0 1 16,0 0 1-16,0 0 0 0,0 0-1 16,0 0 1-1,0 0-1-15,2 0-2 0,-1 0-1 16,-1 0 0-16,0 0-1 16,0 0-2-16,0 0-3 15,0 0-7-15,0 0 2 16,0 0-20-16,0 0-53 15,0 0-225-15</inkml:trace>
  <inkml:trace contextRef="#ctx0" brushRef="#br0" timeOffset="50046.4877">28653 3425 44 0,'0'3'61'16,"0"-2"-4"-16,0-1 14 0,0 2-10 16,0-2-10-16,0 0 4 15,0 0-15-15,0 0-3 16,0-3-9-16,0-14-15 16,-4-2-9-16,-5 0-3 15,0 1 0-15,-4 2-1 16,4 3 0-16,-2-1 2 15,-2 4-2-15,1 0 0 16,-1 4-1-16,-2 2 0 16,-3 4-1-16,-2 0-3 15,-6 16 3-15,-6 15 0 16,4 6 2-16,1 6 0 16,5-1-1-16,8 1 1 0,1-3 0 15,7-6 0 1,3-5 0-16,3-6 0 0,0-9-1 15,0-3 0-15,0-7 0 16,9-1 0-16,9-3 0 16,7 0 2-16,11-20-1 15,13-15 1-15,7-14 1 16,6-15-1-16,0-6-1 16,-4-11-1-16,-5-8-1 15,-9-1 0-15,-4-3-2 16,-8 13 2-16,-8 13 2 15,-9 15 0-15,-6 18 2 16,-5 13-2-16,-3 7 5 16,-1 11-2-16,0 3 1 0,0 0-4 15,0 2-1-15,-6 26-5 16,-14 20 6-16,-8 20 1 16,-5 13-1-16,5 4 1 15,6 2 0-15,8-6 0 16,7-2 1-16,7-4-2 15,0-5 1-15,8-8 2 16,12-8-3-16,5-6 2 16,4-10-1-16,4-6-1 15,4-9-1-15,4-7-8 16,6-11-5-16,0-5-38 16,-6-6-241-16</inkml:trace>
  <inkml:trace contextRef="#ctx0" brushRef="#br0" timeOffset="53830.8741">17879 2980 69 0,'9'-16'132'15,"-9"6"-105"-15,0 5-20 16,0 3 27-16,0-1 19 16,-9-5-18-16,-10 2-15 15,-11 2-6-15,-19 4-9 16,-12 0 0-16,-13 21-3 16,-3 9 3-16,4 3 0 15,11 3 2-15,14-3-5 0,19-8-1 16,12-6 1-1,16-3-4-15,1-4 2 0,24-2 0 16,21-6-2-16,19-4 4 16,27-19-2-16,18-22 0 15,8-14 0-15,12 0 0 16,-5-4 2-16,-8 11 0 16,-18 10-2-16,-27 12 0 15,-36 13 0-15,-18 7 2 16,-17 6 1-16,0 0 8 15,-29 0 9-15,-29 6-20 16,-30 20 1-16,-22 15-1 0,-11 10 0 16,8 1 0-16,19-6 1 15,25-12-2-15,29-15 1 16,25-11 0-16,15-6-2 16,19-2-13-16,40 0 14 15,35-24 1-15,33-17 0 16,22-10 1-16,10-1-1 15,-1 2 0-15,-11 8-1 16,-21 9 0-16,-31 9 2 16,-33 12-1-16,-37 5 0 15,-25 7 0-15,-32 0 10 16,-49 24-6-16,-43 15-2 16,-34 16-2-16,-18 9 2 0,-3 5 3 15,30-9 0 1,36-13-2-16,47-20 1 0,41-15-4 15,25-7-3-15,10-3-11 16,35-2 8-16,32-7 6 16,35-21 0-16,27-17 0 15,19-6 0-15,-1 1-2 16,-14 9 2-16,-27 15-1 16,-38 13 1-16,-38 9-1 15,-28 4 1-15,-12 0 0 16,-39 22 5-16,-35 26-4 15,-31 11 1-15,-17 9 0 16,-1-7 1-16,25-18 4 16,29-12-4-16,37-18-1 0,21-6-2 15,11-4-10-15,36-3-4 16,30 0 14-16,28-19-2 16,22-14-1-16,14-7 2 15,-2 3-3-15,-19 6 3 16,-24 12 0-16,-29 15 1 15,-24 2 0-15,-26 2-2 16,-9 6 2-16,-43 20 11 16,-26 13-10-16,-24 10-1 15,-14 1 6-15,6-5 1 16,10-9 2-16,31-11-6 16,27-13-3-16,26-5 0 0,10-4-10 15,27-3-5-15,29 0 14 16,28-15-1-16,16-14 0 15,4-2 0-15,-6 3-4 16,-20 3 4-16,-24 11 2 16,-26 6-1-16,-17 6 1 15,-11 2 2-15,-25 0 13 16,-32 13-12-16,-19 12-3 16,-21 4 0-16,-8 6 3 15,2-2-1-15,18-5 0 16,26-8 1-16,26-9-3 15,27-7 0-15,7-4-7 16,37 0-13-16,28-20 19 0,23-16 0 16,20-8-7-16,-6 1-9 15,-11 5-8-15,-22 14 7 16,-30 9 13-16,-20 10 5 16,-20 5 0-16,-21 0 28 15,-31 0-18-15,-25 18-8 16,-17 8 2-16,-8 3 5 15,3-1 2-15,13-4 0 16,25-9-6-16,20-4-2 16,24-8-2-16,17-3-1 15,0 0-2-15,33-2-10 16,22-17 12-16,22-8-1 16,9-8-1-16,-6 1-3 15,-19 8 3-15,-25 11-1 16,-23 8 3-16,-13 7 4 0,-16 0 16 15,-28 0-10-15,-18 9-9 16,-20 13 0-16,-9 2 1 16,6-1 1-16,17-2-1 15,27-8-1-15,15-7 1 16,23-4-2-16,3-1-8 16,26-1-8-16,32 0 12 15,33-21 4-15,18-12-2 16,15-3-5-16,-13 1-3 15,-21 11-1-15,-27 11 0 0,-28 9 4 16,-19 4 4 0,-16 0 3-16,-11 0 12 0,-33 13-1 15,-20 10-10-15,-13 5 4 16,1-2-1-16,9-4 3 16,28-7-4-16,24-9-1 15,15-2-2-15,15-4-16 16,25 0 15-16,26 0-3 15,8-15-2-15,13-4-7 16,-4 1-4-16,-12 1-5 16,-13 7-8-16,-22 4 14 15,-13 2-1-15,-15 1 10 16,-8 3 7-16,-2 0 0 16,-18 0 0-16,-9 0-2 0,3 1-3 15,1 5-12-15,8-1-45 16,3-4-119-1</inkml:trace>
  <inkml:trace contextRef="#ctx0" brushRef="#br0" timeOffset="55833.011">20020 3149 5 0,'1'0'24'15,"-1"0"14"-15,4 0 7 16,-4 0 3-16,0 0 13 0,0 0-4 16,0 0-15-16,0 0-1 15,0 0-9-15,0-4-7 16,0-7 1-16,-5-10-8 16,-17-2-15-16,-14-2-1 15,-15 4-2-15,-14 7 1 16,-6 9 1-16,3 5 2 15,8 0 2-15,12 0-6 16,16 12 3-16,10 7-3 16,8 8-2-16,11 9-2 15,3 6 4-15,4 0-1 16,28-3 0-16,20-6 0 0,13-13 1 16,16-8 0-16,7-12 1 15,2 0 0 1,-9-21 0-16,-12-6-1 0,-18-1 0 15,-21 2 3-15,-23-8 4 16,-7-3 7-16,-10-7-5 16,-25-3-5-16,-12 4-1 15,-8 14 0-15,-13 15-1 16,0 14-2-16,-7 9 2 16,0 35-1-16,10 15-1 15,10 11 0-15,16 2-1 16,20-8 1-16,16-6 0 15,6-10-1-15,36-8-5 16,23-11 6-16,15-18-1 16,18-11 0-16,9-22 1 0,0-23 0 15,-10-12 0-15,-16-5 1 16,-30-1-1-16,-23-4 9 16,-25-3-1-16,-3 1-6 15,-28 12 1-15,-18 15-3 16,-13 17 6-16,-6 23 1 15,-13 3-7-15,-6 35 2 16,-4 20-1-16,8 8 0 16,16-3 1-16,24-8-2 15,28-10-2-15,15-10-3 16,13-4 1-16,32-10 3 16,16-14-4-16,21-5 4 0,12-31 1 15,7-16-2-15,-10-12 0 16,-20-2 2-16,-26 4 1 15,-26 9 5-15,-19 12-3 16,-2 10 3-16,-29 18 1 16,-15 8 0-16,-17 18-7 15,-13 31 0-15,-7 14 0 16,8 1 0-16,20-5 1 16,22-14-1-16,27-9-2 15,6-8-3-15,30-11 0 16,21-12 2-16,24-5 1 15,19-30-2-15,10-20 4 16,-10-10-2-16,-23 2-3 0,-28 9 5 16,-27 15 2-1,-16 12 4-15,-7 8 4 0,-29 13-5 16,-17 1-5-16,-17 26-2 16,-15 19 2-16,4 6 0 15,17-5 2-15,19-15-1 16,27-10-1-16,18-9-5 15,0-1-4-15,21-3 1 16,21-8 4-16,13-4 2 16,17-27 2-16,-2-12-1 15,-9-1-1-15,-19 7 0 16,-20 9 2-16,-20 10 5 16,-2 11 4-16,-30 7-2 0,-18 0-6 15,-16 27-1-15,-15 16 0 16,2 4 0-16,12-5 3 15,23-10-3-15,19-10 0 16,20-5-3-16,3-3-4 16,13-1 2-16,23-7 2 15,9-6-2-15,13 0 2 16,1-14-1-16,-5-6 0 16,-14 1-2-16,-11 2-4 15,-20 2-2-15,-9 1-7 16,0 1-54-16,-25-2-225 15</inkml:trace>
  <inkml:trace contextRef="#ctx0" brushRef="#br0" timeOffset="57019.1182">19795 2034 265 0,'0'-21'50'16,"-7"5"-21"-16,-3 4 0 0,7 2 8 15,0 6 1-15,2 1-3 16,1 3-13-16,-2 0-13 16,2 7-9-16,0 30-5 15,0 20 5-15,0 20 3 16,0 8 1-16,0-4-4 15,0-11 1-15,0-7-1 16,0-13 0-16,5-11 1 16,-1-14-1-16,1-14 0 15,-4-7 0-15,1-4 0 16,0 0 3-16,0-18 11 16,9-32-4-16,-2-15-10 0,4-25 0 15,4-3-2-15,-11 3 1 16,1 3-2-16,-4 14 3 15,-3 17 0-15,0 18 0 16,0 16 3-16,0 14 1 16,0 8 4-16,0 0-8 15,0 18-3-15,-10 25 1 16,-6 15 2-16,-1 11 2 16,5 0-2-16,6-7 1 15,6-8 0-15,0-10 2 16,3-8-3-16,6-7-2 15,-2-9 2-15,3-5-2 16,-2-3-4-16,0-6-2 0,-5-2-12 16,0-4-9-1,-3 0-25-15,-10 0-36 0</inkml:trace>
  <inkml:trace contextRef="#ctx0" brushRef="#br0" timeOffset="57783.7878">17551 3842 177 0,'0'0'94'16,"0"0"-82"-16,3 0-4 15,6-2 14-15,12-2 0 16,10-3 2-16,14 2 1 15,7 1-9-15,2 4 0 16,-6 0-5-16,-5 9-4 16,-11 8-6-16,-6 2 0 15,-11 1 1-15,-8-1-1 16,-7-1 0-16,0 8 3 16,-16 6 0-16,-19 6 6 0,-11 3-5 15,-2-4-2-15,5-10 1 16,14-9 1-16,9-9-3 15,11-7-2-15,8-2-1 16,1 4-1-16,0 0-10 16,20 3 3-16,12 3 9 15,7-2 0-15,4 4 0 16,2-2 1-16,-2 7 0 16,-4-1-1-16,-11 2 2 15,-8 0-2-15,-16 3-1 16,-4 5 1-16,-14 4 6 15,-15 6-1-15,-13-1-5 16,-4-4 2-16,1-4-1 0,-1-8-2 16,7-8 1-16,6-11-11 15,8 0-6-15,13-23-52 16,12-16-175-16</inkml:trace>
  <inkml:trace contextRef="#ctx0" brushRef="#br0" timeOffset="58773.2049">18376 4015 12 0,'0'19'65'16,"0"6"2"-16,0 6 6 0,-15 2-10 16,3 2-21-16,4-4-17 15,4-4-7-15,4-7-7 16,0-5-7-16,2-4 0 15,14-7-1-15,11-4 1 16,9-13-1-16,10-19 3 16,2-8-4-16,-2-2-1 15,-14 3 0-15,-13 2 0 16,-12 8 1-16,-7 2 11 16,-1 5 1-16,-21 5 8 15,-7 6-8-15,-13 7-5 16,-4 4 1-16,-2 0-4 15,5 10-2-15,10 2-1 16,14-5-2-16,13 0-1 16,6-1-5-16,3 0-10 0,22 1 11 15,17-3 2-15,14-4 0 16,12 0 1-16,1-4 0 16,-1 0 1-16,-10 4 0 15,-9 0 0-15,-7 10 0 16,-9 10 0-16,-12 5 0 15,-3 1 0-15,-6 3 0 16,-2 0 2-16,-3 0-1 16,3-4 1-16,3-3-1 15,0-3-1-15,10-8 1 16,3-11 0-16,10 0 2 16,5-21-3-16,2-12 0 0,-11-4-1 15,-7 2 3-15,-12 0-1 16,-13 2 3-16,0-1 3 15,-19 3 1-15,-19 5-3 16,-8 6 0-16,-9 9 0 16,-3 9-1-16,-1 2 7 15,6 0-6-15,8 8-5 16,10 6 1-16,13-7-1 16,15-1-1-16,7 0-2 15,0 2-12-15,18 2 8 16,18 1 5-16,14-7-3 15,11-4 1-15,7 0 2 16,-1 0 2-16,0 0 0 0,-3 0 0 16,-5 0 0-16,-7 0 1 15,-11 0-1-15,-13 6 0 16,-11 2-1-16,-9 4 1 16,-1 0 0-16,-7 5 2 15,0 2-1-15,0 3 2 16,0 0-1-16,0-2-2 15,3-2 1-15,6-5-1 16,6-3 0-16,3-5 0 16,7-5-2-16,2-4 1 15,6-18 1-15,-4-3-1 16,-3-4 1-16,-7 1 2 0,-9 4-1 16,-8 5 5-16,-2 0 2 15,-6 1 3-15,-13 2-2 16,-14 3-4-16,-7 2-3 15,-2 7 0-15,-3 4-2 16,4 0-1-16,8 0-5 16,9 0 1-16,16 0-18 15,8 6-25-15,15-5-75 16</inkml:trace>
  <inkml:trace contextRef="#ctx0" brushRef="#br0" timeOffset="58991.6999">19926 4024 211 0,'-15'21'94'0,"-4"4"-53"15,-7 1-16-15,3-3-12 16,-6 3-4-16,5-6-8 15,2-4-1-15,3-6-17 16,2-10-43-16,8 0-257 16</inkml:trace>
  <inkml:trace contextRef="#ctx0" brushRef="#br0" timeOffset="59187.4521">19786 3973 229 0,'12'2'4'15,"-3"9"4"-15,5 7 8 16,1 2 7-16,5 5 5 16,1 0-9-16,3-2-2 15,-5-1-11-15,1-3-6 16,-4-1 0-16,1-2-1 16,-1-4-13-16,-3-5-41 15,-1-7-175-15</inkml:trace>
  <inkml:trace contextRef="#ctx0" brushRef="#br0" timeOffset="61767.3456">20671 3814 268 0,'0'-3'65'0,"0"3"-48"0,0 0 18 16,0 0 1-16,0 0-14 15,0 6-15-15,0 17-7 16,0 12 10-16,0 12 5 16,0 6-7-16,0 3-2 15,0 0 1-15,0 0-1 16,0-2 0-16,0-1-5 15,0-1 3-15,0-8-3 16,0-7-1-16,3-8 1 16,0-11-1-16,1-10 0 15,-1-5 0-15,-3-3 0 16,0 0 5-16,0 0-1 0,0-15 8 16,0-20 0-16,0-20-11 15,-3-16 0-15,-4-13 0 16,7-9-1-16,-3 2-2 15,3 7 1-15,0 13 1 16,0 21-3-16,0 20 3 16,0 15 3-16,0 12 0 15,0 3 1-15,0 0-4 16,0 4-2-16,0 24-11 16,3 22 13-16,0 14 1 15,-3 7 3-15,4 1-3 16,-4-6-1-16,0-7 4 15,3-5-3-15,-2-4 0 0,4-10-1 16,1-7 2 0,-3-11-1-16,0-12-1 0,-2-8 0 15,-1-2 1-15,0 0 4 16,0-11 2-16,0-24 10 16,0-17-17-16,0-19 0 15,-1-3-1-15,-5 3-6 16,3 6 4-16,1 16 3 15,-2 21 0-15,1 12 2 16,0 12-1-16,3 2 0 16,-4 2-1-16,4 19-5 15,-3 21 1-15,-4 15 4 16,3 6 1-16,2 1 0 16,2-3-1-16,0-3 1 0,0-8-1 15,0-3 0-15,10-12 0 16,-4-11 0-16,-2-11 1 15,-1-7-1-15,-3-4 1 16,0 0-1-16,0-6 5 16,0-25 5-16,0-15-10 15,0-17-1-15,-3-8 1 16,-1 1-4-16,1 6-4 16,0 11 5-16,-2 17 3 15,2 18 0-15,1 11 1 16,1 7-1-16,-1 0-2 15,1 22-2-15,-5 14 3 16,-1 10 1-16,1 5 1 0,3-8-1 16,3-1 0-1,0-6 0-15,0-6-1 0,0-8 1 16,4-11 0-16,2-4-1 16,-3-7-1-16,1 0 0 15,-1-11 2-15,5-21-1 16,0-10 1-16,2-10 0 15,-7 1-2-15,-3 5 0 16,0 11 1-16,0 14 1 16,0 16 2-16,0 5-2 15,-3 13 0-15,-11 22-1 16,-2 10 1-16,0-1 2 0,2-3-2 16,7-8 0-1,7-3 0-15,0-3 2 0,0-3-2 16,1-6 0-16,10-7 0 15,-5-1 0-15,0-6-5 16,-2-1-6-16,1-3-8 16,0 0-9-16,1 0-22 15,-3 0-48-15</inkml:trace>
  <inkml:trace contextRef="#ctx0" brushRef="#br0" timeOffset="63003.7424">29012 3090 301 0,'4'-14'45'15,"-4"6"-10"-15,0 5-4 16,-7 3 4-16,-4 0-13 16,-6 4-11-16,-19 32-6 15,-21 22-3-15,-13 23 1 16,-6 12 6-16,9 3-6 15,13-3-1-15,17-7-1 16,10-11-1-16,13-11 2 16,13-9-2-16,1-17 0 0,10-11 0 15,17-10 0-15,11-12 0 16,12-5 1-16,17-28 0 16,12-23 5-16,1-12 1 15,-9-11-6-15,-16-11 1 16,-19-11 4-16,-16-5-2 15,-17 10-4-15,-3 14 1 16,-17 24 7-16,-13 22 0 16,-10 17-3-16,-8 14 3 15,-11 25-7-15,-12 28-1 16,-2 18 0-16,9 2 2 16,21-3-1-16,22-9-1 0,21-6-1 15,16-11-1-15,32-9 1 16,19-17 0-16,18-14-1 15,15-4 2-15,3-33 0 16,-16-4 3-16,-20-8-3 16,-30-4 1-16,-26-1 4 15,-11-2 2-15,-18 6 0 16,-33 11-6-16,-22 14 0 16,-24 18-1-16,-13 3 0 15,-8 26 0-15,12 10 0 16,15 3-1-16,26-4 0 15,25 0-4-15,22-3-6 16,17-8-16-16,1-6-18 0,23-15-47 16,9-3-193-16</inkml:trace>
  <inkml:trace contextRef="#ctx0" brushRef="#br0" timeOffset="66602.3254">28570 2391 23 0,'8'-19'266'0,"-7"3"-244"16,-1 3 6-16,0 7 22 0,0 3-3 15,0 2-10-15,0 1-11 16,0 0 4-16,0 0-13 16,0 0-12-16,0 0-5 15,0 13-2-15,-4 10 2 16,-2 11 1-16,-6 8 0 15,1 2 1-15,4 3 3 16,-2-2-5-16,5-3 1 16,2-1-1-16,2-9 2 15,0-4-2-15,0-8 0 16,0-7-2-16,0-4 2 16,0-7 0-16,0-2 0 0,0 0 0 15,0 0 2-15,0-1 5 16,0-24 3-16,0-14-10 15,-3-17-1-15,0-8 1 16,0-3-2-16,1 0 2 16,1 4 0-16,1 7-3 15,0 10 3-15,0 11 1 16,0 12 1-16,0 10-1 16,0 10 1-16,0 3-2 15,0 0-1-15,0 2-4 16,0 22-6-16,0 18 8 15,0 13 3-15,0 5 1 16,0 5 1-16,0 2-2 16,0-1 1-16,0-5 2 0,0-8-3 15,0-9 0-15,0-11 0 16,0-14 0-16,0-6 0 16,0-9 0-16,0-4 0 15,0 0 3-15,0 0 3 16,0-23 7-16,0-19-11 15,0-20-2-15,0-9-1 16,1-8 0-16,6 1-2 16,-3 6-1-16,-1 12 1 15,-1 16 3-15,-2 17 1 16,0 14 0-16,0 11 3 0,0 2-3 16,0 2-1-1,0 31-11-15,-16 17 11 0,-4 13-1 16,0 2 2-16,2-1-2 15,8-5 1-15,4-5 0 16,5-8 0-16,1-9 1 16,0-11-1-16,0-7 0 15,0-12 0-15,4-4 0 16,-3-3 0-16,-1 0 3 16,5-14 1-16,-1-18 3 15,4-15-6-15,0-13-2 16,-1-6 1-16,0-3-2 15,-2 7-3-15,-1 18 1 16,-1 18 4-16,-3 16 2 16,0 10-1-16,0 0-1 0,0 23-6 15,0 21 3-15,-3 13 3 16,-4 12 1-16,1-4-1 16,3-2 1-16,3-5-1 15,0-9 1-15,0-9 0 16,7-11-1-16,1-11-1 15,-2-6 1-15,-2-10-1 16,-2-2 2-16,0 0 2 16,1-17 4-16,2-20-1 15,0-11-6-15,-1-13 0 16,-2-1 0-16,1 3-1 16,-3 8-3-16,1 14 4 0,-1 18 1 15,0 13 0-15,0 6-1 16,0 0 0-16,0 17-8 15,-3 15 5-15,-4 12 3 16,-3 5 2-16,3-2-2 16,3-6 0-16,4-2 0 15,0-10 0-15,0-7 0 16,0-9-1-16,0-9 1 16,0-4 0-16,0 0 3 15,0 0 2-15,0-20 2 16,0-15-6-16,1-15 1 15,6-6-4-15,-2-7 2 16,-1 0-3-16,3 8 0 0,-6 8 0 16,1 17 3-1,-2 15-3-15,0 12 6 0,0 3-6 16,0 9 0-16,-2 27-3 16,-7 15 6-16,-3 10 1 15,5-1 1-15,2-1-2 16,4-8 0-16,1-9 0 15,0-13 0-15,0-7 1 16,0-10-1-16,4-10 0 16,-4-2 0-16,2 0 2 15,-1-8 6-15,-1-18 2 16,3-14-10-16,-3-5 1 0,2 1-1 16,-2 5 0-16,0 11 0 15,0 12 1-15,0 11 2 16,0 5-1-16,0 0-2 15,0 10-4-15,-6 17 1 16,-2 10 3-16,-1 2 0 16,2-5 0-16,6-10 0 15,1-6 0-15,0-8 0 16,0-4 0-16,0-5 0 16,0-1 0-16,0 0 2 15,0-3 1-15,0-20 1 16,3-8-4-16,4-7 0 15,-3-2 0-15,1 1 0 0,-2 7-2 16,-3 10 2 0,0 10 2-16,0 9-1 0,0 3-2 15,0 9-3-15,-6 22 0 16,-9 10 4-16,1 4 0 16,4-5 0-16,4-5-1 15,5-6 2-15,1-7-1 16,0-5 0-16,0-7-2 15,0-6 2-15,0-4-2 16,0 0 2-16,0 0 2 16,0 0 0-16,0 0-1 15,0 0 1-15,0 0-1 0,0 0 0 16,0 0-1 0,0 0 0-16,0 0-1 0,0 0-2 15,0 0-4-15,0-3-11 16,0-8-36-16,0 3-9 15,0-4-47-15,-3 1-235 16</inkml:trace>
  <inkml:trace contextRef="#ctx0" brushRef="#br0" timeOffset="68538.8497">3212 7704 338 0,'16'-4'29'16,"-14"-2"-26"-16,-1 6 0 15,-1 0 16-15,0 0-7 16,0 0 1-16,2 0-8 15,2 0 0-15,2 10-1 16,6 27 3-16,0 14 11 16,9 20-7-16,-3 15 1 15,1 18-2-15,-1 18 2 16,-3 11-5-16,0 5 2 0,-3-3-5 16,0-4 3-16,4-10-2 15,-4-14 0-15,0-12-3 16,0-16-2-16,-3-21 3 15,0-10-3-15,-2-19 0 16,-2-11-1-16,-5-6 1 16,3-8-1-16,-3-4-4 15,0-5-8-15,0-35-7 16,0-19-73-16,-8-25-149 16</inkml:trace>
  <inkml:trace contextRef="#ctx0" brushRef="#br0" timeOffset="69962.8573">3328 7747 405 0,'2'-2'0'15,"4"-2"2"-15,1 1-2 16,5 3 3-16,12 0-1 15,10-2 3-15,16 2 4 16,15 0 0-16,10-2-3 16,16-3 7-16,15-5-3 15,18-2 2-15,20-1-5 0,13 1 3 16,13-2-6 0,15 2-1-16,6-7-1 0,19-6 6 15,26-5 4-15,19-6-3 16,18 0-2-16,6 3-7 15,6 0 3-15,3 3 1 16,9 4 1-16,7 1-3 16,11 3-2-16,18 0 10 15,13-1-3-15,15 0-2 16,6-2-4-16,9 1 0 16,-3 1 1-16,6 5-2 15,6 2 0-15,-9-1 1 16,3 6-1-16,-2 0 0 15,-7 6 1-15,-13-4-1 16,-5 3 0-16,-9 0 0 0,-16-1 5 16,-8 0-5-16,-13 3 0 15,-18 0 0-15,-9 0 5 16,-12 1-5-16,-21-4 0 16,-12 2 0-16,-4-4 2 15,-12-4 1-15,-10-1-3 16,-17 1 0-16,-17 3 0 15,-20 3 0-15,-21 2 0 16,-9 5 1-16,-11 0 0 16,-15 0-1-16,-11 0-1 15,-18 5 1-15,-11 7-1 16,-8 3 0-16,-11 2 1 0,-5 2-2 16,-11 2 1-1,-7 2 0-15,-4 2 1 0,-1 4 1 16,2 2-1-16,-7 2 1 15,4 10 1-15,-3 0-2 16,1 9 1-16,-1 3 0 16,0 7 1-16,0 9-2 15,-4 2 0-15,4 12 3 16,-1 3-3-16,2 5 1 16,-1 9-1-16,-2 8 4 15,-5 7-2-15,0 0 0 16,0-3 3-16,-14-15-5 15,1-6 3-15,-3-12-2 16,-1-16-1-16,1-14 1 16,-4-10 0-16,-1-12-1 0,1-10 2 15,-6-4 0-15,-11-5 4 16,-5-7-5-16,-13-3 4 16,-12 0-5-16,-18-6 1 15,-22-13 0-15,-13 0-1 16,-17 0-2-16,-14 2 2 15,-22 6-1-15,-21 6 1 16,-24 5 0-16,-16 0 2 16,-16 0-1-16,-13 12-1 15,-13 3-1-15,-19 7 1 16,-7 4 0-16,-10-1 0 16,-7 9 0-16,-5-2 0 0,-4 6 0 15,-9-2 0-15,-5 5 1 16,2 0-1-16,6-2 0 15,-2 5 0-15,6 1-1 16,5 1 1-16,4-1 0 16,3-5 0-16,7 1 0 15,2-1 0-15,3-1 0 16,3-1 1-16,3 0-1 16,5-6 0-16,2 4 0 15,4 2 0-15,10 2-1 16,0 0 1-16,3 4 1 15,10-3-1-15,4 0-2 0,14-9 2 16,5 1 0-16,13-3 3 16,8-5-3-16,13 1-2 15,12-4 2-15,12-4-1 16,10-1 2-16,10-7-1 16,23-8 4-16,14-2-4 15,25 0 1-15,15 0-1 16,13 0 0-16,8-2 0 15,12-3 0-15,16-2-1 16,9 3 2-16,11 0-1 16,8 3 1-16,7-2 0 15,1 3-1-15,2 0 0 16,1 0-3-16,0-3-5 0,0 3 1 16,0 0-2-1,0 0-2-15,0-4-17 0,0 3-33 16,1-12-25-16,14-9-135 15</inkml:trace>
  <inkml:trace contextRef="#ctx0" brushRef="#br0" timeOffset="71694.9814">6885 6284 334 0,'0'-11'54'16,"0"4"-32"-16,0 7 11 16,0 0-19-16,0 10-13 0,6 23 4 15,3 18-5-15,3 22 11 16,6 6-2-16,-2-3-6 15,-1-4 1-15,3-8-2 16,-3-1-2-16,1-6 0 16,-5-9 1-16,-2-10-1 15,1-12 0-15,-4-10 0 16,-3-8-2-16,0-8-1 16,-3 0 3-16,0-25-5 15,-12-30-23-15,-10-19-36 16,-2-17 28-16,-1-8 18 15,-2-7 3-15,1-1 11 0,1 6 4 16,1 6 6-16,-1 15 10 16,8 19 7-16,1 16-1 15,7 19 9-15,6 11-13 16,0 9 5-16,3 3-11 16,0 0-11-16,18-4 3 15,12 2-4-15,16 4 0 16,5 1 4-16,13 3-2 15,6 17 5-15,0 7-2 16,2 4 2-16,-8 2-2 16,-4 0 2-16,-8 1-2 15,-10-2-4-15,-11-2 0 16,-7 1 1-16,-8-4 2 0,-10-5-4 16,-6 4 7-16,-3 3 2 15,-27 8 5-15,-16 12-1 16,-12 0-6-16,-6-4-5 15,0-4 2-15,1-12-1 16,12-8 0-16,8-8-2 16,15-6 2-16,11-4-3 15,14-1 1-15,3-2-1 16,0 0-5-16,0 1-8 16,9 8-4-16,24 1 16 15,12 3 1-15,10 3 2 16,3-2-2-16,8-2 1 15,-2 4 2-15,2-2 1 16,-1-1-1-16,-4 0-1 0,-5-3-2 16,-10 2 1-16,-9-2-1 15,-10 0-1-15,-8-3 0 16,-8-2-2-16,-2-1-5 16,-3 2-13-16,-2-5-24 15,-1-1-45-15,-3-7-269 16</inkml:trace>
  <inkml:trace contextRef="#ctx0" brushRef="#br0" timeOffset="72042.3539">7891 6103 306 0,'-8'3'91'0,"8"-1"-85"16,0 0 1-16,0-2 2 15,14 1-5-15,24-1 2 16,15 0 4-16,15 0 3 15,7-11 2-15,2-3-2 0,1-1-4 16,-6 0-3-16,-8 3-5 16,-12 4-1-16,-19 7-3 15,-11 1-6-15,-19 4-11 16,-3 21-36-16,-31 11-226 16</inkml:trace>
  <inkml:trace contextRef="#ctx0" brushRef="#br0" timeOffset="72235.4316">8037 6537 111 0,'31'4'35'0,"18"-4"-3"16,14 0 43-16,10 0-11 0,6-8-21 16,-1-10 0-1,2 2-10-15,-14-5-11 0,-11-1-12 16,-16 5-10-16,-9-5-2 15,-18-2-9-15,-12 1-23 16,-15 0-140-16</inkml:trace>
  <inkml:trace contextRef="#ctx0" brushRef="#br0" timeOffset="72408.4002">7943 6178 337 0,'-3'10'33'0,"3"25"-27"0,0 15-6 15,3 24 20-15,9 13 4 16,4 12-7-16,-2 11 8 16,5 12-11-16,3 2-6 15,1 1-8-15,7-3-16 16,1-17-40-16</inkml:trace>
  <inkml:trace contextRef="#ctx0" brushRef="#br0" timeOffset="72984.5713">12744 7198 124 0,'-3'0'249'16,"-5"31"-243"-16,-5 36 3 15,-2 51 10-15,-8-25-4 16,16 8 1-16,7 10-5 16,0 14 3-16,0 17-1 15,14 13 3-15,5 13-4 16,0 5-2-16,4-3-3 0,-3-6-4 16,2-16-2-16,0-18-1 15,-1-24 0-15,-6-21-3 16,1-25-5-16,-5-23-7 15,-11-26-20-15,0-11-37 16,-11-30-174-16</inkml:trace>
  <inkml:trace contextRef="#ctx0" brushRef="#br0" timeOffset="73533.4679">6554 8853 270 0,'0'0'27'0,"0"0"-13"16,3 0 1-16,6 0-6 15,16 0 2-15,14 0 8 16,16-10-3-16,17-12 4 16,13-7-2-16,3-2-7 15,-2 6-7-15,-8 7-3 16,-5 9 1-16,-15 9-1 16,-13 0 0-16,-12 26 0 15,-8 8-1-15,-7 9 1 16,-12 19 7-16,-6 9 0 15,0 8 1-15,-21 10 2 0,-4-2-7 16,-5 5-1-16,2-2-3 16,5-14-4-16,10-14-9 15,13-32-17-15,0-30-42 16,25-22-212-16</inkml:trace>
  <inkml:trace contextRef="#ctx0" brushRef="#br0" timeOffset="73871.4787">7837 8648 132 0,'0'42'159'0,"-6"17"-149"16,-6 13 6-16,-7 4 12 0,5-6 2 16,8-7-8-16,6-12-7 15,0-12-7-15,26-16-3 16,12-11-1-16,12-12-2 15,14-22 4-15,4-24-6 16,-5-11 1-16,-15-6 0 16,-15 7 0-16,-17 9-1 15,-16 7 4-15,-3 10 4 16,-30 8 9-16,-19 15-5 16,-15 7-3-16,-6 0 0 15,4 15-4-15,8 3 3 16,19-5-8-16,17-4-1 0,14-8-3 15,11-1-11 1,23-32-46-16,32-29-18 0,24-24-145 16</inkml:trace>
  <inkml:trace contextRef="#ctx0" brushRef="#br0" timeOffset="74172.0195">8547 8121 202 0,'-18'49'40'0,"2"2"-15"16,7-11 13-16,9-10-10 16,0-12-13-16,6-6-9 15,24-9 0-15,11-3 2 0,12-37 1 16,8-21-1 0,3-15-5-16,-7-1 0 0,-16 16-2 15,-24 16 3-15,-17 13 2 16,-3 15 12-16,-27 10 10 15,-19 4-18-15,-11 6-4 16,-13 25-5-16,3 6 0 16,7 2 0-16,20-8-1 15,19-7-3-15,24-12-12 16,12-12-30-16,34-1-32 16,20-31-222-16</inkml:trace>
  <inkml:trace contextRef="#ctx0" brushRef="#br0" timeOffset="74373.1604">9095 8199 326 0,'-60'99'60'16,"-7"11"-27"-16,-8 12-8 16,-2 6-6-16,-4 8-1 15,2 2-3-15,9-9-6 16,16-12-6-16,20-19-3 15,23-29-7-15,11-29-9 16,26-34-26-16,20-24-47 16,9-47-197-16</inkml:trace>
  <inkml:trace contextRef="#ctx0" brushRef="#br0" timeOffset="74660.2398">9075 8945 76 0,'-19'63'153'15,"5"-2"-78"-15,1-7-33 16,10-9-4-16,3-12-19 16,6-7-10-16,18-15-3 15,18-11 1-15,13-4-2 16,12-40-1-16,9-14 0 16,-4-12-3-16,-17 7 3 15,-19 9-4-15,-20 17 1 16,-16 7 10-16,-3 8 11 0,-34 8-6 15,-14 5-7 1,-15 9-1-16,-8 0-8 0,-1 12 0 16,4 7-3-16,20-6-3 15,18-8-22-15,17-5-32 16,16-17-324-16</inkml:trace>
  <inkml:trace contextRef="#ctx0" brushRef="#br0" timeOffset="76525.3413">9614 6778 28 0,'-30'2'36'15,"-9"5"-32"-15,-13 6 22 16,1 5 4-16,14 5-5 16,9-11 1-16,5-4 8 15,4-5 13-15,10-3 1 16,1 0-10-16,1 0 3 0,4-1-6 15,3-17-14-15,0-11-11 16,6-9-4-16,21-16-3 16,9-5-1-16,13-10 3 15,12 2-1-15,11-6 1 16,9 7 2-16,12 0-3 16,9 1 1-16,5 2 0 15,7 4 1-15,12 3 1 16,13 3 0-16,15 1 1 15,10 4-1-15,12 8-6 16,-9 3 4-16,-6 11-4 16,-8 7 2-16,-3 7-3 15,-2 6 0-15,4 6 4 16,9 0 0-16,-3 3-4 16,-9 16 0-16,-13 7 0 0,-9 7 0 15,-14 4 0-15,-8 7 0 16,-8 0 3-16,1 4-3 15,-1-1 1-15,3 5-1 16,-5-5 0-16,-1 5 2 16,-4-1-1-16,-5 4-1 15,-7-1 0-15,-7 2 1 16,-8 3 0-16,-15-1-1 16,-5-4 0-16,-9 1 1 15,-4-2 2-15,0 1-3 16,-5-5 0-16,1-8 0 15,-3-6 1-15,-3-13-2 0,-8-10 1 16,-6-9-3-16,-6-3-3 16,0 0 0-16,0-21-3 15,0-17-59-15,-15-16-141 16</inkml:trace>
  <inkml:trace contextRef="#ctx0" brushRef="#br0" timeOffset="76893.4901">13663 6147 404 0,'0'0'0'16,"0"0"-13"-16,3 16 13 0,12 12 5 16,9 8 4-16,5 8 6 15,6 1-6-15,1 6-6 16,4 0 6-16,-2 3 2 15,1 0-5-15,-1 0-2 16,-5-2 4-16,-8-2-2 16,-4-1-2-16,-9 0-4 15,-6-3 5-15,-6-8 0 16,0-5-5-16,-6-6 6 16,-21-3 3-16,-10-6 0 15,-15-6-2-15,-3-6 0 16,-7-6-1-16,-2 0-3 0,-9-1-3 15,-4-14 1-15,2-2-2 16,4 2 0-16,15 3-5 16,11 3-9-16,15 5-10 15,11-2-61-15</inkml:trace>
  <inkml:trace contextRef="#ctx0" brushRef="#br0" timeOffset="77959.7861">13565 7824 166 0,'16'-13'105'15,"3"2"-100"-15,4 6 6 16,26-5 20-16,0 3-4 16,11 2-5-16,13 2-1 15,0 3-4-15,0 0-1 16,-11 12-8-16,-15 9 0 15,-14 1-5-15,-19 4-2 16,-14 7 1-16,-7 7 5 16,-32 15 3-16,-17 10-5 15,-5 5-1-15,-4-6 1 16,19-17 0-16,18-11-5 16,14-14 0-16,14-10-5 0,11-1-2 15,18-1 4-15,12-2 3 16,9-1 0-16,4 5 1 15,-4 3-1-15,-9 5 2 16,-12 4-1-16,-13 4 0 16,-15 7 3-16,-1 4 0 15,-29 12 4-15,-17 5 0 16,-11 3-5-16,-7-9-3 16,10-12 0-16,11-14-3 15,19-23-4-15,15-2-11 16,9-42-41-16,27-22-128 15</inkml:trace>
  <inkml:trace contextRef="#ctx0" brushRef="#br0" timeOffset="78265.4155">14467 8258 118 0,'0'51'165'0,"0"2"-103"16,0-7-27-16,6-5-7 15,7-8-15-15,10-11-2 16,10-14-2-16,6-8 2 16,13-19 3-16,6-21-2 15,-3-9-6-15,-10-5-3 16,-18 6 2-16,-14 0 1 16,-13 4 4-16,-13 8 0 0,-23 3-3 15,-13 11 3-15,-8 11-5 16,-5 10-3-16,6 1-1 15,10 0 0-15,11 0-1 16,19 0-3-16,9 0-8 16,7-3-19-16,25-29-63 15,25-18-103-15</inkml:trace>
  <inkml:trace contextRef="#ctx0" brushRef="#br0" timeOffset="78550.8712">15113 7575 215 0,'0'0'102'0,"-10"11"-93"0,4 7 11 16,0 1 5-16,6-2-7 15,0-4-7-15,3-3-3 16,19-6-4-16,11-4 5 16,6-14 2-16,7-16 1 15,-1-10-9-15,-14 3-2 16,-10 1 3-16,-18 6 0 15,-3 3 0-15,-24 9 4 16,-20 5-2-16,-12 13-5 16,-8 0-1-16,-9 8 0 15,16 10-1-15,11 2 1 16,17-5-11-16,25-7-18 16,8-8-45-16,39 0-143 0</inkml:trace>
  <inkml:trace contextRef="#ctx0" brushRef="#br0" timeOffset="78732.2371">15451 7656 313 0,'-65'82'64'0,"0"2"-24"16,-1 3-12-16,5 4-5 15,3 3-8-15,6-7-11 16,17-5-4-16,11-17-4 15,18-21-15-15,6-19-22 0,16-25-91 16</inkml:trace>
  <inkml:trace contextRef="#ctx0" brushRef="#br0" timeOffset="79008.2185">15328 8295 26 0,'-11'48'162'16,"-4"11"-89"-16,5-4-19 15,0-1-19-15,7-10-5 16,3-10-14-16,9-8-7 16,19-15 3-16,18-11-8 15,20-15 6-15,9-30-4 16,5-9-4-16,-14-1-2 0,-20 6 0 16,-25 6 0-1,-18 6 7-15,-3 8-3 0,-18 7 6 16,-18 6 5-16,-19 8-9 15,-7 5-3-15,0 3-3 16,7 0-3-16,16 0-3 16,6 4-14-16,17 5-47 15</inkml:trace>
  <inkml:trace contextRef="#ctx0" brushRef="#br0" timeOffset="79571.2838">18164 6956 289 0,'-13'0'38'15,"7"-1"-8"-15,6 1-2 16,0 0-4-16,0 17-12 15,0 21-11-15,3 13 15 0,14 16-1 16,12 6-6-16,7 6 2 16,6-3-6-16,13-8 2 15,3-12-3-15,4-12-4 16,3-14-1-16,-7-9-3 16,-5-10-11-16,-5-11-5 15,-3 0-33-15,-9-25-200 16</inkml:trace>
  <inkml:trace contextRef="#ctx0" brushRef="#br0" timeOffset="79931.1248">19122 7058 289 0,'0'0'94'0,"0"0"-74"0,-26 22 6 15,-23 15-9-15,-25 18-4 16,-17 11 2-16,-3-1-3 15,10-5 1-15,17-12-8 16,19-8-4-16,17-14 2 16,16-8-3-16,13 0-6 15,2 1-5-15,13 6 7 16,13 4 2-16,6 11 2 16,5 4 1-16,-9 5-1 15,-2 9 0-15,-7 1 0 16,-5 7 1-16,-11 11 1 0,-3 7 5 15,0 8-1 1,0-4 3-16,0-6-4 0,0-7-3 16,0-7 0-16,0-10-2 15,0-7 0-15,0-11-2 16,0-14-4-16,0-10-14 16,10-16-29-16,0 0-129 15</inkml:trace>
  <inkml:trace contextRef="#ctx0" brushRef="#br0" timeOffset="80807.5365">19302 8203 318 0,'0'3'102'0,"0"5"-97"15,0 9-4-15,-4 6 19 16,-3 9 2-16,-1-1-6 16,3 5-4-16,5-2 0 15,0-2-2-15,0 1 2 16,0 1-5-16,0-5-1 16,0-4 1-16,0-10-4 15,3-5 0-15,-1-5 0 16,-2-5 2-16,0 0 0 15,0 0 0-15,0 0-1 0,0 0 3 16,0 0-4-16,0 0 0 16,0 0 0-16,0 0 2 15,0 0-3-15,0 0 4 16,0 0-4-16,0 0 4 16,0 0-4-16,0 0 2 15,0-4 2-15,0-7-6 16,0-11 0-16,0 0 0 15,-2-10 2-15,-1-2-2 16,-3-5 0-16,3-5 1 16,0-1 0-16,2-2 1 15,1-2-2-15,0 5 0 16,0 4 1-16,3 6 2 0,7 10-3 16,7 5-3-16,-4 5 2 15,8 6 1-15,3 7-6 16,8 1 6-16,0 0-4 15,7 1 3-15,1 18 0 16,2 6-1-16,-3 8 2 16,-3 7-1-16,-7 5 1 15,-3 5 1-15,-11 5-1 16,-5 0 0-16,-6 1 0 16,-4-1 0-16,0-4 1 15,-8 4-1-15,-13 0 3 16,-8-8-2-16,-5-1 0 15,-4-7 1-15,5-4-2 16,6-13 2-16,10-9-2 0,10-9 0 16,4 0-2-16,3-4 2 15,0 0-2-15,0 0-4 16,3 0-6-16,13 3 2 16,10 1 10-16,6 2 1 15,6-1-1-15,3 1 0 16,4 2-1-16,4-4 1 15,-2 5 0-15,2-3 0 16,-4 2 0-16,-8-1 0 16,-5 0 1-16,-10 1-1 15,-8-5 0-15,-7-3-1 16,-4 0 0-16,-3 0-6 0,0-7-16 16,0-16-48-16,0-13-107 15</inkml:trace>
  <inkml:trace contextRef="#ctx0" brushRef="#br0" timeOffset="81319.1379">18512 6603 178 0,'-6'9'32'0,"6"-6"9"15,0-3 14-15,0 0-12 16,0 0-11-16,3-9-9 15,17-23 4-15,12-12-4 16,7-14-9-16,3-5-7 16,-1 2-2-16,-2 3 0 15,-2 8-2-15,-2 11-1 16,-9 10 0-16,-2 13 1 0,-9 4-3 16,-1 11 3-16,-8 1-3 15,4 7-1-15,3 19 1 16,3 8 5-16,1 5 1 15,1-1-2-15,5 2 1 16,-1-7 0-16,2-3 2 16,-2-3 0-16,1-10-3 15,-3-1-1-15,-4-6-3 16,0-2 0-16,-7-3-3 16,0 0-8-16,3-1-10 15,-6 2-24-15,-3-4-144 16</inkml:trace>
  <inkml:trace contextRef="#ctx0" brushRef="#br0" timeOffset="82293.4451">20390 8684 349 0,'-14'0'26'16,"3"-3"3"-16,6 3-4 16,5 0-25-16,24 3 1 15,18 9 4-15,11 1 1 16,6 6-1-16,-7 2 1 16,-13 0-3-16,-13 0 0 15,-10-1-1-15,-10 2 0 16,-6 5 5-16,-19 6 11 15,-13 4-6-15,-11 3 0 16,4-8-6-16,7-4-2 0,16-7-3 16,6-3-1-16,10-3-4 15,0 5 2-15,13 0 1 16,6 6 0-16,10-4 1 16,0 3 1-16,-2 1-1 15,-9-4 0-15,-7 5 1 16,-11-1-1-16,0 3 1 15,-6-1 6-15,-21 5-2 16,-8-3 1-16,-5-1-1 16,-3-7-3-16,3-2-2 0,4-10-5 15,6-8 1 1,8-2-20-16,5-10-26 16,14-27-100-16</inkml:trace>
  <inkml:trace contextRef="#ctx0" brushRef="#br0" timeOffset="82936.5453">20811 9040 208 0,'0'0'39'16,"0"0"-31"-16,0 10 19 16,0 9 17-16,0 6-7 15,0-2-12-15,6-4-8 16,3 0-9-16,10-7 4 15,11-2-8-15,9-9-4 0,7-1 2 16,3-11 4-16,0-13-3 16,-11-2-3-16,-13 1 4 15,-14 2 5-15,-11 2 1 16,0 3 3-16,-24 6 1 16,-8 2-3-16,-3 10-1 15,-1 0-3-15,1 0 1 16,15 0 0-16,9 0-5 15,11 0-3-15,0 0-4 16,11 0-11-16,21 0 14 16,17 0-1-16,13-9 2 15,0-8 0-15,-1 2 0 0,-5 3-1 16,-11 11 2-16,-13 1-2 16,-6 0 1-16,-13 4-1 15,-3 12 2-15,-5 9-1 16,-4 4 3-16,1 0 3 15,-1-4-5-15,6-3 0 16,6-5-2-16,3-6 2 16,10-7-1-16,7-4 0 15,5-8 1-15,4-16-1 16,-3-7 4-16,-9 1-3 16,-11 8 2-16,-10 5 2 15,-9 4 5-15,0-1 3 16,-8 4 1-16,-14 1-6 0,-3 3-3 15,-3 3-2 1,-5 3-3-16,6 0 0 0,6 0 2 16,8 0-2-16,6 0-2 15,7 0 0-15,0 0-9 16,0 0-9-16,7 0-11 16,12-4-12-16,11-3-8 15,2-2-155-15</inkml:trace>
  <inkml:trace contextRef="#ctx0" brushRef="#br0" timeOffset="83440.3054">22276 8865 147 0,'0'0'110'0,"0"0"-49"15,0 0-1-15,0 0-19 16,-8 0-28-16,-2 0-5 16,-3 0-3-16,2 1 3 15,-1 4-2-15,0-2-1 16,3 1-2-16,2 0 3 16,-4-4 1-16,2 5-3 15,2-3 1-15,-3 2 1 16,-4 4-4-16,-2 2-1 15,1 5 0-15,-3 4 0 0,4-2-1 16,4 1 3-16,0 1-3 16,7-3 0-16,-1-1 0 15,4-5 0-15,0 0 0 16,0-3-1-16,10-3 0 16,9-4 1-16,9 0 0 15,6-10 0-15,5-8 1 16,0 0-1-16,-6-4 1 15,-11 3 0-15,-5-1 0 16,-13 3 1-16,-4-1 1 16,0 3 4-16,-10 0-2 15,-14 8-2-15,-3 0-3 0,0 6-2 16,7 1-3-16,7 0-10 16,13 0-21-16,0 0-44 15,27-8-139-15</inkml:trace>
  <inkml:trace contextRef="#ctx0" brushRef="#br0" timeOffset="83643.3244">22689 8824 215 0,'-25'28'134'0,"-5"5"-100"16,0 1-16-16,2 1-3 0,1-3-9 15,3-3 1 1,4-5-7-16,3-12 0 0,2-2-4 16,-2-10-8-16,2 0-24 15,4-18-80-15</inkml:trace>
  <inkml:trace contextRef="#ctx0" brushRef="#br0" timeOffset="83807.1507">22413 8887 192 0,'0'0'57'15,"0"0"-56"-15,0 14 9 16,3 11 21-16,8 4 0 16,-1 5-11-16,3 1 1 0,2-5-8 15,5-8-8 1,2-3-5-16,2-10 0 0,3-9-11 16,7-1-26-16,0-29-175 15</inkml:trace>
  <inkml:trace contextRef="#ctx0" brushRef="#br0" timeOffset="83986.8058">22916 8764 291 0,'3'5'24'16,"3"20"-21"-16,3 8 19 16,-6 11 2-16,1 4-2 15,4 4-7-15,-2-2 9 16,2-1-11-16,0-8-7 15,0-7-6-15,-4-11-3 0,-1-4-11 16,-1-16-60-16</inkml:trace>
  <inkml:trace contextRef="#ctx0" brushRef="#br0" timeOffset="87557.0824">7018 12677 155 0,'6'-12'180'0,"0"-5"-150"16,-6 4-11-16,0 13 15 15,0 0-16-15,0 2-7 16,0 30-9-16,-6 20 7 15,-18 32 6-15,-12 22-2 16,-3 12-2-16,-10 10-3 16,-2 8 0-16,-4-4-4 0,0-3-4 15,6-19 0 1,13-26-1-16,15-33-11 0,17-35-16 16,4-24-28-16,16-54-100 15</inkml:trace>
  <inkml:trace contextRef="#ctx0" brushRef="#br0" timeOffset="87775.4001">6997 12739 7 0,'19'77'152'16,"5"15"-67"-16,2 4-37 15,5 10 0-15,3-6-19 16,5 1 2-16,0-11-9 15,0-14-13-15,-5-9-3 0,-4-16-6 16,-8-12-2-16,-7-12-4 16,-9-16-10-16,-6-5-12 15,-21-6-4-15,-22 0-263 16</inkml:trace>
  <inkml:trace contextRef="#ctx0" brushRef="#br0" timeOffset="87911.6287">6761 13560 413 0,'0'0'0'16,"0"0"-6"-16,29 0 3 16,26 0 3-16,19-13 0 15,22-24 0-15,7-18-10 0,7-15-27 16,-4-18-48-16</inkml:trace>
  <inkml:trace contextRef="#ctx0" brushRef="#br0" timeOffset="88105.3147">7932 12787 289 0,'-7'48'58'0,"-17"22"-52"16,-10 16 9-16,-8 7 3 16,3-4 4-16,0-1-10 15,8-14-5-15,7-20-5 16,8-20-2-16,7-21-2 0,9-13-20 15,0-26-42-15,12-35-136 16</inkml:trace>
  <inkml:trace contextRef="#ctx0" brushRef="#br0" timeOffset="88301.9935">7877 13084 173 0,'30'81'103'0,"6"4"-56"15,1-8-22-15,5-8 0 16,-5-14-2-16,-1-15-7 16,-3-6-9-16,-5-15-6 0,-4-12-1 15,-6-7-2-15,0-19-9 16,-3-25-4-16,1-11-24 16,-10-4-93-16</inkml:trace>
  <inkml:trace contextRef="#ctx0" brushRef="#br0" timeOffset="88884.5658">8620 12821 139 0,'0'14'26'0,"0"0"38"0,0 1-11 16,0 0-15-16,0-5-19 16,0 2-6-16,0-5 2 15,0 1-2-15,0-4-8 16,0 1 2-16,0 0-3 16,0-5-3-16,0 0 1 15,0 0-1-15,0 0 1 16,0 0-1-16,0 0-1 15,0 0 1-15,0 0-1 16,0 0-1-16,3 0-2 16,-3 0 0-16,0 0 2 15,0 0 1-15,0 0 1 0,0 0-1 16,0 0 2-16,0 0 3 16,0 0 0-16,0 0 6 15,0 0 1-15,0 0 10 16,0 0-1-16,0 0-1 15,0 0-7-15,0 0-4 16,0 0-4-16,-3 19-3 16,-3 9-2-16,-4 17 4 15,-2 6-3-15,-2 11 1 16,-2 4-2-16,-3 5 4 16,-1-5-2-16,-2-3-2 15,1-9 1-15,6 1-1 16,-1-8-1-16,2 1 1 0,1-14 0 15,7-5-2 1,3-11-5-16,0-13-16 0,3-5-14 16,0-13-44-16,9-26-172 15</inkml:trace>
  <inkml:trace contextRef="#ctx0" brushRef="#br0" timeOffset="89162.9134">9042 12761 149 0,'0'16'100'0,"-4"16"-85"16,-11 9 33-16,-4 10 8 15,-1 8-21-15,1 10-8 16,-5 8-4-16,3 4-8 15,0 4 1-15,-1-5-4 16,3-7-8-16,5-7-4 16,2-13 0-16,6-13-2 15,2-12-10-15,4-20-17 16,0-8-18-16,0-36-113 16</inkml:trace>
  <inkml:trace contextRef="#ctx0" brushRef="#br0" timeOffset="89507.013">8959 12857 173 0,'0'15'80'15,"6"24"-76"-15,3 14 20 16,4 9 14-16,7 11-11 16,5 7 4-16,8-2-11 15,10-8 3-15,8-9-4 16,10-13-5-16,-1-11-4 15,-2-15 0-15,-3-11-6 16,-10-11 2-16,-8 0-4 16,-9-25 1-16,-2-20 4 15,-7-9-3-15,-5-17 0 0,-10-14-2 16,-4-6 0-16,0-7-2 16,-18-1 0-16,-1 10 0 15,4 5 0-15,4 18 0 16,4 19 1-16,1 10-2 15,3 18-1-15,3 12 1 16,0 4-2-16,0 3-9 16,0 0-27-16,-6 10-71 15</inkml:trace>
  <inkml:trace contextRef="#ctx0" brushRef="#br0" timeOffset="90264.974">5790 14783 277 0,'19'0'48'0,"-8"0"-41"0,-11 44 1 16,6 38 13-16,3 56 1 16,1-15-6-16,2 4-6 15,0-2 1-15,6-3-2 16,-2-9-9-16,4-13 3 15,-1-9-3-15,2-25 0 16,-3-15-1-16,-2-17-1 16,-5-20-14-16,-2-14-18 15,-6-30-64-15</inkml:trace>
  <inkml:trace contextRef="#ctx0" brushRef="#br0" timeOffset="91180.9098">6050 14747 100 0,'10'-1'239'0,"5"-2"-238"16,31-5-1-16,20-6 8 15,26-8 4-15,26-4 0 16,34 2 3-16,23 1-5 16,31-3 4-16,25-4-4 15,18-6 1-15,36-8 5 16,21-4-5-16,18-7-6 15,28 0-3-15,15-8 0 16,21-6 13-16,15-4-10 16,7 3-4-16,-6 4 0 15,-7 7 0-15,3 8 0 0,1-2 0 16,-8 10 3-16,6 2-2 16,-3 1 3-16,-13 8 1 15,-2 2-4-15,-11 0-2 16,-17 2 4-16,-14 10-2 15,-18 3 1-15,-19 8 0 16,-20 7 4-16,-13 0-7 16,-35 16 0-16,-14 8 2 15,-27 1 0-15,-22 5-2 16,-19 9 0-16,-28 2-2 16,-24 11 2-16,-24 5-2 15,-18 11 2-15,-19 9 4 0,-11 10 0 16,-10 9 5-1,-6 17-2-15,-8 16-1 0,-2 10 3 16,-2 12-4-16,0 2-2 16,-6-2-1-16,-10-1-2 15,0-10 3-15,-1-12-3 16,-5-13 0-16,-4-9 0 16,-10-18 1-16,-12-8 0 15,-11-17 0-15,-15-15 3 16,-15-11-2-16,-21-7 0 15,-16-13-1-15,-17-9 0 16,-21-5-1-16,-13-3-1 16,-25 0 0-16,-28 4 1 15,-23 8 0-15,-23 1 0 0,-26 9 0 16,-25 9 0-16,-20 5 0 16,-28 4 2-16,-8 12-2 15,-9-4 0-15,-2 6 1 16,6 1-1-16,1-4 0 15,13 5 1-15,1-5-1 16,0 1-2-16,12-5 2 16,2-6 1-16,8-9-1 15,6-1-2-15,5-7 2 16,9 0 0-16,10-7 0 16,18-5 0-16,18-8 2 15,21-4-2-15,21 0-1 16,22 0 1-16,14 0 1 15,25-8-1-15,22 0 3 16,29 1-3-16,22 0-1 0,22 2-2 16,13 2 1-16,11 0-1 15,15 0 0-15,17 2-7 16,10-6-7-16,8-1-22 16,13-11-28-16,13-14-131 15</inkml:trace>
  <inkml:trace contextRef="#ctx0" brushRef="#br0" timeOffset="91930.8854">10105 12772 301 0,'-11'-4'27'0,"11"1"-11"16,0-1-14-16,6-2 1 15,21-10 2-15,18-6 2 16,16-6 0-16,24-4 2 16,15-7 1-16,18 3 4 15,19-5-2-15,14 0-3 16,16 6-4-16,21-9 0 15,25-8 0-15,32-3 8 16,31 0 3-16,18 7-6 16,6 7-9-16,8 4 3 15,9 8 1-15,8-1-1 0,6 5-4 16,5 3 1-16,-3 11 5 16,-8 8-6-16,-10 3 0 15,-13 14 1-15,-13 16-1 16,-15 9 3-16,-15 6-2 15,-13 13 0-15,-17 8 5 16,-7 9 1-16,-8 6 2 16,-13 5-8-16,-15 3 4 15,-15 7 2-15,-16 11-7 16,-4 2 3-16,-11 9-1 16,-4-2 1-16,-3-1-3 15,-3-9 0-15,-1-10 0 16,-5-8 0-16,-13-7 0 0,-12-12 2 15,-16-14-1 1,-19-11-1-16,-15-15 0 0,-17-7 1 16,-9-10-1-16,-14-5 0 15,-6-7-1-15,-3 0-2 16,0 0-3-16,0 0-6 16,-18 0-39-16,-15 0-231 15</inkml:trace>
  <inkml:trace contextRef="#ctx0" brushRef="#br0" timeOffset="92283.2121">19366 13400 383 0,'3'0'39'0,"10"10"-39"16,7 16 0-16,6 14 4 15,6 9 0-15,6 2-4 16,2 4 1-16,6 4 0 16,2-5 3-16,0 2 0 15,-6 0 1-15,-5-2-3 16,-15 4 5-16,-12-2-7 16,-10 3 4-16,-13-2 1 15,-27 6 5-15,-18 3-2 16,-19 5 1-16,-22 6 2 15,-13-4-4-15,-14-4-3 0,-3-14-2 16,7-11-2-16,6-11-1 16,11-14-2-16,18-12-6 15,25-7-6-15,23-2-28 16,26-18-136-16</inkml:trace>
  <inkml:trace contextRef="#ctx0" brushRef="#br0" timeOffset="92733.2115">21015 13872 308 0,'-7'-6'51'0,"-2"6"-27"0,6 0-2 16,3 0-11-16,0 19-9 16,6 25 1-16,13 18 14 15,4 11 0-15,5 3-4 16,5-4-3-16,0-4-3 16,-1-1-4-16,0-5-3 15,-2-13-1-15,-7-11 0 16,3-16-11-16,-7-11-13 15,1-11-14-15,2-11-56 16,5-24-127-16</inkml:trace>
  <inkml:trace contextRef="#ctx0" brushRef="#br0" timeOffset="93131.4267">21819 14049 76 0,'14'8'110'0,"-8"10"-81"15,0 0 12-15,-6 1-3 16,0 6 6-16,-22 0-3 16,-14 3-9-16,-8 1-8 15,-6 3-11-15,2-6-1 16,2-4-2-16,7-3 1 16,7-1-6-16,9 0-1 15,4-3-4-15,6 10 0 16,6 5 1-16,4 11-1 0,3 6 0 15,0 8 0-15,3 0 1 16,13 3 0-16,-3 5-1 16,3 2 3-16,-5 6-1 15,-2 2 1-15,-1 0 0 16,-3-3 4-16,-1 1-3 16,-4-2 2-16,0-7-5 15,0 1 3-15,0-4-2 16,-8-13-2-16,2-5 0 15,3-14 0-15,3-10-8 16,0-9-7-16,2-8-12 16,19-5-48-16,7-27-195 15</inkml:trace>
  <inkml:trace contextRef="#ctx0" brushRef="#br0" timeOffset="93917.6386">22008 15066 140 0,'4'-11'56'16,"-4"7"-37"-16,0 1 24 15,0 3 19-15,0 0-21 16,0 0-19-16,0 0-9 16,0 11-4-16,0 22-6 15,0 11 12-15,0 19 0 16,-4 6-10-16,4 0-1 15,0 1 4-15,0-7-5 16,0-5 2-16,0-6-5 16,0-4 0-16,0-16-3 15,0-10 2-15,0-10-10 0,4-12-15 16,9-12-51-16,11-28-221 16</inkml:trace>
  <inkml:trace contextRef="#ctx0" brushRef="#br0" timeOffset="94241.0677">22499 15131 257 0,'-13'17'35'16,"-17"10"-14"-16,-9 14 12 0,-10 0-6 16,-5-1-8-1,-2 2-6-15,1-3-2 16,7-7-1-16,9-8 0 0,12-7 1 15,14-5 0-15,7-8-2 16,6-1-6-16,0 3-3 16,0 5 0-16,16 2 0 15,14 1 3-15,12 0-1 16,9 1 1-16,5 0 0 16,1 2-1-16,0-1 0 15,-5 2 1-15,-3 1-3 16,-5-1-1-16,-10-3-1 15,-6-1-7-15,-5 1-15 16,-9-11-44-16,-11-4-266 16</inkml:trace>
  <inkml:trace contextRef="#ctx0" brushRef="#br0" timeOffset="94839.2403">23038 15448 312 0,'-1'-5'75'15,"1"5"-62"-15,0 0-8 16,4 0-3-16,25 0-1 15,5 0 2-15,12 2 3 16,-4 9-3-16,-3 6 4 0,-9 2 0 16,-11-2-2-1,-7 7 1-15,-8 5-1 0,-4 0 4 16,0 9-2 0,-13 5 3-16,-6 0-2 0,3-3-5 15,3-10-2-15,10-4-1 16,3-4-1-16,0-4-5 15,7 1 4-15,12 3 2 16,-2 0 0-16,3 4 0 16,-2-5 0-16,-6 5 0 15,-4 0 1-15,-8 4 0 16,0 2-1-16,-17 2 4 16,-13-2-2-16,-5 1-2 15,0-8 0-15,0-9-1 16,5-10-12-16,10-6-19 0,15-17-119 15</inkml:trace>
  <inkml:trace contextRef="#ctx0" brushRef="#br0" timeOffset="95553.5697">23653 15785 35 0,'0'26'86'16,"0"0"-15"-16,-11 2-3 15,0 3-13-15,5-8-22 16,2-2-10-16,4-3-11 16,0-7-6-16,14-3-4 0,14-8 1 15,9 0 4 1,8-23-3-16,0-10 0 0,-2-1-2 16,-10 3-2-16,-12 8 7 15,-12 8-3-15,-4 12 5 16,-5 3 6-16,0 0 3 15,-14 0-1-15,-8 0-15 16,-1 11-2-16,5-3 0 16,7-2 0-16,11-3 0 15,0-3-6-15,0 2-5 16,17-2 5-16,13 0 5 16,11-5 1-16,-1-6-1 0,1 0 1 15,-6 5-1 1,-5 6 3-16,-7 0-4 0,-4 0 3 15,-3 17-1-15,-4 5 1 16,3 1-1-16,0-1 0 16,2 0 0-16,3-8 1 15,8-3-1-15,5-11 0 16,7 0 0-16,2-11 0 16,-1-15-1-16,-7-3-1 15,-9-5 1-15,-9 6 1 16,-13 7 2-16,-3 4 6 15,0 12 0-15,-17 1-3 16,-9 4 0-16,-3 0-4 16,1 14 0-16,6 1-1 15,10 0 0-15,12-1-3 0,0-3-1 16,21-3 0-16,12-2 2 16,7-6-2-16,6 0 3 15,-4-6 1-15,-3-5-1 16,-13 3 0-16,-10 3 1 15,-9 2 1-15,-7 3 1 16,0-3 6-16,0-5 4 16,-13 0-8-16,-9-6-1 15,-8 4-3-15,1 1-3 16,3-4 1-16,0-2-10 16,10 3-9-16,8-5-84 15</inkml:trace>
  <inkml:trace contextRef="#ctx0" brushRef="#br0" timeOffset="95875.9702">24997 15709 289 0,'-7'-8'34'15,"4"1"-10"1,1 7 13-16,2 0-18 0,0 0-11 16,-1 0-2-16,-4 3-3 15,-7 19-1-15,-9 12 6 16,-8 7-4-16,-9-2-1 15,-5-2-3-15,-2-4-2 16,-2-8-11-16,3-6-29 16,11-16-146-16</inkml:trace>
  <inkml:trace contextRef="#ctx0" brushRef="#br0" timeOffset="96047.0835">24845 15870 69 0,'7'26'82'16,"1"-3"-37"-16,4-2-13 15,-3-7-18-15,1-5-13 16,6-9-1-16,3 0-18 16,6-20-42-16</inkml:trace>
  <inkml:trace contextRef="#ctx0" brushRef="#br0" timeOffset="96213.3379">25299 15921 119 0,'16'56'88'16,"-3"-6"-42"-16,1-2-24 0,-5-7-2 15,-2-12-14-15,0-14-6 16,-5-12-16-16,-1-3-44 15</inkml:trace>
  <inkml:trace contextRef="#ctx0" brushRef="#br0" timeOffset="96819.7435">21460 13018 157 0,'-3'-8'105'0,"-6"-6"-87"16,9 6 11-16,0-9-1 15,12-12-21-15,17-12-7 16,13-15 0-16,10-2 0 16,3 4 4-16,0 5-3 15,-6 13 4-15,-3 12 1 16,-4 15 3-16,-10 9-6 0,1 0-2 15,-1 22-1-15,-1 14 8 16,0 8-6-16,2 7 3 16,-2 2 4-16,4-2-1 15,1-3-3-15,1-8 2 16,2-1-7-16,-5-6 1 16,-1-10-1-16,-2-5-8 15,-3-7-15-15,-4-11-41 16</inkml:trace>
  <inkml:trace contextRef="#ctx0" brushRef="#br0" timeOffset="99633.2727">7643 2162 117 0,'6'3'88'16,"-3"-3"-73"-16,-3 0 0 15,0 3 11-15,0-2 8 16,0 1-5-16,0 0-4 16,0-1-4-16,0 2-4 15,0 0 3-15,0-1-4 16,0-2 0-16,0 2-1 16,0-1 0-16,0 1-3 0,0-1 2 15,0 1 0 1,0-1-2-16,0-1 2 0,0 2 0 15,0-2-5-15,0 0-1 16,0 0-2-16,0 0 0 16,0 0-4-16,0 0 2 15,0 0-4-15,0 0 0 16,0 0-1-16,0 0-3 16,0 0 2-16,0 0-1 15,0 0-2-15,0 0-3 16,0-5-2-16,4-14-2 15,4-7-14-15,-2 1 2 16,0 2 12-16,0 6 10 16,-6 3-3-16,4 4 5 15,-4-2 3-15,0-2-3 0,0 1 0 16,-4-1 0-16,-2 2 4 16,-3 4 2-16,1 1-4 15,-5 0 5-15,4 3-6 16,-3 2 1-16,0 2-4 15,3 0 4-15,0 0-4 16,2 7 0-16,4 8-4 16,3-1 4-16,0 1 0 15,0-5 2-15,0-5-2 16,3-2-2-16,7-3 2 16,7 0-4-16,8-8 6 15,2-13 0-15,-2-2 1 0,-8 2-1 16,-7 8 1-16,-10 4 3 15,0 2 2-15,-3 3-4 16,-15 3 2-16,-1 1-3 16,-1 0 1-16,-5 7-2 15,4 9-1-15,3-1 1 16,8-4-1-16,10-5-1 16,0-5-7-16,7-1 3 15,19 0 4-15,15-16 0 16,7-25 2-16,3-6 1 15,-9 1-1-15,-14 16-2 16,-12 15 2-16,-16 11 0 16,0 4 1-16,-22 16-1 15,-20 23-2-15,-13 16-4 16,-11 1 6-16,5-5 0 0,15-17 1 16,18-13-1-16,20-16 0 15,8-3-2-15,0-2-16 16,3 0 11-16,15-12 7 15,7-12 0-15,1-2 0 16,1 3 0-16,-5 5-2 16,-7 12-24-16,-11 6-106 15</inkml:trace>
  <inkml:trace contextRef="#ctx0" brushRef="#br0" timeOffset="100533.2987">8429 5575 311 0,'-13'0'13'16,"4"0"-9"-16,3 0 16 15,6 0-1-15,0 0-11 16,0 0-4-16,0 0-3 16,0 0 0-16,0 0-2 15,0 2 2-15,6 0-1 16,6 0 0-16,1 0 2 0,4-2-1 16,2 0 2-16,5-16-3 15,-3-8 0-15,-5 1 2 16,-5 1 0-16,-8 0-1 15,-3 5-1-15,0 5 4 16,-17-3-1-16,-2 11 1 16,-1 1-3-16,1-1 3 15,3 4 6-15,5 0-7 16,5 0 1-16,3 0-4 16,3 0 0-16,0 0-2 15,0 0-1-15,0-3-6 16,6-6 0-16,12-5 3 0,-3-2 6 15,-3 4 1-15,-3 3-1 16,-9 8 0-16,0 1 7 16,0 0-2-16,-21 12-5 15,-12 17-6-15,-4 5-14 16,4-1-62-16</inkml:trace>
  <inkml:trace contextRef="#ctx0" brushRef="#br0" timeOffset="101447.2435">8792 12104 58 0,'-6'0'63'16,"3"0"10"-16,3 0-10 15,0 0-9-15,-3 0-8 16,3 0-11-16,0 0-14 16,0 0-7-16,0 4-12 0,0 0-2 15,0 6 0 1,0 1-2-16,0 4 2 0,0-8-1 15,0 0-2-15,6-6 2 16,4-1-3-16,2 0-1 16,-1-23 4-16,2-5-2 15,-10 3 3-15,-3 6 1 16,0 4 5-16,-3 14 3 16,-13 1-7-16,-4 0 1 15,-2 23-3-15,-5 10 0 16,2 0-1-16,5-1 2 15,10-11-1-15,4-12 0 16,6-8-4-16,0-1-6 16,0 0 2-16,16-10 8 15,-1-11 1-15,3 0 0 0,-6 0-1 16,-6 12 0-16,-6 6 0 16,0 3 2-16,-3 0-2 15,-12 0-48-15,-9 7-128 16</inkml:trace>
  <inkml:trace contextRef="#ctx0" brushRef="#br0" timeOffset="106410.9176">30004 1725 258 0,'0'0'18'15,"-7"-17"-16"-15,-11-17 1 16,3 2 8-16,-4 10 10 16,-10-2-4-16,-10 0 5 0,-13-1-10 15,-9-2 0-15,-11-3 4 16,-10-3-6-16,-13-9 1 15,-7-3-6-15,-11-7-3 16,-8-8 1-16,-10-2 1 16,-17-4-2-16,-18 0 0 15,-14-1 2-15,-14 3 0 16,-9 1 1-16,-5 6-1 16,-12 5-3-16,-4 7-1 15,-15 7 0-15,-4 3 1 16,-4 4 1-16,-3 10-2 15,1 6-2-15,-3 11 2 16,7 4 0-16,10 8 0 16,8 21 0-16,7 12 0 15,9 11 0-15,5 14-1 0,13 9 2 16,23 10 1-16,16 7-2 16,23 2-2-16,19 8 1 15,18 10 0-15,21 6 0 16,24 19-1-16,24 15 2 15,23 11-2-15,2 18 2 16,34-2 0-16,19 5 0 16,12-3 0-16,23 1 0 15,18-4 2-15,23 1-2 16,26-4 0-16,24-8 1 0,21-10 1 16,13-11-2-1,11-15-1-15,12-9 1 0,17-8 1 16,10-12-1-16,13-11 0 15,1-20 0-15,2-13 2 16,-1-14 0-16,-7-10-2 16,-5-14 0-16,-12-11-2 15,-8-9 2-15,-6-4 0 16,-7-23 0-16,-10-12-1 16,-17-13-1-16,-10-16 2 15,-17-14 0-15,-12-13 1 16,-10-12 0-16,-17-4 0 15,-16-7 1-15,-17-4 2 16,-21-4-1-16,-21 1 0 0,-20 3 3 16,-16 3 6-16,-11 3 0 15,-10 3-3-15,-5 2-2 16,-3 4-4-16,0 3-3 16,0 3 0-16,0-5 0 15,-9 1 0-15,-3-1-3 16,-5 5-2-16,-2 10 5 15,-2 11 0-15,-6 10 1 16,-4 9-1-16,-4 6 0 16,1 7-1-16,-1 8-2 15,0 11-1-15,-2 5-12 16,-4 10-16-16,-9 1-70 16</inkml:trace>
  <inkml:trace contextRef="#ctx0" brushRef="#br0" timeOffset="113508.8633">23186 6277 385 0,'-12'-6'19'0,"11"1"-6"15,1 5 7-15,0 0 2 16,0 0-7-16,0 0-14 15,0 17-1-15,11 6-1 16,15 15 1-16,-1 4 5 16,8 6 0-16,3 2 3 15,-1 2-3-15,4-3 1 16,3-2 1-16,3-7-3 0,-5 1-2 16,2-8-2-1,-6 1 1-15,-10-12-1 0,-6-4 1 16,-7-5-2-16,-4-8 1 15,-4-2-3-15,-2-3-3 16,0 0-9-16,6-8-11 16,-2-23-34-16,2-10-93 15</inkml:trace>
  <inkml:trace contextRef="#ctx0" brushRef="#br0" timeOffset="114010.9444">24123 6316 196 0,'0'0'26'15,"-14"18"29"-15,-17 8 10 16,-14 15-18-16,-7 4-14 16,-8 2-3-16,-1-1-12 15,4-4 2-15,7-2-9 16,9-7-4-16,10-4-3 15,9-3-3-15,8-8 0 16,8-3-1-16,6-3-1 16,0 1-2-16,0 4 0 15,9 6 1-15,8 3 2 16,2 5 0-16,0 2 0 16,-2 0 0-16,-1 8 2 0,-2 0-1 15,1 5 0-15,-9 10 1 16,0 12 2-16,-5 6 3 15,-1 6 2-15,0-5 0 16,0 1 1-16,0-6-6 16,0-8-1-16,0 1 5 15,0-13-5-15,0-8 0 16,0-10-1-16,3-10-2 16,-1-9 0-16,-1-7 1 15,1-6-1-15,-2 0 0 16,0 0 0-16,1 0 0 15,-1 0 0-15,0 0 0 0,2-11-6 16,5-16-13-16,7-8-28 16,2-1-38-16,3-5-68 15</inkml:trace>
  <inkml:trace contextRef="#ctx0" brushRef="#br0" timeOffset="114963.5402">24488 6901 290 0,'-1'0'28'16,"1"0"-6"-16,0 0 13 15,0 0-19-15,18 3-13 16,13 7-1-16,11 2 3 16,14-8 4-16,13 3 1 15,10-7 1-15,2 0 1 16,-1 0-5-16,-6-1 2 0,-12-8 0 16,-13 0-4-16,-14 3-5 15,-16 2-8-15,-19 4-2 16,-12 0-24-16,-39 18-104 15</inkml:trace>
  <inkml:trace contextRef="#ctx0" brushRef="#br0" timeOffset="115151.8896">24485 7307 223 0,'8'10'61'16,"19"-1"-57"-16,13-1 2 15,15-5 12-15,17-3 5 16,8 0-1-16,11 0-6 0,3 0-5 16,-1-8-11-16,-4 1-4 15,-8-8-19-15,-13 0-146 16</inkml:trace>
  <inkml:trace contextRef="#ctx0" brushRef="#br0" timeOffset="115729.0598">26489 6437 255 0,'0'27'21'0,"-8"28"-12"16,-9 29 16-16,-3-9 4 0,-4 3 1 15,-1 0-14-15,-3 0-1 16,-2-9 2-16,-6-4-5 16,-4-6 2-16,-11-3-5 15,-7-5-5-15,-8-7 2 16,-1-15-4-16,-2-7-2 16,3-15 0-16,8-7-1 15,12-25 0-15,10-22-4 16,14-13-2-16,16 1-7 15,6 0 1-15,9 16 3 16,21 12 7-16,9 12-2 16,2 14 5-16,3 5 0 15,3 11 0-15,3 17 3 16,2 6-2-16,2 6-1 0,-1 4 7 16,-2 1-5-16,3-1 6 15,-4-4-2-15,0-7-2 16,-3-4-4-16,-2-14-1 15,-5-11-15-15,-10-4-40 16</inkml:trace>
  <inkml:trace contextRef="#ctx0" brushRef="#br0" timeOffset="115901.4766">26693 7363 132 0,'-3'35'64'0,"0"3"-9"15,3 1-2 1,0-1-20-16,0-5-10 0,0-4-16 16,8-2-7-16,5-10-3 15,4-7-13-15,-4-10-54 16</inkml:trace>
  <inkml:trace contextRef="#ctx0" brushRef="#br0" timeOffset="116658.5511">26975 6353 216 0,'0'0'46'16,"0"25"-34"-16,0 5 31 16,8 8-6-16,11 2-6 15,8 3-11-15,6-1-2 16,4-1 0-16,4-4 0 0,3-3-4 15,-2 0-6-15,-2-5-3 16,-5-3-5-16,-5-5-1 16,-5-7 0-16,-1-6-6 15,2-8-14-15,3-8-17 16,1-25-133-16</inkml:trace>
  <inkml:trace contextRef="#ctx0" brushRef="#br0" timeOffset="116989.378">27735 6490 223 0,'-42'9'134'15,"-7"11"-130"-15,-11 6 23 16,-1 3 5-16,3 2-11 16,10 0-5-16,14-8-8 0,16-1-5 15,9-1-1-15,6 6-2 16,3 2-1-16,0 3-3 15,0 2 3-15,13-2 1 16,-1 7 0-16,-1 2 0 16,0 1 0-16,-5 4 1 15,-4 3 0-15,-2 1 0 16,0 5 5-16,0 1-1 16,0-1 2-16,-2-3-2 15,2-4-2-15,0-7 1 16,0-5-4-16,0-7-1 15,2-8-3-15,9-13-3 0,3-8-24 16,3-5-93-16</inkml:trace>
  <inkml:trace contextRef="#ctx0" brushRef="#br0" timeOffset="117191.2348">27754 7373 132 0,'0'34'46'0,"0"7"17"16,0 2-9-16,0 7-4 16,-6-5-10-16,3-1-6 15,2-6-16-15,1-6-9 16,0-11-7-16,0-6-2 0,1-15-3 16,8 0-16-16,-1-32-30 15,-7-9-214-15</inkml:trace>
  <inkml:trace contextRef="#ctx0" brushRef="#br0" timeOffset="117558.7753">27247 5818 311 0,'-6'-31'70'16,"6"-1"-55"-16,0-3 6 15,0-4 3-15,19 2-2 16,8-2-19-16,8 6-3 16,0 7 2-16,-2 8-2 15,0 7 0-15,-3 11 0 16,-3 0-1-16,-2 6 1 15,-4 17 0-15,-1 9 0 16,0 5 0-16,-1 4 1 16,3-1 1-16,3 2-2 15,3-3 4-15,5 0-4 16,3-2-1-16,2-2-2 16,-2-3-7-16,-6 2-25 0,-10 6-159 15</inkml:trace>
  <inkml:trace contextRef="#ctx0" brushRef="#br0" timeOffset="117813.6445">28105 7013 172 0,'45'0'38'0,"13"0"60"16,9-11-7-16,5-3-42 16,0-1-18-16,-3 1-17 15,-3 4-4-15,-6-3-10 16,-10 1 0-16,-12 2-5 16,-15-4-15-16,-18-3-36 15,-5-5-276-15</inkml:trace>
  <inkml:trace contextRef="#ctx0" brushRef="#br0" timeOffset="118009.3424">28454 6671 241 0,'-8'50'65'16,"0"16"-63"-16,-1 10 7 15,6 1 16-15,1 7 0 16,2-6 1-16,0-1-10 15,0-5-5-15,11-6-6 16,9-13-5-16,7-15-6 16,8-26-29-16,8-12-219 15</inkml:trace>
  <inkml:trace contextRef="#ctx0" brushRef="#br0" timeOffset="118549.6564">29945 6603 367 0,'4'0'20'15,"-4"3"-15"-15,-1 37-5 16,-22 27 20-16,-1-2 2 16,-3-1-4-16,0-2-5 0,-4-7 2 15,-3-2-3-15,-5-4-4 16,-10-5 0-16,-5-6-6 15,-3-9 1-15,-1-11 0 16,1-10-3-16,10-8-1 16,8-3-4-16,11-25 2 15,9-12-14-15,8-4 3 16,9 4-3-16,2 4 7 16,0 10 2-16,11 13 8 15,4 6 0-15,5 7 0 16,3 0 2-16,8 16-2 15,6 9 4-15,2 8-2 0,0 6 3 16,0 1 3-16,-2 3-5 16,-4-2 5-16,-3-9-4 15,-5 1-4-15,-1-12 0 16,-3-10-4-16,-4-10-9 16,2-1-38-16</inkml:trace>
  <inkml:trace contextRef="#ctx0" brushRef="#br0" timeOffset="118840.7183">30023 7242 143 0,'19'10'39'16,"6"5"-26"-16,0 0 26 0,-1 3 1 16,-6 1 2-16,-3 3-13 15,-9-4-5-15,-5 5-5 16,-1 3-4-16,-15-1 3 15,-13 0 0-15,-5-3-7 16,3-1-4-16,5-9 1 16,6-1 0-16,10-3-8 15,4-5 0-15,5 1-3 16,0-1-1-16,17-3-3 16,20 0 1-16,14 0 1 15,8 0-2-15,1 0-5 16,-6-3-20-16,-13-5-55 0,-6-10-179 15</inkml:trace>
  <inkml:trace contextRef="#ctx0" brushRef="#br0" timeOffset="119313.5427">30475 6639 425 0,'-4'7'0'0,"4"8"2"16,0 17-2-16,13-1 4 15,6 3 2-15,6 1 0 16,6-2-4-16,12-4-2 16,11-9-1-16,9-12-12 15,7-8-64-15</inkml:trace>
  <inkml:trace contextRef="#ctx0" brushRef="#br0" timeOffset="119635.6102">31208 6702 228 0,'-33'3'192'16,"-12"15"-187"-1,-10 2-5-15,-4 1 9 0,2-1 0 16,14-2-5-16,11-4-4 15,10 4 0-15,7 1-1 16,3 3 0-16,3 3-3 16,0 5 3-16,2 2 1 15,1 9-1-15,-2 3 0 16,2 10 2-16,2 1 1 16,1 1-2-16,3 3 3 15,0-2-1-15,0 0 1 16,0-3 2-16,0-2 0 0,0-2 2 15,4-5-3 1,4-4-1-16,2-8-6 0,3-11-1 16,1-16-14-16,4-6-38 15</inkml:trace>
  <inkml:trace contextRef="#ctx0" brushRef="#br0" timeOffset="119966.3828">31184 7430 285 0,'26'0'16'0,"5"3"-7"15,0 8 13-15,-5 2-2 16,-4 2-4-16,-7 1-1 16,-5-2-1-16,-7 3-1 0,-3 2-1 15,-3 3-5-15,-22 1 0 16,-9 2 2-16,-2 1-2 15,4-7-4-15,10-1-2 16,10-1 0-16,5-5 1 16,5-5-2-16,2 2 0 15,0-2 0-15,15-1-1 16,16 1 1-16,13-5 2 16,11-2-2-16,5 0-1 15,1 0 1-15,-3 0-7 16,-6-9-6-16,-10-10-18 15,-12-9-83-15</inkml:trace>
  <inkml:trace contextRef="#ctx0" brushRef="#br0" timeOffset="120401.2816">30707 6075 348 0,'19'-33'17'0,"11"3"-17"16,7-6 18-16,10 2-1 16,2 1-8-16,-3 7-8 15,-4 7 0-15,-12 8 6 16,-11 7-4-16,-3 4 5 16,-3 0-2-16,0 18-3 15,2 10-3-15,3 11 1 16,0 5 5-16,2 0-2 0,1 1 5 15,0 3-7 1,6-4 1-16,3-1-3 0,-2-5 0 16,-1-2-5-16,-8-10-4 15,-10-12-23-15,-9-3-253 16</inkml:trace>
  <inkml:trace contextRef="#ctx0" brushRef="#br0" timeOffset="120955.0687">26368 8938 132 0,'-9'20'112'0,"9"-1"-106"16,0 0-5-16,22 9 4 16,16 2 10-16,17-8 13 15,11-7-4-15,13-5-3 0,13-5 0 16,8-5 1-16,0 0-7 16,-6 0-9-16,-18-15-6 15,-16-6 0-15,-25-6-23 16,-28 1-57-16</inkml:trace>
  <inkml:trace contextRef="#ctx0" brushRef="#br0" timeOffset="121135.6837">26720 8878 379 0,'0'33'24'0,"0"8"-14"16,0 6-10-16,11 4 8 0,4 3 0 15,9-1-7 1,5 1-1-16,16-8-1 0,15-14-3 16,13-23-20-16,6-9-51 15</inkml:trace>
  <inkml:trace contextRef="#ctx0" brushRef="#br0" timeOffset="121524.9251">27966 8908 233 0,'0'41'10'0,"-1"6"11"0,-22 8 10 15,-7 11 11 1,-5 0-2-16,-6 7-5 0,2-9-8 16,-1-7-8-16,3-8-7 15,-1-13-3-15,3-7-7 16,2-11 0-16,1-14-2 15,4-4 0-15,3-14-3 16,3-18-1-16,5-7-13 16,5-4 4-16,8 5 5 15,4 9 8-15,0 9 0 16,0 11 0-16,9 9 0 16,10 0-1-16,8 9 0 15,6 13 1-15,1 5 1 16,3 3 1-16,-1 3-1 15,1 1-1-15,1-5 6 0,-5-3-5 16,-1-4 1-16,-2-8-2 16,-3-2-2-16,0-12 1 15,-4 0-14-15,-1-8-55 16</inkml:trace>
  <inkml:trace contextRef="#ctx0" brushRef="#br0" timeOffset="121751.5538">28445 9330 303 0,'0'0'100'0,"0"0"-92"16,0 0-8-16,3 0 9 15,7 0-9-15,11 0-1 16,12-5-10-16,4-9-25 16,2 1-267-16</inkml:trace>
  <inkml:trace contextRef="#ctx0" brushRef="#br0" timeOffset="121873.5254">28848 9362 169 0,'0'0'40'0,"6"0"-39"16,6 0-2-16,9-10-4 0,8-2-73 16</inkml:trace>
  <inkml:trace contextRef="#ctx0" brushRef="#br0" timeOffset="122081.9258">29170 9406 17 0,'3'1'91'15,"7"-1"-40"-15,11 0-18 16,15 0-3-16,16-4-7 16,8-4-17-16,3 4-6 0,-11 4 0 15,-13 0 0 1,-11 0-1-16,-13 2 1 0,-5 4-2 16,-5 1 1-16,-5 0 1 15,0-2-6-15,0-1-14 16,-9-4-162-16</inkml:trace>
  <inkml:trace contextRef="#ctx0" brushRef="#br0" timeOffset="122807.8249">30465 9238 105 0,'-12'-3'39'0,"0"3"-17"15,3 0 16-15,6 0-8 16,2 0-9-16,1 0-8 16,0 0-6-16,0 0-1 15,0 0-2-15,0 0 1 16,0 0-1-16,0 0 6 15,0 0 3-15,0 0 0 16,0 0 2-16,0 0 0 16,0 0 2-16,0 0-5 0,0 0 1 15,0 0-6 1,0-1-7-16,0-2 0 0,0-1-13 16,0-7-41-16,0-4-262 15</inkml:trace>
  <inkml:trace contextRef="#ctx0" brushRef="#br0" timeOffset="123227.1361">30646 8945 249 0,'-2'25'93'0,"-12"11"-89"16,-6 12 9-16,-4 12 16 15,-4 9-4-15,-2 5-1 0,0-1-4 16,0-7-7-16,-3-5 0 16,-3-7-5-16,-7-8-4 15,-3-5-2-15,1-7 0 16,4-12-2-16,9-9 0 16,4-13 0-16,7 0 0 15,4-25 0-15,5-16-1 16,8-10-8-16,4-4-2 15,0 7 7-15,6 8-8 16,4 18 12-16,4 11 0 16,-2 11 0-16,7 0-3 15,4 22-1-15,2 14 4 0,3 5 1 16,1 3 0-16,-3 3 0 16,1-3 0-16,0-2-1 15,-3-3 3-15,0-9-3 16,-2-5-4-16,2-6 2 15,1-16-16-15,0-3-67 16</inkml:trace>
  <inkml:trace contextRef="#ctx0" brushRef="#br0" timeOffset="123616.7081">30727 9689 81 0,'0'33'40'0,"0"6"11"15,-1 0 4 1,-1-3 3-16,2-4-13 0,0-6-14 16,0-7-4-16,0-5-13 15,0-9-5-15,0-2-2 16,0-3-6-16,0 0-1 16,0-10 7-16,8-21 4 15,3-4-5-15,3-10-6 16,1 9-2-16,0 2 2 15,-4 12-2-15,-4 8 1 16,-1 13 1-16,-2 1 0 16,1 0-2-16,4 15-5 0,0 7 7 15,4 4 2 1,-1 7-2-16,0-4 3 0,-1-2 1 16,-2-2-1-16,0-6 2 15,1-6-4-15,1-4-1 16,-2-3 0-16,2-6-2 15,5 0-3-15,3-6-13 16,4-13-23-16,0-3-178 16</inkml:trace>
  <inkml:trace contextRef="#ctx0" brushRef="#br0" timeOffset="123947.3481">31461 8986 241 0,'0'0'147'0,"0"0"-139"16,0 7-8-16,0 18 1 16,14 8 2-16,7 0 18 15,3 4-13-15,4-1-3 0,2-3-5 16,2 0 0-16,0-7-3 16,7-8-5-16,1-6-19 15,5-12-24-15,0 0-109 16</inkml:trace>
  <inkml:trace contextRef="#ctx0" brushRef="#br0" timeOffset="124232.5456">31975 9194 125 0,'-15'0'139'16,"-21"0"-81"-16,-21 7-11 16,-7 8-24-16,4-1-5 15,13-2-2-15,17-1-4 16,15-4-9-16,9 0-3 0,3 2-1 15,3 4-2 1,0 9-4-16,0 3 6 0,12 12 1 16,0 3 0-16,1 5 2 15,-2 9-1-15,-5-2 4 16,0 1-1-16,-4 4 2 16,-2-1-1-16,0 2 1 15,0-6-1-15,0-5-4 16,0-7-1-16,-2-3-2 15,1-13-4-15,1-14-20 16,0-10-98-16</inkml:trace>
  <inkml:trace contextRef="#ctx0" brushRef="#br0" timeOffset="124585.4368">31897 9927 42 0,'0'27'79'0,"-1"-2"-29"16,-1-3 13-16,2 0-13 16,0-11-17-16,0-3-10 15,0-4-11-15,2-4-7 16,14 0 1-16,11-18-6 16,7-9 2-16,4 1-2 15,-8 0 0-15,-10 12-2 16,-3 6 2-16,-5 6 0 15,-5 2 0-15,3 0-3 0,-2 13 0 16,0 6 3-16,1 3 4 16,2 0 3-16,1 0 0 15,2-3 2-15,-2-8-1 16,-3 0-1-16,-2-11-5 16,5 0-2-16,0-2 0 15,3-21-1-15,-5-10-6 16,-10-7-53-16,0-10-186 15</inkml:trace>
  <inkml:trace contextRef="#ctx0" brushRef="#br0" timeOffset="124931.3451">31693 8533 265 0,'-2'-2'58'0,"2"1"-37"16,0 1 29-16,0 0-13 15,5-4-21-15,25-1-13 16,17-4-1-16,19-3 6 16,6 2-2-16,-8 2-4 15,-12 3-1-15,-16 3-1 16,-12 2 0-16,-8 0-2 0,-1 18 2 15,-4 15-3-15,-1 4 3 16,-4 7 2-16,0 4 1 16,3-4 2-16,4-1-4 15,2-2-1-15,6 0 0 16,3-5-1-16,-1-14-3 16,-3-11-16-16,-6-11-110 15</inkml:trace>
  <inkml:trace contextRef="#ctx0" brushRef="#br0" timeOffset="131830.8989">22288 5528 255 0,'9'-9'46'16,"-5"4"-46"-16,7 5 0 16,3 7 3-16,2 5 3 15,1 1 3-15,3 4 0 16,-2-1 3-16,2 8 7 15,0 4-3-15,-1 8 5 16,4 11 0-16,0 8-6 0,4 12 0 16,-1 10-4-16,2 11-4 15,4 8 3-15,-7 9-2 16,3 3-1-16,0 5 1 16,-1 9 1-16,-1 11-2 15,-4 9 1-15,1 9 0 16,-4 10 0-16,2 2 2 15,1 0-2-15,5 5-2 16,3-10 0-16,6 0-3 16,7-3 2-16,8-9-5 15,4 4 3-15,3-10-3 16,-1 1 0-16,-6-4 0 16,-2-3 5-16,-6-3-4 0,-1-2 0 15,-7-1-1-15,-2-4 1 16,-1-3-1-16,4-13 1 15,-2-3 0-15,10-9 1 16,7-10-2-16,9-10 0 16,6-6 0-16,10-8 1 15,5 0-1-15,9-5 2 16,10-5-2-16,11-2 4 16,13 1-3-16,11 1 4 15,13 2-5-15,7 4 2 16,9-1-1-16,11 1 0 15,10-3 0-15,9-3-1 0,11 2 3 16,6-2-3-16,1 3 0 16,-3 3 0-16,-5 5 0 15,-1-1 1-15,-3 0-1 16,-2-6 0-16,-5 3 0 16,-4-8-1-16,-11 1 1 15,2-2 0-15,-1-2 2 16,0 0 0-16,5-4-2 15,-8-3-1-15,-6-6 1 16,-6 3 0-16,-7-5 0 16,2-4 1-16,-11 2 1 15,0-9-2-15,-10-1-1 16,-11-10 1-16,-7-4 0 0,-13-7 0 16,-4 0 0-16,-9-7 1 15,-6-12 0-15,0-7-1 16,2-7 3-16,4-3-1 15,3-5 3-15,-1-3-5 16,-2-8 0-16,-4-6 0 16,-6-5 0-16,-5-6 0 15,-9-8 0-15,-4-7 1 16,-4-9-1-16,1-13 0 16,0-3 1-16,-1-10-1 15,-3-12 0-15,-3-1 0 16,2 0 1-16,0 3-1 0,7 7 2 15,-1 5 1 1,-5 1-3-16,-7 1 3 0,-11 6-3 16,-7-2 1-16,-5-7-1 15,-3-3 1-15,-2 0-1 16,3 0-1-16,0 4 0 16,5 2 1-16,4-1-1 15,-3-1 1-15,-1 2 0 16,-4-5-1-16,-5 2 1 15,-4-1 2-15,-1-1-1 16,-6 2 3-16,-2 1-2 16,-1 6-1-16,-3 5 1 15,-3-2-1-15,-1 1 0 16,-2-1 1-16,0-1-1 16,-2-1 0-16,-13-4-1 0,-1-3 2 15,-8 2-2-15,-1 0 2 16,-8 0 0-16,-3 8-2 15,-8-3 1-15,0 3 2 16,-1-2-3-16,-7 4 2 16,0 1-1-16,-8-2-1 15,-4-2 0-15,-6-1 0 16,-2 2 1-16,1 2-1 16,-6 5-2-16,-1 4 0 15,-5 3 2-15,-8 9 0 16,-4 3-2-16,-11 7 0 15,-12 7 2-15,-7 4-5 0,-14 7 3 16,-12 4 1-16,-4 7 0 16,-6 3 1-16,-3 4-4 15,-3 2 3-15,-8 3 1 16,-5 3 0-16,-4 3 0 16,-2 4 0-16,-2 1 0 15,-3 4-1-15,-5 3-1 16,-5 4 0-16,-9 4 2 15,-4 5 0-15,0 0 1 16,-3 2-1-16,5 0-2 16,-1 0 2-16,1 6 0 15,6 13 3-15,6 6-3 16,-1 2-3-16,5 6 2 0,-2 0 0 16,-2 3-1-16,0 1 2 15,3-1 0-15,-3 2-4 16,8-3-1-16,-1-1 1 15,5 0 4-15,6-2 0 16,12-2 2-16,11-2-2 16,11-5 0-16,17-1-2 15,7-3 2-15,12-4 2 16,12 2-2-16,10-1 2 16,10 2-2-16,-4 2 0 15,-2 4 0-15,-4 5 0 16,-1 1 0-16,0 0-2 15,6 1 0-15,3-3 1 16,3-1 1-16,4 0 0 0,7-3 0 16,-4 0 1-16,7 1 1 15,2-1-2-15,0 3 0 16,10-1 0-16,5 4 0 16,3 6 0-16,9 0 0 15,0 12 0-15,3 0-2 16,4 6 2-16,5-7-1 15,9-5 0-15,5-8 0 16,4-6 1-16,6-1-2 16,0-5 1-16,0-5-1 15,0-2-3-15,0-6 1 16,3-3-5-16,1-1-1 16,0-2-7-16,-4-3-4 0,2 0-6 15,1 0-2-15,7-12-23 16,6-19-163-16</inkml:trace>
  <inkml:trace contextRef="#ctx0" brushRef="#br0" timeOffset="138937.194">26108 7752 210 0,'0'0'81'0,"0"0"-67"15,-4 0-1-15,-3 0 18 16,7 0 3-16,0 0-20 15,0 0-4-15,0 0-5 16,0 0 0-16,0 0-3 16,8 0-1-16,12 0-1 15,13-1 0-15,13-7 0 16,0-1 1-16,0 0-1 16,-14 3 1-16,-14 3 0 15,-9 1-1-15,-8 2 2 0,-1 0-1 16,0-2 3-1,-3 2 3-15,-19 0-4 0,-8 0-3 16,-4 0 0-16,2 4-1 16,12-1 1-16,9-1 0 15,8-2 0-15,3 0-1 16,0 0-3-16,0 0-5 16,9 0-19-16,18 0-10 15,9-5-282-15</inkml:trace>
  <inkml:trace contextRef="#ctx0" brushRef="#br0" timeOffset="139941.2854">29518 7909 275 0,'8'4'28'16,"-8"-4"-9"-16,0 0 22 15,0 0 5-15,0 0-10 16,2 0-15-16,3 0-4 15,10-11-9-15,16-7-4 16,17-8-4-16,13 1-3 0,6-2 2 16,-3 5-1-16,-10 3 2 15,-15 5-2-15,-19 5 2 16,-14 3 0-16,-6 2 0 16,0 4-1-16,-22 2 0 15,-27 22 0-15,-20 7 2 16,-5-1-1-16,12-8 4 15,24-9-4-15,20-5 2 16,13-7-2-16,5-1-3 16,15 0 0-16,27 0-2 15,22-16 4-15,19-6-4 16,-2 3-9-16,-14 5 8 16,-23 6-3-16,-27 8-10 15,-17 0-29-15,-22 0-86 16</inkml:trace>
  <inkml:trace contextRef="#ctx0" brushRef="#br0" timeOffset="142470.6848">27541 7161 256 0,'13'7'148'0,"-4"-7"-134"16,-7 0-9-16,-2 7 20 15,0-6 13-15,0 1-10 16,1-1-6-16,-1-1-8 0,2 3 0 16,-2-3-3-16,0 1-2 15,0 1-5-15,0 0-2 16,0 1-1-16,0-3-1 16,0 3 1-16,1-1-1 15,-1 0 0-15,0-1 0 16,0-1 0-16,0 3 0 15,0-3 0-15,0 3 0 16,0-3 0-16,0 0 0 16,0 0 0-16,0 0 0 15,0 0 0-15,0 1 0 16,0-1 0-16,0 0 0 16,0 0 0-16,0 0 0 0,0 0 0 15,0 0 0 1,0 0 0-16,2 0-1 0,-2 0 1 15,0 0 0-15,0 0 0 16,0 0 0-16,0 0-1 16,0 0 1-16,0 0-1 15,0 0-1-15,0 0 2 16,0 0-3-16,0 0-2 16,0 0 2-16,0 0-1 15,0 2 2-15,0-2 0 16,0 0-1-16,0 0 0 15,0 2 2-15,0-2-1 0,0 0 1 16,0 0 1 0,0 0 0-16,0 0 0 0,0 0-1 15,0 0 1-15,0 0-3 16,0 0 0-16,0 0-3 16,0 0-2-16,0 0-5 15,0 0-1-15,0 0-8 16,0 0-13-16,0-11-22 15,0-2-144-15</inkml:trace>
  <inkml:trace contextRef="#ctx0" brushRef="#br0" timeOffset="143827.2513">27605 6855 347 0,'0'0'55'0,"0"0"-55"16,0 0 0-16,0 0 1 16,0 0 0-16,0 0-1 15,10 4-2-15,11 1-20 16,16-5-12-16</inkml:trace>
  <inkml:trace contextRef="#ctx0" brushRef="#br0" timeOffset="146790.0123">27383 12790 301 0,'1'-36'0'0,"28"7"-188"16</inkml:trace>
  <inkml:trace contextRef="#ctx0" brushRef="#br0" timeOffset="147831.79">27092 12736 330 0,'-14'-3'38'0,"-1"-5"-33"16,9 8 15-16,2 0 13 15,-2 0-13-15,-8 7-12 16,-11 19-7-16,-5 15 1 16,-2 17-1-16,3 12 1 0,10 4 0 15,8 5-4-15,11-9 2 16,3-14-1-16,24-14 1 16,11-18-2-16,12-13 2 15,8-11 0-15,14-24 1 16,8-31-1-16,-2-21 1 15,-9-8 2-15,-18-8-3 16,-23 4 1-16,-24 3-1 16,-4 9 1-16,-34 6-1 15,-16 19 2-15,-8 14 1 16,-3 15-2-16,5 14 2 16,7 4-3-16,16 4-5 15,14 8-3-15,14 14-22 0,5 4-41 16,25 0-151-16</inkml:trace>
  <inkml:trace contextRef="#ctx0" brushRef="#br0" timeOffset="147989.319">27650 13077 162 0,'19'18'37'0,"7"-2"-31"15,3-7-6 1,3-9-22-16,-5-3-105 0</inkml:trace>
  <inkml:trace contextRef="#ctx0" brushRef="#br0" timeOffset="148327.3901">28173 12541 216 0,'2'8'173'0,"7"3"-166"15,15 0-7-15,7 9 13 16,8 0 3-16,0 2-10 16,-1 2 0-16,-6 3-5 0,-6 0 0 15,-6 1 3-15,-8 5-3 16,-11 0 1-16,-1 4 5 15,-16 7-1-15,-6 0 0 16,1 0-1-16,4-8-1 16,11-6-4-16,6-3-4 15,0-5 4-15,17-5-4 16,17-3 1-16,19-10 0 16,18-4-2-16,17 0-10 15,7 0-7-15,8-11-52 16,4-7-133-16</inkml:trace>
  <inkml:trace contextRef="#ctx0" brushRef="#br0" timeOffset="148709.7025">30493 12706 448 0,'0'-3'11'0,"0"3"-10"15,-6 0 12-15,-6 17-3 16,-4 9-8-16,-2 11-1 16,9 1-1-16,8-6-1 15,1-3 1-15,1-8 0 0,20-4-1 16,6-14 1-16,9-3 0 15,7-18 1-15,6-20 0 16,-1-6 0-16,-8-7 0 16,-15 0 1-16,-12 6-1 15,-13 2 1-15,0 9 2 16,-20 6-2-16,-11 6 1 16,-5 11-3-16,0 11-2 15,-1 0-5-15,-1 11-3 16,5 14-28-16,7 0-84 15</inkml:trace>
  <inkml:trace contextRef="#ctx0" brushRef="#br0" timeOffset="149022.9452">30465 13261 119 0,'0'0'114'0,"0"0"-64"0,0 0-15 16,0 0-14-16,0 0-8 15,0 3-6-15,2 3-1 16,1 0 4-16,4 1-7 16,-1-1-3-16,0 2 0 15,0 0-15-15,0-8-38 16</inkml:trace>
  <inkml:trace contextRef="#ctx0" brushRef="#br0" timeOffset="149691.4621">30993 12853 173 0,'-4'0'179'0,"2"0"-168"16,2 0 5-16,0 0 12 16,0 0-10-16,0 0-12 15,0 0-5-15,0 0-1 16,2 4-1-16,9 3 1 0,0 1-2 16,4-1-10-1,4-7-42-15,5 0-271 16</inkml:trace>
  <inkml:trace contextRef="#ctx0" brushRef="#br0" timeOffset="150037.2239">31550 12380 244 0,'-11'-3'179'16,"4"3"-173"-16,-5 0 9 15,-2 0 16-15,-1 3-10 16,1 8-12-16,3 3-7 16,6 2-2-16,5 1 0 0,0-2-2 15,3 3 2-15,20-2-1 16,9-6 0-16,7-10 0 16,3 0 1-16,-4-8-1 15,-10-14 0-15,-9-2 1 16,-10-7 1-16,-9-1-1 15,0 2 1-15,-6 1-1 16,-16 4 0-16,-8 6 1 16,-1 7-1-16,-3 9-1 15,1 3-4-15,6 0-11 0,9 19-46 16,9-1-208 0</inkml:trace>
  <inkml:trace contextRef="#ctx0" brushRef="#br0" timeOffset="150327.8822">31519 12681 205 0,'-32'33'37'16,"6"-1"6"-16,7-1 11 16,7-7-20-16,10-2-19 15,2-3-9-15,5-4-3 16,18-5 3-16,12-10 0 15,13 0 4-15,9-10-7 16,-2-16-3-16,-12-4 3 0,-13-3-2 16,-15 1 0-16,-12-1 3 15,-3 6 3-15,-15 3-4 16,-21 2 4-16,-16 7-7 16,-15 11 0-16,-12 4-4 15,-11 2-6-15,-9 18-24 16,-7 6-101-16</inkml:trace>
  <inkml:trace contextRef="#ctx0" brushRef="#br0" timeOffset="150748.7892">27368 14483 456 0,'-3'2'0'16,"3"-2"1"-16,0 2-1 15,0 7 2-15,16 4-2 16,13 5 4-16,8 1 1 15,10-6 2-15,6-5-4 0,5-8 2 16,5-8-2 0,-2-20-3-16,-7-10 0 0,-15-10 0 15,-20-10 0-15,-19-4-1 16,-3 10 0-16,-35 1 1 16,-14 19 0-16,-10 10 0 15,-4 13 2-15,8 6-2 16,10 3 1-16,17 0-1 15,14 6-2-15,13 10-13 16,4 6-14-16,31 0-34 16,20 3-164-16</inkml:trace>
  <inkml:trace contextRef="#ctx0" brushRef="#br0" timeOffset="151266.8431">28907 14527 127 0,'20'0'178'16,"5"-9"-168"-16,10-7 21 0,2-12 6 16,4-7-17-16,0-10-6 15,-4-3-9-15,-2-6 2 16,-9 1-6-16,-5 4 3 16,-12 11-3-16,-9 5 1 15,0 11 7-15,-13 8 0 16,-19 6-2-16,-9 8 4 15,-6 0-4-15,0 11-1 16,8 14-2-16,9-2-2 16,13 2-2-16,12 6-1 15,5 1-2-15,1 1 1 16,22 8 1-16,3 3 1 0,3 3 1 16,-2 1 0-16,-7 4-1 15,-11 2 2-15,-9-3 0 16,0 1 0-16,-9-1 2 15,-13 1 2-15,-5-4-4 16,-3 0-2-16,-1 2-2 16,0-1-6-16,-2-8-22 15,6-10-94-15</inkml:trace>
  <inkml:trace contextRef="#ctx0" brushRef="#br0" timeOffset="151646.9818">30467 14652 19 0,'-2'18'315'0,"2"3"-312"16,0 3 7-16,0 0 8 15,0 1-5-15,2-3-2 16,9 2-4-16,3-4-4 16,2-1-3-16,2-8-6 15,2-11-37-15</inkml:trace>
  <inkml:trace contextRef="#ctx0" brushRef="#br0" timeOffset="151949.102">31377 14409 401 0,'1'-4'39'0,"-1"4"-34"15,0 0-5-15,0 0 9 16,0 0-5-16,0 19-4 16,0 9 2-16,0 10 7 15,0 6-5-15,0 0-3 16,0 4-1-16,0 3 1 0,0 1-1 16,0-4-6-16,0-4-5 15,0-13-26-15,9-15-142 16</inkml:trace>
  <inkml:trace contextRef="#ctx0" brushRef="#br0" timeOffset="152211.4961">32000 14446 347 0,'0'0'2'0,"0"0"2"16,0 15 3-16,0 9 10 16,-1 6 0-16,-5 6-3 0,1 2-4 15,4 0-5-15,-2 5 2 16,3-7-3-16,0 5-3 16,0-5-1-16,0-2 0 15,0-8-3-15,0-6-6 16,0-4-21-16,0-10-68 15</inkml:trace>
  <inkml:trace contextRef="#ctx0" brushRef="#br0" timeOffset="152863.5716">30550 14269 260 0,'0'19'15'15,"0"3"8"-15,-6 11 19 16,-4 0 2-16,-1 4-5 16,-1 8-12-16,-1-1-4 15,2 2-7-15,2 6-5 16,4 0-3-16,3 2-5 16,2 1 3-16,0-6-6 15,0-7 1-15,6-7-1 16,3-6-4-16,0-11-5 15,6-10-10-15,3-8-10 16,7 0-32-16,5-22-252 16</inkml:trace>
  <inkml:trace contextRef="#ctx0" brushRef="#br0" timeOffset="154212.306">23478 12530 294 0,'-1'-14'65'0,"-5"5"-53"15,0 6 0-15,6 3 7 16,-2 3-8-16,-4 31-11 16,-4 18 5-16,-1 25 6 15,1 11-4-15,1-1-2 16,5 4-2-16,2-4 0 0,2-4-2 16,0-7-2-16,0-13 0 15,2-14-4-15,14-13-5 16,2-21-19-16,7-15-63 15</inkml:trace>
  <inkml:trace contextRef="#ctx0" brushRef="#br0" timeOffset="154371.8321">23736 13133 121 0,'2'14'107'0,"-1"1"-101"16,4 2 14-16,-1 2 0 15,2-4-9-15,5-2-8 16,2-4-3-16,8-9-10 16,3-7-28-16</inkml:trace>
  <inkml:trace contextRef="#ctx0" brushRef="#br0" timeOffset="154731.6924">23972 12728 303 0,'24'0'1'16,"15"5"1"-16,8 4 8 15,7 4 12-15,3 4 5 0,-5 5-6 16,-4 0-4 0,-12 4-4-16,-14 4-8 0,-16 3 1 15,-6 9-1-15,-8 10 3 16,-23 4-2-16,-7 0 0 15,2-6-2-15,6-13-3 16,12-12-1-16,8-11 0 16,7-9 0-16,3-5 0 15,0 3-1-15,4 2 1 16,21-5 0-16,13 4 2 16,11-4-2-16,9 0 0 15,5-6 0-15,2-3-1 16,-2 7-10-16,1 0-10 15,-4 2-31-15,-4 0-104 16,-12 10-43-16</inkml:trace>
  <inkml:trace contextRef="#ctx0" brushRef="#br0" timeOffset="156080.5311">22998 12006 309 0,'-12'10'17'15,"5"12"-12"-15,-6 8-5 0,2 11 8 16,2 12 0 0,3 11 2-16,3 13 0 0,0 7 2 15,3 4 3-15,0 4-2 16,0 3-4-16,0 8 4 16,-5 11-4-16,-1 8 0 15,-1 8-2-15,-4 6 3 16,0-2-4-16,1-7 3 15,7-13-4-15,3-15-5 16,0-15 2-16,0-13 1 16,0-13-1-16,7-10 2 15,-1-16-2-15,1-9-2 16,-3-11 2-16,5-3-1 16,3-8-1-16,9-1 1 0,14 0 6 15,15 0-3-15,17-10-1 16,14-6-1-16,4-3-2 15,12 9-1-15,7 6 1 16,13 4 1-16,12 0 0 16,15 0-1-16,4 11 2 15,11 5 0-15,-4 1-1 16,-10-2 2-16,-9-4-3 16,-19-1-1-16,-14-9 1 15,-12-1-1-15,-14 0 1 16,-16-18 0-16,-12-5 0 15,-10-6 1-15,-9-8 0 16,-3-6 3-16,-10-5-1 0,-5-11 1 16,-3-11-1-16,-3-10 1 15,-1-19-2-15,-4-15 0 16,1-15-2-16,-2-13 1 16,0 2 0-16,0 0-1 15,-9 7 1-15,-14 9-1 16,-8 6 0-16,-11 12-1 15,-7 11 1-15,-8 11 2 16,-7 17 3-16,-13 8-4 16,-11 15 2-16,-14 12-2 15,-16 6 2-15,-11 14-3 16,-10 12 1-16,-8 0 0 0,-2 19-1 16,-1 14-2-16,-2 4 1 15,-1 3-1-15,4 0 4 16,6-2-2-16,9-1 1 15,19-8-2-15,24-7 1 16,19-4 0-16,26-7 0 16,17-1-3-16,13-9 3 15,10 3 0-15,5-4-3 16,1 3-2-16,0-3 0 16,0 0 1-16,0 0-1 15,0 0 5-15,-2 0 1 16,2 0 0-16,-1 0 2 15,1 0 1-15,0 0-2 0,0 0-2 16,0 0 3 0,0 0-2-16,0 0-1 0,0 0 2 15,0 0-1-15,0 0-1 16,0 0-1-16,0 0 0 16,0 0 0-16,0 0 1 15,0 0-1-15,0 0 0 16,0 0 1-16,0 0-2 15,0 0 2-15,0 0 0 16,0 0-1-16,0 0 1 16,0 0 0-16,0 0-1 15,0 0-2-15,0 0 1 16,0 0-2-16,0 0-1 16,0 0-7-16,0 0-7 0,0 8-15 15,9-1-8-15,7 0-21 16,2-7-231-16</inkml:trace>
  <inkml:trace contextRef="#ctx0" brushRef="#br0" timeOffset="157273.96">26771 12115 304 0,'-20'-22'36'0,"1"0"-27"15,2 16 14-15,7 6 10 0,9 0-13 16,1 9-19 0,-2 32 0-16,-1 29 7 0,-1 26 9 15,1 17-4-15,1 4-1 16,2 2-6-16,0-3-1 16,0 5-1-16,0-3 2 15,0-8-3-15,6-7 0 16,5-12 1-16,-2-10 1 15,-2-6-4-15,-2-10 2 16,-2-13-2-16,-2-9 1 16,-1-17 0-16,2-12 0 15,-2-6-2-15,0-5 0 16,1-3 2-16,-1 1 0 16,2-1-2-16,-1 4 0 0,7-4-2 15,14 0 2-15,15 0 2 16,23 0 0-16,13 0 1 15,6 0-3-15,12 0 1 16,16 3-1-16,19-3 0 16,20 0 1-16,17 4-1 15,9 0 2-15,9 3 0 16,3 4 2-16,-1-7-3 16,-10-4-1-16,-16 0 0 15,-21 0 0-15,-23-8 1 16,-26-3 0-16,-25 0 1 15,-18 0-2-15,-14 3 1 16,-8-6-1-16,-3 0 2 0,-4-10 2 16,0-7 0-1,-6-9 2-15,-4-9-3 0,-5-13 0 16,0-8-1-16,-20-14-2 16,-11-20 0-16,-9-16-1 15,-11-12-1-15,-9-8 1 16,-7-3-6-16,-3 3 3 15,-3 16 1-15,-5 25 2 16,-4 19 1-16,-3 17 0 16,0 19 0-16,2 11 0 15,2 11 2-15,-1 11-1 16,-2 6-1-16,4 5 0 0,1 0-2 16,2 9-1-16,-3 9-3 15,-6 11 4-15,-5 4-3 16,-2 0 3-16,4 1-1 15,8-3 2-15,8-4-3 16,9-2-8-16,6-6 2 16,7 0-4-16,8-9-20 15,11 5-16-15,23-11-61 16</inkml:trace>
  <inkml:trace contextRef="#ctx0" brushRef="#br0" timeOffset="158323.1102">29973 12035 339 0,'-14'0'50'15,"3"0"-48"-15,6 0-1 16,0 7 4-16,-5 22-5 16,-6 18 12-16,-3 12 0 15,3 4 2-15,6 6-5 16,2 5-3-16,-2 3 7 15,1 12-2-15,-2 2-4 16,-2 2 0-16,6 1-4 0,2-10 4 16,5-7-4-16,0-10-2 15,0-9 2-15,14-9-3 16,6-7 3-16,7-7-1 16,9-7-1-16,6-6 1 15,9-3-2-15,7 0 2 16,10-5 0-16,14-3 1 15,14 0-2-15,12 0 1 16,12-3-1-16,10 6 3 16,3 0-2-16,1 1-1 15,-5 3-1-15,-10-2-1 16,-4 2 0-16,-9 0 1 0,-2-3 0 16,-1-3 0-1,-4-9 1-15,-2-3 0 0,-5-3-1 16,-6-23 3-16,-7-8-3 15,-13-5 0-15,-11-6-1 16,-11 0-2-16,-7 1 3 16,-4 0 0-16,-5 0 0 15,-4 0 1-15,-6-3 2 16,-3-9-1-16,1-5-2 16,2-2 0-16,3-7 1 15,0-7-1-15,-2-3 1 16,-4 1-1-16,-6 4 0 15,-7 8 0-15,-2 5 0 0,-3 3 0 16,-20 7 0 0,-10 2 0-16,-8 9 0 0,-8 4 0 15,-3 8 0-15,2 3 1 16,2 9-1-16,3 5 0 16,-11 5 0-16,-8-1 0 15,-17 5 0-15,-13-5 1 16,-10 2-1-16,-16-10 0 15,-11-2 0-15,-12-4 0 16,-5-7 0-16,2-1 1 16,-4-3 1-16,3 3-1 15,2 4-1-15,6-3-1 16,14 7-2-16,18 4-3 16,19 7-2-16,18 8-2 0,16 3-10 15,14 10-39-15,8 9-189 16</inkml:trace>
  <inkml:trace contextRef="#ctx0" brushRef="#br0" timeOffset="159373.4392">26781 13834 318 0,'-19'-9'10'16,"14"9"-8"-16,1 9-1 16,1 26 2-16,3 23 4 15,0 13 1-15,0 14 7 16,0 10-3-16,0 4 1 15,0 3-1-15,0-1-2 0,1-11 0 16,2-2-5 0,3-10 0-16,5-4 1 0,7-9-4 15,4-6-1-15,9-8 2 16,11 0-3-16,10-7 1 16,13-4-1-16,9 1 2 15,16-5-2-15,17 2-1 16,18-5 0-16,17-4 1 15,14 0 1-15,10 1 4 16,11-5-3-16,2-2 2 16,1-1-2-16,-10-3-1 15,-16-1-2-15,-14-5 1 16,-17-4 0-16,-16-7 1 16,-13-2-1-16,-9 0 0 0,-6-17 0 15,-7-10 0-15,-8-9 0 16,-7-12 1-16,-10-3 1 15,-6-7-1-15,-9-9 0 16,-3-2 1-16,-5-4-1 16,-6-7 0-16,-5-2 1 15,-6-5 2-15,-5 1 0 16,-2 2-4-16,-8 3 6 16,-18 4-1-16,-7 4-3 15,-5 6 0-15,-3 6 3 16,0 10-2-16,-4 1-2 15,-2 7-1-15,-4-1 1 0,0 3-2 16,-2-3 1-16,-2 5 0 16,-5 1-1-16,-6 10 1 15,-12 6-1-15,-11 6 1 16,-17 6 0-16,-14 1-1 16,-15 0-1-16,-14 8 2 15,-9-2-2-15,3 3-1 16,4 0 2-16,15 0-3 15,18 3 0-15,18 1-3 16,21-1-10-16,23 2-4 16,20-1-53-16</inkml:trace>
  <inkml:trace contextRef="#ctx0" brushRef="#br0" timeOffset="160379.3341">30398 14024 44 0,'-12'-12'171'0,"5"6"-161"15,2 6-6-15,1 0 16 16,-9 21-4-16,-4 21 6 15,-8 19 8-15,-7 24 0 16,-1 10-4-16,-3 12-3 16,-1 3-9-16,0-1-7 15,-3 1-3-15,5-4 4 16,7-2-7-16,8-9 4 16,16-7-3-16,4-11 0 0,16-7 2 15,20-8-4-15,12-10 2 16,4-9 0-16,11-8-2 15,5-7 2-15,13-6-2 16,13-11 3-16,18-7-2 16,15-4-1-16,11 0 0 15,9-18-3-15,-1-1 1 16,-5 0 1-16,-5 5 1 16,-10 1 0-16,-11 1 1 15,-9 2 0-15,-5-2 0 16,-4 2 2-16,-6-2-3 15,-5 0 0-15,-9-2 1 16,-6-1 0-16,1-3-1 0,-7-1 2 16,-3-3 0-1,-9 0 3-15,-11 4-1 0,-6 4 8 16,-6-4-1-16,-6 5-1 16,-4-4 2-16,-3 2-1 15,-2-11 3-15,-5-4-4 16,-1-10-2-16,-4-10-5 15,-5-6 4-15,0-10-3 16,0-12-3-16,0-5-1 16,0-9-4-16,0 1-4 15,-5 6 2-15,-2 18 6 16,-4 12 1-16,-5 15 1 0,-8 8-2 16,-7 5-3-16,-13 2-1 15,-11 10 3-15,-12 1-3 16,-10 14 2-16,-7 0 1 15,-7 0 0-15,-6 15 1 16,-6-4-2-16,-5 0-1 16,3-8 3-16,-3-3 0 15,0 0 1-15,-2-8-1 16,-3-5 0-16,3-6 0 16,2 1 1-16,7 5-1 15,-3-3 1-15,-1 4 0 16,2 2-1-16,5-5 0 15,15 3-3-15,19 1-2 0,14 3-12 16,14 1-14-16,12 3-29 16,10-2-96-16</inkml:trace>
  <inkml:trace contextRef="#ctx0" brushRef="#br0" timeOffset="161503.4651">25106 12842 237 0,'-15'-11'51'16,"5"-4"-20"-16,7 4-3 15,3 7 6-15,0 4-23 16,3 0-11-16,30 0 4 16,25 0 10-16,24 0 8 15,15 0-6-15,13 0-2 16,2-4-1-16,-3-6-2 16,-12 0-2-16,-21-2-8 15,-22 2 1-15,-18 1-1 16,-13 2-1-16,-9 4-1 15,-10 0-2-15,-4-5-3 0,-1-7 1 16,-26-6-54-16,-16-3-98 16,-11-1-91-16</inkml:trace>
  <inkml:trace contextRef="#ctx0" brushRef="#br0" timeOffset="161691.0385">25448 12394 99 0,'0'0'12'0,"0"0"-6"0,0 0-6 16,0-3-8-16,8-1-6 15,6 0-27-15</inkml:trace>
  <inkml:trace contextRef="#ctx0" brushRef="#br0" timeOffset="163319.1629">28076 11701 283 0,'-5'-4'44'0,"-1"-5"-6"16,-3-7-6-16,-4-6-2 16,-7-9-9-16,-6-1-2 15,-8-13-7-15,-12-2-8 16,-14-4-2-16,-17-4 1 16,-19-2-2-16,-19 0-1 15,-16-1 0-15,-15 2-1 16,-14 5 2-16,-11 7 0 15,-6 8-1-15,-9 3-1 16,-12 6 1-16,-13 8 2 16,-8 9-2-16,4 10 1 15,15 10 2-15,19 25-3 16,28 5 0-16,21 7 0 0,18 4-2 16,15 4 1-16,14 5 1 15,10 2-3-15,4 7 1 16,7 5 2-16,4-2 0 15,4-1-1-15,6-1-1 16,6-1 2-16,9-11-4 16,10-10 3-16,8-15-1 15,8-6 0-15,4-10 0 16,3-9-9-16,2-1 1 16,0-6-2-16,0-1-1 15,7 0-28-15,13-1-37 16</inkml:trace>
  <inkml:trace contextRef="#ctx0" brushRef="#br0" timeOffset="164031.5426">24457 11139 132 0,'-8'0'43'16,"2"0"-13"-16,-2 0-6 16,2 0 4-16,-2 0-3 15,2 0-4-15,3 0-7 16,2 0-4-16,-5 0-2 16,1 0-3-16,-2 4-5 15,-4 13 4-15,-2 2-1 16,-1 3-1-16,-2 1 2 15,0 9 4-15,-7 2-2 0,0 6-3 16,-3 6 2-16,2 6 1 16,0 4 1-16,2-2-1 15,2-1 0-15,4 0-3 16,6-3-2-16,1-10 0 16,7-4 1-16,2-9-1 15,0-10-1-15,0-3 2 16,0-4-1-16,8-1-1 15,-4-5 0-15,2 3 1 16,0-7 0-16,-3 0-1 16,-1 0 5-16,-2 0-1 15,0 0-3-15,0 0 2 16,1 0 0-16,1 0 2 0,1 0-3 16,4 0-1-1,7-11 3-15,3-7 1 0,6-4-4 16,8-4 1-16,6-2-2 15,13 1 1-15,15-2-2 16,16 0 0-16,20-1 0 16,14 4-2-16,9 1-6 15,4 8-6-15,-7 5-18 16,-15 7-89-16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14:38.6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1251 1020 88 0,'-5'-3'71'0,"0"0"-22"15,2 2 0-15,3 1-4 16,0 0-16-16,0 0 1 16,0 0-2-16,-3 0-1 15,3 0-4-15,0 0-4 16,0 0 4-16,-3 0-2 16,-3-4 0-16,-7-6 2 15,-7-2-15-15,-7-5-7 0,-7 2-1 16,4 0 1-16,-3 3 0 15,2 5-1-15,4 3 2 16,5 4-2-16,1 0-2 16,6 0 2-16,6 0-1 15,3 0-2-15,2 17-4 16,1 15-1-16,0 10 8 16,3 3-1-16,0 1-1 15,0-7 1-15,13-5-3 16,2-3 3-16,3-10 0 15,0-3-4-15,4-6 2 16,-1-4 0-16,0-3 0 0,3-5 2 16,-2 0-2-16,5-10-2 15,-3-14 5-15,0-8-1 16,1-4 1-16,-7 1 0 16,-6 6-1-16,-3 10 0 15,-4 7 2-15,-3 9-1 16,0 3 1-16,-2 0-1 15,0 0-1-15,3 0-2 16,6 17-4-16,0 7 7 16,7 4 0-16,-1 1 2 15,0-3-4-15,-3-4 4 16,3 0-5-16,-2-5 3 0,2-2-1 16,3-6-13-16,0-3-42 15,0-6-64-15</inkml:trace>
  <inkml:trace contextRef="#ctx0" brushRef="#br0" timeOffset="1912.4527">1878 1215 233 0,'0'-10'114'0,"0"-2"-52"16,-6-7-46 0,0-5 0-16,-3 4-4 0,-1-2-7 15,-1 4 7-15,-2 4 1 16,-1 2-6-16,-2 6-1 16,-2 3-1-16,3 1-1 15,0 2-1-15,-4 0-1 16,5 11-2-16,-5 15-1 15,7 14 0-15,-1 4 0 16,5 5-1-16,5-5 1 16,3-3 0-16,0-6 1 15,12-5 0-15,3-8 0 16,0-6-4-16,3-7 2 16,0-3 2-16,1-2 0 15,-1-4-1-15,3 0 2 0,3-9 0 16,1-14 0-16,2-10 0 15,-4-6 2-15,-4-7-2 16,-3-4 0-16,-1-5 2 16,-6-4-2-16,0-8-1 15,-3-5 0-15,0-4-4 16,0 10 3-16,3 13-2 16,-5 16 3-16,-1 15 0 15,-3 6 1-15,0 7 2 16,0 7 0-16,0-1 0 15,0 1 0-15,0 2-2 16,0-4 2-16,0 4 0 0,0 0-1 16,0-2 0-16,0 2-1 15,0 0 1-15,0 0-2 16,0 0 2-16,0 0-2 16,0 0 5-16,0 0-3 15,0 0-2-15,0 0 0 16,0 0 1-16,0 0-1 15,0 0-1-15,0 0 0 16,0 0 1-16,0 0 1 16,0 0 0-16,0 0-1 15,0 0 1-15,0 0-1 16,0 0 0-16,0 0 1 0,0 0-1 16,0 0 0-16,0 0 2 15,0 0-2-15,0 0 0 16,0 0-1-16,0 0 0 15,0 0 1-15,0 0 1 16,0 0-1-16,0 0 0 16,0 0 0-16,0 0 0 15,0 0 1-15,0 0-1 16,0 0 0-16,0 0 0 16,0 0-1-16,0 0 1 15,0 0 0-15,0 0 1 16,0 0-1-16,0 0 0 15,0 0 0-15,0 0 0 0,0 0 0 16,0 0 0 0,0 0 0-16,0 0 0 0,0 0-1 15,0 0 1-15,0 0 0 16,0 0 1-16,0 0-1 16,0 0 0-16,-1 0 0 15,1 0 0-15,0 0 0 16,0 0 0-16,0 0 0 15,0 0-1-15,0 0 1 16,0 0-1-16,0 0 1 16,0 0 0-16,-2 0 0 15,2 0 0-15,0 0 1 0,0 0-1 16,0 0 0 0,0 0 0-16,0 0 0 0,0 0 0 15,0 0-1-15,0 0 2 16,0 0-1-16,0 0 0 15,0 0 0-15,0 0 1 16,0 0-1-16,0 0 0 16,0 0 0-16,0 0 0 15,0 0 1-15,0 0-1 16,0 0-1-16,0 0 1 16,0 0 1-16,0 0-1 15,0 0 0-15,0 0 0 16,0 0 0-16,0 0 0 15,0 0 1-15,0 0-2 16,0 0 2-16,0 0 0 0,0 0-1 16,0 0 0-16,0 0 0 15,0 0 0-15,0 0 1 16,0 0-1-16,0 0 0 16,0 0-1-16,0 0 1 15,0 0 3-15,0 0-3 16,0 0 1-16,0 0-1 15,0 0 1-15,0 0-1 16,0 0 0-16,0 0 1 16,0 0-1-16,0 0-1 15,0 0 1-15,0 0 1 16,0 0-1-16,0 0 0 0,0 0 0 16,0 0 0-16,0 0 0 15,0 0 0-15,0 0 0 16,0 0 0-16,0 0 0 15,0 0 0-15,0 0 0 16,0 0 0-16,0 0 0 16,0 0-1-16,0 0 1 15,0 0 0-15,0 0 0 16,0 0 0-16,0 0 0 16,0 0 0-16,0 0 1 15,0 0-1-15,0 0 0 16,0 0 0-16,0 0 1 15,0 0-2-15,0 0 1 16,0 0 0-16,0 0 0 16,0 0 0-16,0 0 0 0,0 0 0 15,0 0 0-15,0 0 0 16,0 0 0-16,0 0-1 16,0 0-1-16,0 2-1 15,0 12-1-15,0 11-1 16,0 7 5-16,0 10 1 15,0-1-1-15,0 3 0 16,5 3 0-16,4 0 0 16,-3 5 0-16,7 1 0 15,-1-1 0-15,-1-2 0 0,2-3 0 16,-1-4-1 0,1-8 1-16,-2-6 0 0,5-5-1 15,-1-6-6-15,0-4 2 16,0-4-7-16,4-9-31 15,1-1-52-15,-4 0-210 16</inkml:trace>
  <inkml:trace contextRef="#ctx0" brushRef="#br0" timeOffset="2399.4122">2551 1116 48 0,'0'-18'315'16,"0"-4"-314"-16,-3-9 5 15,-3 2 13-15,-3-1 2 16,0 3-11-16,-3 5-3 16,2 3 7-16,-4 7 0 15,1 7 0-15,-1 5 0 16,-2 0-7-16,-2 20-6 15,-4 21-1-15,-2 17 0 16,4 8 2-16,4-2 1 16,13-6-3-16,3-11 0 15,0-6 0-15,9-7 1 16,7-10-1-16,1-8 0 0,2-7 0 16,2-9-1-16,4 0 1 15,1-7 0-15,4-21 0 16,-5 1-1-16,-1 0-2 15,-5 5 3-15,-7 11-2 16,-4 5 2-16,-2 6-2 16,1 0 0-16,5 1 1 15,0 13 1-15,3 0 1 16,-3 4 0-16,4-1 0 16,2-1 0-16,0-4 1 15,3-5-2-15,0-4-1 16,1-3-5-16,2-3-23 15,0-22-81-15</inkml:trace>
  <inkml:trace contextRef="#ctx0" brushRef="#br0" timeOffset="2648.682">2952 741 272 0,'0'50'6'16,"0"16"24"-16,0 9 6 16,0 1 3-16,5 2-12 15,5-4-7-15,2-4-5 0,0-7-5 16,6-8-7-16,-6-8-3 16,4-9 0-16,-4-12-2 15,-1-10-7-15,-4-12-15 16,-7-4-46-16,0-17-80 15</inkml:trace>
  <inkml:trace contextRef="#ctx0" brushRef="#br0" timeOffset="3051.6721">2958 708 220 0,'0'-1'31'16,"5"-2"-29"-16,11 1 15 15,5 2-4-15,6 0 3 16,3 5-10-16,-2 11 7 0,-4 2-4 16,-5 8-8-16,-5 4 1 15,-13 11 6-15,-1 6-1 16,-9 5 2-16,-21 3 7 16,-1-5-1-16,1-5-1 15,8-9-9-15,14-7-1 16,7-6-4-16,1-1-3 15,3-1 1-15,19-3-2 16,4 0 1-16,9-1 0 16,-5 0 3-16,0-1 0 15,0 2 0-15,-9 2 1 16,-2-1-1-16,-8-1 0 0,-7 7 3 16,-4 3 4-16,0 1 6 15,-4 0-1-15,-13-2-7 16,4-3-2-16,-1-4-3 15,4-5 0-15,4-8-14 16,6-7-38-16,0-5-172 16</inkml:trace>
  <inkml:trace contextRef="#ctx0" brushRef="#br0" timeOffset="3381.9638">3404 1276 166 0,'0'19'58'0,"0"-1"-8"0,3 1-20 15,3-4-21-15,0-5 2 16,0-5-5-16,-1-5-1 16,5 0 0-16,-1-1 4 15,0-20 3-15,0-4-3 16,-6-2 0-16,-3-3 1 15,0 4 3-15,-15-1-2 16,-3 6 6-16,-4 3-7 16,-8 5-2-16,0 5 3 15,5 8 4-15,-5 0-8 16,8 0-5-16,2 4-2 16,5 7-5-16,8-2-8 0,7 0-20 15,0-3-55-15,16-6-130 16</inkml:trace>
  <inkml:trace contextRef="#ctx0" brushRef="#br0" timeOffset="3712.2241">3653 1095 247 0,'-13'28'59'16,"4"5"-30"-16,3-1-10 15,6-4-3-15,0-4-11 16,0-6-4-16,15 0 2 0,3-6-2 16,3-7 0-16,3-5 2 15,1 0-2-15,5-13 1 16,-3-12 2-16,-5-3 1 16,-7-3-5-16,-6 2 5 15,-5 4-1-15,-4 1 10 16,0 5 4-16,-13 0 1 15,-5 8-2-15,-6 4-7 16,2 6-6-16,-5 1-4 16,9 0-1-16,0 9-10 15,2 5-8-15,10 0-53 16,6-9-156-16</inkml:trace>
  <inkml:trace contextRef="#ctx0" brushRef="#br0" timeOffset="4041.3365">4101 988 83 0,'-3'6'249'16,"-12"5"-217"-16,-4 4 20 16,-2 3-20-16,9 1-15 15,4-3-14-15,7 1-3 16,1 1-2-16,0-1 1 15,12 1 0-15,10-1 1 0,1-2 0 16,7-1 0 0,-5 1 0-16,-4-3 0 0,-6 1 1 15,-2-2 0-15,-10 1-1 16,-3 5 0-16,0 4 7 16,-12 4-1-16,-15 3 0 15,-1 1-2-15,-2-6-3 16,5-3-1-16,1-3-5 15,9-10-6-15,3-6-34 16,6-1-144-16</inkml:trace>
  <inkml:trace contextRef="#ctx0" brushRef="#br0" timeOffset="4267.9154">4352 1149 160 0,'25'-6'94'0,"5"-4"-32"16,12-3-8-16,13-8-16 15,6-1-1-15,-1 0-20 16,-5 3-9-16,-13 4-8 16,-5 2-1-16,-6-1 1 15,-2-2-7-15,-7-1-12 16,-7-2-79-16,-15 1-235 15</inkml:trace>
  <inkml:trace contextRef="#ctx0" brushRef="#br0" timeOffset="4499.8103">4683 658 149 0,'-6'0'134'0,"3"7"-132"15,0 29-2-15,-7 16 13 16,-1 19 11-16,-1 9-4 15,5 6-1-15,1 1-5 16,6 1 5-16,0-4-6 16,0-7-7-16,16-7 3 15,5-9-6-15,3-13-3 16,9-12 1-16,8-14-2 0,7-18-1 16,15-4-1-16,13-36-14 15,16-17-66-15</inkml:trace>
  <inkml:trace contextRef="#ctx0" brushRef="#br0" timeOffset="4658.504">5754 1127 474 0,'0'0'4'16,"0"0"1"-16,0 0-5 15,0 0 7-15,0 0-7 16,-6 0-2-16,-10 0-34 15,-8 4-79-15,-9 7-219 0</inkml:trace>
  <inkml:trace contextRef="#ctx0" brushRef="#br0" timeOffset="5596.0966">895 2268 274 0,'0'-6'20'16,"0"1"-9"-16,0 4 31 15,0 1-1-15,0-2-19 16,0 2-13-16,0 0-5 15,0 0 2-15,6 0-6 16,18 0 0-16,7-3 11 16,15-3-1-16,5-4-2 15,12 1-1-15,4-4 5 16,7 2-3-16,4-6-4 0,7 0 1 16,12-4-3-16,12-1-3 15,3-2 1-15,14-3 0 16,3-5-2-16,2 0-1 15,11-3 2-15,0-1 1 16,4 1-1-16,3 4 1 16,3 7 0-16,2 2-1 15,-2 4 0-15,-7 7-1 16,-5 2 1-16,-10 6 0 16,-6 0-1-16,-11-1 1 15,-7-1 0-15,0 0 0 16,-3-2 2-16,-3 0 0 15,-3 1-2-15,-9 2 0 0,-3 1-1 16,0 1 1 0,0 2 0-16,0-2-1 0,0-1 1 15,-3-3 1-15,2 0-1 16,1-2 0-16,-5 1 0 16,-2 2 0-16,4-4 0 15,-3 3 2-15,-3 0 0 16,-4 0-2-16,-4-1 0 15,-12 1 0-15,-7-2-2 16,-6-2 2-16,-6 2 0 16,-7-2-2-16,-9-5-1 15,-9-3-7-15,-12-4-10 0,-6-8-74 16,-31-1-234 0</inkml:trace>
  <inkml:trace contextRef="#ctx0" brushRef="#br0" timeOffset="6375.1315">622 452 133 0,'0'-11'12'16,"0"8"6"-16,0 2 52 15,0 1-11-15,0 0-24 16,0 0-14-16,0 0-10 16,0 0-6-16,0 18-2 0,0 14-3 15,0 20 8-15,0 15-3 16,3 18-1-16,4 13 5 16,-4 11-1-16,6 6-4 15,0-1 3-15,3 1-2 16,3-7-2-16,1-4-2 15,-1-8 0-15,3-3 2 16,0-9-3-16,0-3 2 16,3-11-2-16,-3-6-1 15,-2-10 1-15,1-9-1 16,-4-10-2-16,-4-10 1 16,-6-12-6-16,-3-13-8 0,0-9-17 15,0-37-79-15</inkml:trace>
  <inkml:trace contextRef="#ctx0" brushRef="#br0" timeOffset="7275.1455">1019 332 67 0,'40'16'32'0,"9"-2"7"15,11-2-5-15,7-2 5 16,9-4-5-16,9-3-12 15,12-3-4-15,15 0 2 16,12-4-7-16,11-10-4 16,3 2 2-16,-2-1-5 15,-4 1 2-15,0 2 0 16,-7 0-3-16,-1 5 5 0,6 1-4 16,1 3 0-16,-3-1 1 15,8-2-4-15,1 1 1 16,-4-3-2-16,3-1-1 15,-5-5 2-15,-11-1 0 16,-10 2-1-16,-7 2 2 16,-2 3 3-16,5-2-5 15,-4 1 2-15,2 1-3 16,-4-1 4-16,-3-2-3 16,0 0 1-16,-3 0 1 15,-4-2-2-15,-7 2 1 16,2-1 1-16,-10 3-3 15,-5 1 0-15,-3 3-1 16,-3 0 1-16,3 3 0 16,-1 0 0-16,-2 0-1 0,-4 0 0 15,-8 0 0-15,-7 0 0 16,-8 10-1-16,-3-1 0 16,-5 3 1-16,-2-2-2 15,-5 3 2-15,-3-4 0 16,-2 3 0-16,-7-2-1 15,-1 1 1-15,0 5 0 16,-1 5 0-16,-1 5 1 16,-1 10 0-16,-3 4 1 15,0 8-1-15,0 1 0 0,0 7 0 16,0 6-1 0,4 7 0-16,1 7 0 0,-2 4 3 15,0-2-1-15,0-1-1 16,1 0 1-16,-1-6-1 15,0-3 0-15,0-9 2 16,2-5-2-16,-1-11-1 16,-1-4 0-16,-3-7 1 15,3-6-1-15,-3-8 0 16,-3-7 0-16,0-6 0 16,0-4 1-16,0-1 1 15,0 0-1-15,0 0 0 16,-6-8-1-16,-15-9-51 15,-16-6-226-15</inkml:trace>
  <inkml:trace contextRef="#ctx0" brushRef="#br0" timeOffset="89596.045">2417 2989 6 0,'-2'-1'90'16,"2"1"-43"-16,0 0 0 15,0 0-2-15,0 0-6 16,0 0-10-16,0 0-7 16,0 0 2-16,0 0-5 15,0 0-9-15,0 0 4 0,-1 0-2 16,1 0-3-16,0 0 4 16,-2 0-3-16,2 0-1 15,-1 0 0-15,1 0 2 16,0 0-2-16,-2 0-2 15,2 0 1-15,0 0-2 16,0 0 1-16,0 0-2 16,0 0 0-16,0 0-1 15,0 0 1-15,0 0-3 16,0 0 3-16,0 0 0 16,0 0 0-16,0 0 1 15,0 0 1-15,0 0 0 0,0 0 2 16,0 0-5-16,0 0 3 15,0 0-2-15,0 0-2 16,0 0-1-16,0 0 0 16,0 0-2-16,0 0 0 15,0 0 0-15,0 0-1 16,0 0 1-16,0 0-1 16,0 0 0-16,0 0 0 15,0 0 0-15,0 0 1 16,0 4-2-16,0 12-3 15,0 10 5-15,6 8 5 16,3 5-4-16,-3 3-1 16,3 3 2-16,-1 8-2 0,2-2 0 15,-4 4 0-15,6 3 1 16,-2 4-1-16,-1 1 0 16,0 2-1-16,0 4 1 15,-3 1 1-15,0-3-1 16,-3-5 0-16,-3-7 1 15,0-4-1-15,0-8 0 16,0-5 0-16,0-6 0 16,-6-4 0-16,3-10 1 15,0-7-1-15,3-6 0 16,0-5 0-16,0 0 0 16,0 0 0-16,0 0 1 0,0 0-2 15,0-18 0-15,0-26-1 16,3-11 0-16,12-17 2 15,9 2 0-15,-5 8 1 16,4 2-2-16,2 3 0 16,2 12 1-16,-2 8-3 15,-4 14 2-15,-9 11 0 16,-3 7-2-16,-3 2 2 16,0 3 0-16,-2 0 0 15,1 0-1-15,-2 0 2 16,3 0-1-16,4 7 0 15,2 9 1-15,2 8 2 0,5 10 1 16,2 7 1 0,-6 4-2-16,4 5 2 15,-2-1-2-15,2 5-1 0,0-4-1 16,-2 4 1-16,2-3-1 16,-2-6 0-16,-4-4 0 15,2-5 0-15,1-9 0 16,-5-2 0-16,1-5-1 15,1-1 0-15,-4-3 1 16,-1-5 0-16,-1-2-2 16,-1-3-2-16,3-3 1 15,0 0-12-15,3-3-18 16,3-17-37-16,-2-17-139 0</inkml:trace>
  <inkml:trace contextRef="#ctx0" brushRef="#br0" timeOffset="93597.4686">6369 3261 238 0,'3'2'51'16,"-2"-2"-39"-16,-1 0 21 15,0 0 21-15,0 0-23 16,0 0-10-16,0 0 3 15,0 0-1-15,0 0 3 16,0 0-3-16,0 0-5 16,0 0-1-16,-19-5-4 15,-14 0-12-15,-12 3-1 16,-10 2-2-16,-6 0-1 16,-2 0 3-16,2 8 3 15,3 0-3-15,6-2 0 0,13 1 0 16,14-4 1-16,11-1-1 15,8-2 0-15,3 0 0 16,3 1 0-16,0-1-6 16,0 0 4-16,0 0-1 15,0 0 0-15,0 0-1 16,0 0 3-16,0 0 0 16,0 0-2-16,0 2 1 15,0-1 1-15,0 5-2 16,3 7 1-16,3 10 2 15,0 11 0-15,-3 8 1 16,3 6 0-16,-6 3 1 0,0 4-2 16,0 0 1-16,0-6-1 15,0 3 0-15,0-4 0 16,0-2 0-16,-3 1 0 16,-3-5 0-16,0-1 1 15,3-5-1-15,0-6-1 16,3-3 1-16,-3-5 0 15,3-7 0-15,0-4 0 16,0-5-1-16,0-2 1 16,0 0-4-16,12-1 2 15,6-1 2-15,9 1 0 16,7-1 1-16,8-2 0 16,3 1 0-16,1 1-1 0,-1-1 0 15,-2 1 1 1,-4 0-2-16,-5 3 1 0,-1-3 0 15,-6 2 0-15,-5 0 0 16,-4-4-1-16,-3 3 0 16,-3-3-5-16,1 2-3 15,-4-2-18-15,2 0-9 16,-1 0-42-16,-4 0-226 16</inkml:trace>
  <inkml:trace contextRef="#ctx0" brushRef="#br0" timeOffset="94115.8071">6500 3769 294 0,'-3'0'19'16,"3"0"-15"-16,0 0 13 15,0 0-9-15,21 0-4 16,10 0 4-16,5 0 6 15,9 0-2-15,7 0 0 16,3 0-3-16,-2 0 0 0,-4-3-6 16,-3 2 0-16,-7-1-1 15,-8 1-2-15,-4 1-5 16,-9 0 1-16,-2 0-9 16,-5 0-31-16,-5 0-157 15</inkml:trace>
  <inkml:trace contextRef="#ctx0" brushRef="#br0" timeOffset="94394.2986">7264 3275 216 0,'0'8'60'0,"0"16"-60"15,0 9 18-15,0 15 13 16,0 10 4-16,0 6-14 16,0 5 0-16,3-5-10 15,6-2-3-15,6-4 0 16,-3-4-7-16,7 0-1 16,-4-6 0-16,0-4-1 15,-3-3-8-15,-3-5-17 16,1-10-58-16,-5-7-196 15</inkml:trace>
  <inkml:trace contextRef="#ctx0" brushRef="#br0" timeOffset="94789.6758">8107 3853 292 0,'0'13'43'15,"0"4"-40"-15,0 7 11 16,0 6 12-16,0 1-5 16,-6 12-9-16,-3-1 2 15,-9 6-3-15,-13 3-2 16,-11 8-8-16,-13 3-1 15,-5 0-8-15,2-8-34 16,7-17-121-16</inkml:trace>
  <inkml:trace contextRef="#ctx0" brushRef="#br0" timeOffset="95458.0238">8708 3765 332 0,'-6'2'64'15,"6"0"-61"-15,0-2 11 16,0 1 2-16,0 2-14 16,6 2-2-16,18 2 0 15,10 0 7-15,13-4 1 0,8 0-1 16,6-3 2-16,-3 0-3 15,2 0 2-15,-12 0-6 16,-5-6-2-16,-12 1 0 16,-8-2-1-16,-10-1-16 15,-7-5-43-15,-6-3-231 16</inkml:trace>
  <inkml:trace contextRef="#ctx0" brushRef="#br0" timeOffset="95676.527">8941 3545 125 0,'0'31'14'0,"0"10"41"16,7 5 1-16,-2 5 2 16,4 2-18-16,0 2-10 15,-2-5-11-15,2-1-4 16,-3-4-10-16,5-3-5 15,2-2-4-15,-1-10-6 16,6-12-36-16,0-18-212 16</inkml:trace>
  <inkml:trace contextRef="#ctx0" brushRef="#br0" timeOffset="95924.999">9754 3391 165 0,'9'42'66'0,"-6"8"-3"16,0 10-10-16,0 1-19 15,-3 0-12-15,3-1-9 16,1-5-9-16,4-6-4 15,-2-6 0-15,3-8-8 0,1-11-20 16,-4-16-73 0</inkml:trace>
  <inkml:trace contextRef="#ctx0" brushRef="#br0" timeOffset="96447.6727">10075 2963 243 0,'9'0'14'0,"8"10"19"16,9 5 12-1,7 2-2-15,2 2-10 0,9 0-7 16,3-1-9-16,6 1-2 15,-5 0-3-15,4 1-4 16,-7-1-2-16,-5-3-4 16,-6 4-1-16,-10 0 0 15,-9 2-1-15,-5 6 1 16,-2 1 0-16,-5 6 2 16,-3 6 1-16,0 9-4 15,0 5 4-15,0 5 2 16,0 1-2-16,0 2-3 15,3-2 1-15,9 2-2 16,4-3 4-16,1-2-4 0,2-5 0 16,-4-4 1-16,3-5-1 15,-6-7 1-15,-2-6-1 16,-4-6 2-16,-1-5-1 16,-2-8-1-16,-3-2 1 15,0-6 3-15,-11 4 0 16,-20 3 3-16,-15 2-3 15,-14-3-2-15,-10-1 0 16,-5-6-2-16,-2-3-1 16,-1 0-8-16,-4 0-29 15,-6 0-65-15</inkml:trace>
  <inkml:trace contextRef="#ctx0" brushRef="#br0" timeOffset="100893.8661">14124 3460 168 0,'-15'-29'28'0,"6"5"-17"15,0 4 2-15,5 8 24 16,4 8 5-16,0 2-15 16,0 2-9-16,0 0-2 15,0 0 0-15,0 0-7 0,0 0 0 16,0 0-6-16,0 11-3 15,0 20 0-15,0 15 4 16,0 14 4-16,0 11-4 16,0 2 2-16,0-3 0 15,0-6-2-15,0-10-3 16,0-12 0-16,0-11 2 16,0-9-6-16,0-5 3 15,0-3-1-15,0-9 0 16,0 0 1-16,4-4-2 15,-4-1 1-15,0 0 0 16,0 0-4-16,0 0 2 0,0 0-4 16,0 0 5-16,0 0 2 15,0 0 0-15,0 0 1 16,0 0 3-16,0 0 1 16,0 0-4-16,0 0 3 15,3 0 2-15,-3 0-5 16,0 0 0-16,0 0 2 15,3 0-3-15,6 0 0 16,9 3 0-16,6-3 7 16,13 1 2-16,5-1 1 15,10 0 0-15,6 0 3 16,5 0-3-16,1 0-1 16,11 0-4-16,3 0 2 0,9 0 4 15,6 0-2 1,5 0-4-16,-1 0 2 0,8 0 2 15,2 0-3-15,10 0-2 16,10 0 6-16,8 0 1 16,6 0-9-16,1-1 6 15,-2-3-6-15,-1 2 4 16,-2 2-2-16,-5 0 1 16,2 0-1-16,11 7 3 15,6 2 1-15,11-3-3 16,10 1 1-16,3-1-4 15,7-5 2-15,10-1 2 0,8 0 0 16,18 0 2 0,6 0-3-16,7 0-5 0,-11 0 2 15,3 0 0-15,0 0 1 16,4 0 3-16,2 4-3 16,-1 6-3-16,-4-2 3 15,0 6-2-15,4-4 6 16,2 2-4-16,-3-2-3 15,-6 2-1-15,-1-4 1 16,-2 4 1-16,-4-5 5 16,4 3-6-16,-7-5-2 15,-7 4 2-15,-4 1 3 16,-3-1-2-16,3 2 3 16,-3 0-2-16,0 0 1 15,-12-1-2-15,-15 2-1 0,-3-3 1 16,-8-1 2-16,-8-2-1 15,-9-2-2-15,-14-2 0 16,-14-2-1-16,-17 0 1 16,-17 0-1-16,-16 0 2 15,-15 0-1-15,-16-3 1 16,-15 3 0-16,-7-1 1 16,-8-1-1-16,-3 2 1 15,0 0 3-15,0-2-1 16,0 2-3-16,0 0 1 15,0 0-1-15,0 0 0 16,0 0-1-16,0 0 1 0,0 0 2 16,0-1 0-16,0-2-2 15,0-7 2-15,0-14-3 16,7-9-3-16,5-13-3 16,3-12 4-16,-1-4 2 15,-4-4-3-15,-3-1 0 16,-2 8 3-16,-5 5 1 15,0 4-1-15,0 5 0 16,-9 4 0-16,-4 2 0 16,-1 5-1-16,-1 2 1 15,5 8-1-15,1 7 2 16,6 9 0-16,-3 4-1 16,4 4 0-16,1 0-6 0,-1 0-1 15,2 6-2-15,-1 22-2 16,-1 13 8-16,1 14 3 15,1 7 0-15,0-3 0 16,0-2 0-16,0-2 0 16,6-1 0-16,4-6-1 15,2-6-1-15,0-9 1 16,0-6 0-16,-3-7-6 16,-3-9-7-16,-1 0-15 15,-1-6-11-15,-4 3-14 16,-3-8-39-16,-30 0-150 15</inkml:trace>
  <inkml:trace contextRef="#ctx0" brushRef="#br0" timeOffset="102819.5524">3195 4114 124 0,'0'0'86'0,"0"0"-39"15,0 2-3-15,0 0-14 16,0-1-2-16,0 6-9 16,0 5-4-16,8 8-3 15,4 7 4-15,3 10-1 16,0 4-5-16,1 3-3 15,1 1-3-15,2 2 1 16,-3-2-1-16,2-4 0 16,0-5-1-16,-6-9-1 15,3-7 0-15,-9-10-1 16,0-7-1-16,0-3 1 16,-3 0 1-16,-3 0 4 15,0-2 7-15,0-21 8 0,0-16 7 16,-9-19-26-16,-5-8-2 15,-2 2-1-15,4 8 0 16,0 12 1-16,3 14 2 16,3 8-1-16,0 7-1 15,-1 9 2-15,7 4 1 16,-3 2-1-16,3 0-2 16,0 0-1-16,0 4-3 15,0 23-2-15,0 15 6 16,0 11 2-16,0 3-2 15,0-3 0-15,0-9-1 16,0-4 1-16,0-14 1 0,0-8 0 16,3-11-1-16,0-7 0 15,-3 0 0-15,0 0 2 16,0 0 2-16,0 0 1 16,0-20 3-16,-3-12-7 15,-9-16-1-15,0-4-1 16,-3 4-1-16,3 11 1 15,5 13 1-15,2 14 1 16,2 8-1-16,3 2 0 16,0 0-2-16,0 9-5 15,0 18-3-15,0 17 10 16,8 11 0-16,2-3 1 16,2-8 0-16,-3-11 0 0,1-11-2 15,-5-11 0 1,-2-6 1-16,0-5 0 0,-3 0 0 15,0 0 1-15,0-1 3 16,0-27 5-16,0-12-6 16,-6-16-2-16,-3-7-1 15,-6 9 0-15,6 12 1 16,0 17-1-16,2 10 0 16,5 13 2-16,2 2-2 15,0 0-1-15,0 4-4 16,0 28-5-16,0 13 10 15,0 12 2-15,2-1-1 0,1-9-1 16,4-9 0 0,-1-13 0-16,-3-10 0 0,0-6 0 15,-3-9 0-15,0 0 0 16,0 0 3-16,0-16 3 16,0-24-2-16,0-15-2 15,-3-12-2-15,-6 3 0 16,-1 13 0-16,1 11 0 15,1 18 1-15,2 13 1 16,3 9-2-16,3 0 0 16,0 0-3-16,0 30-5 15,0 16 4-15,9 16 4 16,0 2 3-16,-1-9-1 16,2-13-2-16,-4-14 0 15,3-9 0-15,-6-13-1 0,2-6-2 16,-4 0 2-16,-1 0 1 15,0-24 5-15,0-13-5 16,0-12 1-16,0 2-1 16,0 13 1-16,0 17 1 15,0 11-2-15,0 6 0 16,0 1-3-16,0 27 0 16,0 11 3-16,0 10 0 15,0-2 2-15,0-11-2 16,0-9 0-16,3-8-2 15,0-10 0-15,0-5-2 16,-3-2 0-16,0-2-11 0,0 0-15 16,0-3-32-16,0-12-118 15</inkml:trace>
  <inkml:trace contextRef="#ctx0" brushRef="#br0" timeOffset="106825.6213">13688 2386 272 0,'0'0'23'0,"0"0"-12"16,-1 0 32-16,-8 0 4 16,-3 0-14-16,0 0-13 15,4 0-6-15,1 0-1 16,1 7-3-16,-7 1-3 16,2 8-3-16,-5 6-3 15,1 6 1-15,-2 1 1 16,4 5-3-16,1 1 0 15,2 1 0-15,0 2 0 16,6-1 0-16,4-3-1 0,0 0 0 16,3-7 0-16,14-1-1 15,2-5 1-15,5-5 0 16,4-4-2-16,2-7 2 16,3-5 1-16,-1 0 4 15,3-2-2-15,-5-14-1 16,-4-5 0-16,3-4 2 15,-2-5 1-15,-3-1-1 16,-10-5-1-16,-4-3 2 16,-7-7 2-16,-3-5-2 15,0 2 1-15,-16 2-2 16,-1 8-1-16,-10 8 2 0,2 5 6 16,-3 6-7-16,2 3-3 15,-1 5 2-15,5 4-1 16,1 3-1-16,6 2 0 15,-2-1-1-15,10 4-1 16,4 0-5-16,1 0-9 16,2 0-21-16,0 0-39 15,6 0-42-15</inkml:trace>
  <inkml:trace contextRef="#ctx0" brushRef="#br0" timeOffset="107177.3812">14091 2048 196 0,'-7'19'11'16,"1"9"7"-16,3 0 11 16,3-2-13-16,0-1-4 15,3-5-6-15,10-5 0 16,2-6 1-16,9-5-4 15,1-4 2-15,5-4 3 16,3-18 7-16,-5-5 8 16,-11-1-3-16,-11 0 1 15,-6 1 3-15,0 2-6 0,-26 2-10 16,1 5-1 0,-8 6-5-16,-4 5 2 0,4 5-3 15,9 2 1-15,-2 0-2 16,12 0-2-16,2 0-2 15,6 0-6-15,6 6-16 16,0-3-42-16,15-3-126 16</inkml:trace>
  <inkml:trace contextRef="#ctx0" brushRef="#br0" timeOffset="107425.1664">14545 2037 125 0,'-29'37'83'0,"-2"9"-26"16,-6 10-13-16,-11 10-12 15,-6 4 12-15,-1 2-10 16,0 3-12-16,0 5-5 16,-2 6-7-16,3-1-5 15,3-5-4-15,9-12-1 16,10-11-5-16,6-8 0 15,9-11-4-15,11-15-25 16,6-18-67-16,0-5-216 16</inkml:trace>
  <inkml:trace contextRef="#ctx0" brushRef="#br0" timeOffset="107731.3091">14227 2961 108 0,'3'12'48'0,"17"-6"-19"16,12-6 14-16,4 0 5 16,6-20-1-16,-2-6-29 15,-9 0-7-15,-8 0 1 16,-7 4 2-16,-15 5 1 15,-1 3 12-15,0 1-2 0,-14 2-6 16,-12-1-3 0,-5 6-6-16,-9 3-8 0,1 3-2 15,0 0-1-15,3 0-6 16,11 0-12-16,1 3-28 16,12-2-126-16</inkml:trace>
  <inkml:trace contextRef="#ctx0" brushRef="#br0" timeOffset="108721.2219">14260 2668 186 0,'-7'-4'35'0,"4"1"-3"16,0 1 26-16,2 1-16 16,-2 1 2-16,3 0-15 15,0 0-20-15,0 0-4 16,0 0-2-16,-3 6-3 16,-1 13 0-16,-5 8 1 15,-3 5 2-15,-3-4-3 16,6-1 2-16,-1-6-1 15,4-2-1-15,0-3 2 16,6-3-2-16,0-2 0 16,0-4-2-16,0 0 1 15,0 1-1-15,3-4 0 0,3 0 0 16,7-1 0-16,-4-3 2 16,2 0 0-16,2 0 0 15,-4 0 2-15,-3 0-2 16,1 0-2-16,-1 0 1 15,-2 0 1-15,3 0 0 16,-4 0-3-16,0 0 3 16,0 0-2-16,-3 0-4 15,0 0-6-15,4 0-14 16,-4 0-33-16,0 1-108 16</inkml:trace>
  <inkml:trace contextRef="#ctx0" brushRef="#br0" timeOffset="112749.223">25855 2335 285 0,'-12'7'42'0,"4"0"-30"16,1-5 14-16,4 1-2 16,3 3-17-16,-3 7-7 15,0 5 0-15,-1 4 6 16,1 2-4-16,0-2 2 16,1 0-1-16,2-1 2 15,-1 1-4-15,-1 0 1 16,1 2 2-16,-2 5-1 0,-2 4 0 15,-2 3-2 1,-4 1 1-16,1 0 2 0,-3-4-3 16,2-3 0-16,3-5-1 15,0-4 0-15,2-1 0 16,1-1 0-16,2 1 0 16,0 2 0-16,0 4 0 15,0 0 0-15,2 2 1 16,-4-4 0-16,5-6-1 15,0-4 0-15,0-4-1 16,0-5 1-16,0 0 0 16,0-2 1-16,0 3-1 15,0-5 0-15,0 0-1 16,0-1-1-16,0 0-1 0,0 0-5 16,0 0-16-16,15-17-38 15,2-16-174-15</inkml:trace>
  <inkml:trace contextRef="#ctx0" brushRef="#br0" timeOffset="113185.7513">26334 2290 137 0,'0'-4'10'15,"0"1"-1"-15,0-2 10 16,-2 2 1-16,2 1-20 15,0 0-1-15,0 2-11 16,0 0 0-16,0 0-8 16,0 0-28-16</inkml:trace>
  <inkml:trace contextRef="#ctx0" brushRef="#br0" timeOffset="113598.1415">26240 2618 141 0,'0'0'137'0,"0"0"-100"16,-2 3 15-16,-4 8-19 16,-7 11-20-16,-5 11-8 15,-1 7-2-15,4 1-1 16,6 0 1-16,7-4-2 15,2-5-1-15,0-6-1 16,14-5 0-16,4-9-1 16,7-6 2-16,5-6 0 15,7-11 0-15,3-18 2 16,-2-6 0-16,-9-7 0 0,-9-5 0 16,-10 0 5-16,-10 0-7 15,0 7 7-15,-16 5 0 16,-12 10 1-16,-5 6-2 15,-1 7 3-15,1 5-5 16,1 7-3-16,6 0-1 16,3 0-2-16,10 16-8 15,8 4-8-15,5-1-24 16,12-4-64-16,21-9-196 16</inkml:trace>
  <inkml:trace contextRef="#ctx0" brushRef="#br0" timeOffset="113936.065">26659 2804 162 0,'0'20'71'16,"0"-5"-50"-16,0-3-10 15,11 1 6-15,8-5 0 16,7-3 1-16,12-5-2 15,5 0 4-15,5-17-1 16,-5-4-6-16,-10-3-5 16,-7-1-4-16,-14-1 4 15,-11-4 3-15,-1-2-4 0,-18-1 8 16,-21 6-7 0,-7 2-5-16,-5 6 5 15,6 6 2-15,10 4-2 0,8 2-8 16,11 4-1-16,8 2-3 15,5 1-2-15,3 0-15 16,3 0-43-16,24-6-24 16,10-7-203-16</inkml:trace>
  <inkml:trace contextRef="#ctx0" brushRef="#br0" timeOffset="114279.439">27277 2247 241 0,'-11'0'13'16,"4"9"-6"-16,-1 11 8 15,1 1-1-15,5 2-2 16,2-1-8-16,3-4 1 16,18 0 0-16,11-6-2 15,8-7 1-15,3-5 0 16,6 0 3-16,-2-17-1 15,-8-7 2-15,-9-2 5 16,-14-2-4-16,-13-3 2 16,-3 0 7-16,-9 3 2 15,-18 2-10-15,-6 3-4 16,-4 5 4-16,-5 5-6 0,2 7 1 16,2 3-5-16,5 3 0 15,10 0-4-15,6 3-7 16,11 10-20-16,6-3-49 15,14-3-200-15</inkml:trace>
  <inkml:trace contextRef="#ctx0" brushRef="#br0" timeOffset="114557.9984">27789 2410 75 0,'-42'35'186'0,"-6"5"-139"0,-1 1-21 15,-6 9 9-15,-5 1 0 16,-1 6-9-16,-3 3-16 16,1 3-3-16,3 0-2 15,5 0-5-15,7 0 0 16,8-6 0-16,7-8-3 15,12-9-1-15,5-12-9 16,10-8-23-16,6-14-54 16,4-6-165-16</inkml:trace>
  <inkml:trace contextRef="#ctx0" brushRef="#br0" timeOffset="114841.7587">27466 3054 113 0,'-11'31'56'0,"6"-3"-15"15,5-3-14-15,0-7-8 16,0-6-6-16,16-4-1 16,9-8 1-16,8 0 5 15,6-6 0-15,0-18-4 16,-3-6 1-16,-11-4-7 15,-12-1 5-15,-13-2 0 16,-1 4 6-16,-29 0-12 0,-14 4-3 16,-16 9-4-16,-10 3-4 15,-8 5-12-15,-3-3-42 16,1 0-274-16</inkml:trace>
  <inkml:trace contextRef="#ctx0" brushRef="#br0" timeOffset="115539.9856">26483 3253 264 0,'0'-4'27'16,"0"3"0"-16,0 0 18 15,0 1-19-15,-3 0-14 16,-2 0-8-16,1 1-4 15,-3 15 0-15,1 3 0 16,3 2 0-16,3-1-2 16,0 0 1-16,0-3 1 15,9-5-1-15,5-4 0 0,2-5 2 16,0-3-2 0,-3 0 1-16,1-1 0 0,-7-10 0 15,-5-3 3-15,-2-2-2 16,0 3 5-16,-12 1-3 15,-11 4 0-15,-3 6-3 16,0 2 3-16,1 0 0 16,7 1 1-16,3 6-3 15,6 4 1-15,3-3-2 16,4 4-3-16,2-2 2 16,0 2-1-16,0-5-1 15,10 1 2-15,2-4 0 16,1-3 0-16,-3-1-5 0,4 0-4 15,-7 0-28 1,-4 0-208-16</inkml:trace>
  <inkml:trace contextRef="#ctx0" brushRef="#br0" timeOffset="118861.8764">19092 3734 153 0,'11'-8'18'0,"-8"3"12"16,-3 3 23-16,0 2-17 15,0 0-17-15,0 0-4 16,0 0-1-16,0 0-4 16,0 0-1-16,0 0-1 0,0 0-3 15,0 0 1-15,0 10 1 16,0 6 6-16,0 9-4 15,-3 7-1-15,-4 6 1 16,3 7-5-16,-1 7-1 16,1 5 3-16,2 1-6 15,-2-4 4-15,3 1-3 16,1-4-1-16,0-1 0 16,0-6 1-16,0-9 1 15,0-9-2-15,0-13 1 16,0-7 0-16,0-3 0 15,0-3-1-15,0 0 4 16,0 0 1-16,0-22 6 16,0-19-1-16,0-13-10 0,0-12 1 15,0-2-1-15,0-4-1 16,0 2 0-16,-2 6 0 16,1 5 1-16,1 10 0 15,0 10 0-15,0 10 0 16,0 13 0-16,-3 7 0 15,3 4 3-15,0 5-2 16,0 0-1-16,0 0-3 16,0 14-5-16,0 16 5 15,0 16 3-15,0 10 2 0,0 5-2 16,0 1 1 0,0-2 0-16,0-5 0 0,0 0-1 15,0 1 1-15,0-6-1 16,0-8 4-16,0-9-4 15,0-14 0-15,0-12 0 16,0-4 0-16,0-3 1 16,0 0 0-16,0-7 4 15,0-26-2-15,0-15-3 16,0-14 0-16,0-11-1 16,0-1 1-16,0-2-2 15,0 7 1-15,-3 9 1 16,3 14 0-16,-3 11 1 15,3 13-1-15,0 11 2 16,0 8-2-16,0 3 2 0,0 0-2 16,0 2-2-16,0 27-4 15,0 20 6-15,0 15 0 16,3 11 1-16,0-4-1 16,-3-1 1-16,0-6-1 15,0-4 0-15,0-9 1 16,3-6 0-16,-3-13-1 15,0-14 0-15,0-11 0 16,1-6 0-16,-1-1 0 16,0-11 4-16,0-26-3 15,0-18-1-15,0-9 0 16,0-7-3-16,0 2-4 0,0 8-2 16,0 18 5-16,0 17 4 15,0 17 0-15,0 7 0 16,0 2 1-16,0 2-1 15,0 25 0-15,0 15 0 16,0 9 2-16,0 4-2 16,0-1 1-16,-1-3-1 15,1-1 0-15,0-2-1 16,0-6 0-16,0-2-4 16,0-10-16-16,0-5-80 15</inkml:trace>
  <inkml:trace contextRef="#ctx0" brushRef="#br0" timeOffset="120729.7969">18703 4819 268 0,'1'-1'55'15,"-1"-1"-43"-15,0 2 25 0,0 0 10 16,0 0-23 0,0 0-11-16,0 0 1 0,0 0-1 15,0 0-3-15,0 8-2 16,-4 11-1-16,-13 11-1 16,-5 5-2-16,3-2-2 15,2 3-1-15,5-2 0 16,8-2-1-16,4 2-1 15,0-2 0-15,0 4 1 16,11-1-4-16,7-4 4 16,5 3-2-16,4-5 2 15,-4 0 0-15,2-3 0 16,-2-4 2-16,-4-2-1 0,0-1-1 16,-9-1 0-16,-1-5 0 15,-6 1 0-15,-3-1 4 16,0 1-4-16,-12 3 4 15,-13 2-1-15,-8-3-3 16,-5-2 1-16,1-6 0 16,1-7-2-16,4-1-3 15,-6-5 0-15,2-21-16 16,2-8-23-16,6-7-44 16,4-10-105-16</inkml:trace>
  <inkml:trace contextRef="#ctx0" brushRef="#br0" timeOffset="120940.2695">18632 4880 222 0,'5'0'5'16,"7"0"12"-16,4 0 22 15,7 4-7-15,3-1-8 16,6 0-8-16,-3 0-6 15,6 0-6-15,1 0-4 16,0 4-2-16,-4 0-5 16,-2 4-22-16,-4 0-98 15</inkml:trace>
  <inkml:trace contextRef="#ctx0" brushRef="#br0" timeOffset="121255.6504">19038 5183 186 0,'-1'35'69'0,"1"-1"-34"16,0-4-12-16,0-4-8 15,4-5 1-15,9-5-7 16,6-9-5-16,0-7 4 16,8 0-1-16,3-7 0 15,-1-19-1-15,3-7 2 16,-10-4-5-16,-5-4 0 15,-17 2 1-15,0 1 3 0,-10 10 0 16,-12 3 5-16,-6 4 4 16,0 6-5-16,-4 3-1 15,2 3-1-15,7 6-6 16,5 2-3-16,1 1-1 16,10 0-6-16,2 0-5 15,5 0-29-15,0-6-98 16</inkml:trace>
  <inkml:trace contextRef="#ctx0" brushRef="#br0" timeOffset="121577.8427">19353 4698 50 0,'0'0'221'0,"0"11"-214"0,0 11 17 15,-1 9 9-15,-2-6-9 16,3-4-7-16,0 1-9 15,3-9-5-15,13-3-1 16,5-5 3-16,3-5 0 16,7 0-2-16,1-20-2 15,-3-5 3-15,-6-3-2 16,-16 1-1-16,-7 3 1 16,0 2 4-16,-10 5 2 15,-17 5 1-15,-6 5 5 16,-1 3-3-16,-5 4 2 15,6 0-5-15,3 0-3 16,6 0-5-16,7 0 0 0,7 0-8 16,10 1-12-16,2-1-41 15,26 0-87-15</inkml:trace>
  <inkml:trace contextRef="#ctx0" brushRef="#br0" timeOffset="121817.392">19798 4750 170 0,'-27'46'149'0,"-3"7"-111"16,-7 7-6-16,-2 1 0 0,-4 9-5 16,-5 8-6-16,-1 3-3 15,4 1-10-15,-4-5-5 16,7-3-2-16,2-8-2 15,8-7 1-15,10-11-7 16,5-11-6-16,11-16-16 16,6-14-34-16,0-7-161 15</inkml:trace>
  <inkml:trace contextRef="#ctx0" brushRef="#br0" timeOffset="122110.1731">19532 5470 18 0,'-1'33'135'0,"-11"9"-89"16,-2 2 10 0,5-3-12-16,5-7-11 0,4-7-19 15,0-8-5-15,4-9-1 16,19-9-3-16,3-1-1 16,12-18 5-16,7-19-3 15,1-10-4-15,-4-1 0 16,-16 0 0-16,-9 9 1 15,-14 5 1-15,-3 5 1 16,-7 6 10-16,-19 4-4 16,-7 2-1-16,-5-1 1 15,2-1-8-15,0-5-3 0,7-6-3 16,6-5-13 0,11-14-29-16,1-19-156 0</inkml:trace>
  <inkml:trace contextRef="#ctx0" brushRef="#br0" timeOffset="123646.9176">20077 3715 1 0,'0'4'82'0,"0"0"-29"15,0 6-14-15,0 4 11 16,0 5-1-16,0 4-15 15,3 2-16-15,1 7 2 16,2 4-1-16,3 3 2 16,-3 1-3-16,0 3-4 15,-2-6-3-15,0-1-3 16,-4-9-5-16,3-5 0 16,-3-7-1-16,3-6-1 15,-3-7 0-15,0-2 2 16,0 0 1-16,0 0 1 15,0-2 11-15,0-19 10 0,-3-11-12 16,-7-16-14 0,4-5-1-16,3-4-4 0,2 9 3 15,1 7 2-15,-2 13 0 16,2 10 2-16,-1 6 1 16,-1 7-1-16,1 5 5 15,1 0-4-15,0 0-3 16,0 22-6-16,-3 18 4 15,2 11 2-15,1 6 4 16,0-6-3-16,0-6-2 16,0-10 2-16,0-7-1 15,0-10 0-15,4-4 0 0,-3-8 1 16,2-4-2-16,-3-2 2 16,0 0 0-16,0 0 2 15,0-17 7-15,0-13-10 16,0-14 3-16,0-7-6 15,0-3 3-15,0 7-5 16,-3 9 5-16,2 13 2 16,-3 11-2-16,2 9 1 15,2 5 1-15,0 0-2 16,-1 11-3-16,-1 22-2 16,1 11 5-16,-1 5 0 15,2 0 1-15,0-7 0 16,0-5-1-16,0-10 0 0,0-5 1 15,0-7 1 1,0-8-4-16,2-2 1 0,-1-5 1 16,1 0 0-1,-2 0 3-15,0 0 0 0,0-18 5 16,0-11-6-16,0-14 0 16,0-8-4-16,0-3 2 15,0 6-4-15,0 9 4 16,-3 14-1-16,1 11 2 15,1 12-1-15,1 2 0 16,0 9 0-16,0 23-5 16,0 15 5-16,-3 6 2 15,3 0-2-15,0-4 1 16,0-9 0-16,0-7-1 0,0-6 0 16,3-10-1-16,-2-7 1 15,2-4-1-15,-1-6 1 16,-1 0 1-16,-1 0 0 15,0 0 4-15,0-18 7 16,0-15-9-16,0-12-3 16,0-6 0-16,0-3-2 15,-1 5-2-15,-4 7 3 16,4 18 1-16,-2 12 1 16,0 9-1-16,3 3 0 15,0 13-4-15,0 22 2 16,0 13 2-16,0 3 0 15,0-2 1-15,0-10-1 0,3-3 0 16,3-9-1 0,0-7 1-16,-1-7 0 0,-2-9 0 15,-1-2 1-15,-2-2-1 16,0 0 0-16,0-3 6 16,0-22-1-16,1-9-5 15,1-12-2-15,-2 1-1 16,0 4 3-16,0 9-4 15,0 13 4-15,0 13-1 16,0 6 2-16,0 0-3 16,0 22 1-16,0 11 1 15,0 10 2-15,-2-2-1 16,1-4 0-16,1-2-1 16,0-5-2-16,0-4 2 0,0-4-2 15,0-2-4-15,0-1-21 16,0-10-52-16,0-3-290 15</inkml:trace>
  <inkml:trace contextRef="#ctx0" brushRef="#br0" timeOffset="129393.8466">20112 3897 54 0,'10'-7'118'0,"-7"-1"-94"15,-3-5-5-15,0 4 23 16,0 2 9-16,0 2-20 0,0 3-1 16,0 0-11-16,0 0-3 15,0 2 2-15,0 0-8 16,0 0 2-16,0 0-4 15,0 0-1-15,0 0 1 16,0 0 1-16,0 0-4 16,0 0-5-16,0 0 4 15,0 0-4-15,0 0 0 16,0 0 1-16,-3 0-2 16,3 2 1-16,-7 7 0 15,3 4 1-15,-2 3 1 16,0-1-2-16,-1 5 0 0,-1 7 1 15,4 4-1 1,-2 5 0-16,-2-2 0 0,4-1 0 16,2-1 0-16,1-1-1 15,1-3 1-15,0-5 0 16,0-4 0-16,0-5-1 16,1-5 1-16,2-3 0 15,0-6 0-15,-2 0-1 16,-1 0 1-16,2 0 0 15,-2 0 2-15,0-2 1 16,8-22 1-16,-2-10-2 16,3-14-2-16,2-6 0 15,-5-3 0-15,-1-3-2 0,-4 6 2 16,3 12 0 0,-4 13 0-16,0 15 1 0,0 8 0 15,0 4 1-15,0 2 1 16,0 0-3-16,0 4-3 15,-7 24 0-15,-3 9 2 16,-2 9 1-16,5 0 0 16,4-4-2-16,0-7 2 15,3-8 0-15,0-5-2 16,0-5 2-16,0-9 0 16,0-5 0-16,0 0 0 15,0-3-1-15,0 0 1 16,0 0 0-16,0-3 2 15,0-14-2-15,0-10 0 0,3-2-4 16,0 4 2-16,-3 9-3 16,0 9-1-16,0 7 5 15,0 0-3-15,0 6-2 16,0 14 4-16,-3 3 2 16,-3 1-2-16,2-5-3 15,1-1-11-15,2-7-19 16,1 1-42-16,-3-8-143 15</inkml:trace>
  <inkml:trace contextRef="#ctx0" brushRef="#br0" timeOffset="131006.7439">6166 1391 121 0,'-3'1'37'0,"0"-1"-14"16,3 0 12-16,0 0 10 16,0 0-9-16,0 0-16 15,0 0-6-15,0 0 2 16,-3 0 4-16,3 0-1 0,0 0-2 16,0 2-8-16,0-2 0 15,0 1-1-15,0-1-6 16,-3 4-2-16,0 7 0 15,-7 5-2-15,-1 6 0 16,-1 4 2-16,5-4-1 16,1-3 0-16,3 0-1 15,0-1 2-15,3 0 0 16,-3 0 0-16,1-3 0 16,1-2 0-16,1-6-1 15,0-3 1-15,0-4 0 16,0 2 0-16,0-2 0 15,0 0 0-15,0 0 0 0,0 0 3 16,0 0-2-16,0 0 4 16,0 0 0-16,-2 0 3 15,-4 0 1-15,-7 0 3 16,-5 0-7-16,-12 0-5 16,-7 0-2-16,3 0 2 15,-5 0 0-15,3 0 0 16,-3 4 0-16,-1 5 0 15,4-2-2-15,2 4 2 16,4-2-1-16,6-1 1 16,6-1-1-16,8-4 0 15,4-3 0-15,3 0-3 0,3 1 1 16,0-1-6-16,0 3-8 16,0 2-10-16,0 5-5 15,12-1-14-15,1-1-94 16</inkml:trace>
  <inkml:trace contextRef="#ctx0" brushRef="#br0" timeOffset="132394.1843">20111 3899 49 0,'0'1'59'0,"0"1"-54"0,-2-2 6 16,-4 7 6-16,3-3-7 16,2 2-10-16,1 1 2 15,0 0 0-15,0 2-2 16,0 3 0-16,0-3 0 16,0 1-2-16,3-4 0 15,-2 0-3-15,2-5-5 16,0-1-12-16,0 0-24 15</inkml:trace>
  <inkml:trace contextRef="#ctx0" brushRef="#br0" timeOffset="151157.5062">4647 9323 177 0,'21'-7'63'16,"-9"2"-35"-16,-9 2 26 0,0 3 12 16,-3 0-20-16,3 0-15 15,-3 0-1-15,3 0-5 16,-3 0-6-16,3 0-8 16,-3 0-5-16,0 0-1 15,0 3-2-15,0 9-1 16,4 12 0-16,-4 13 1 15,0 8 6-15,0 10-1 16,0 0-7-16,0 7 2 16,0 4-1-16,0 8-1 15,0 14 2-15,0 8-2 16,0 6 4-16,-4 1-2 16,1 3-2-16,0-7 0 0,3 3-1 15,0-2 0-15,0 4 0 16,0 1 1-16,0-5 0 15,0-5-1-15,0-14-1 16,0-4 0-16,0-12 1 16,0-2 1-16,0-5-1 15,0-9 0-15,0-9 0 16,0-11 1-16,0-13-2 16,0-7 1-16,0-8-1 15,0-1-4-15,0 0 0 16,-3 0-7-16,-3-4-17 15,-3-18-51-15,2-14-113 0</inkml:trace>
  <inkml:trace contextRef="#ctx0" brushRef="#br0" timeOffset="151539.0769">4634 10446 137 0,'10'0'112'0,"2"0"-111"16,9 0 3-16,1 0 14 0,11 0 4 16,9 0 6-1,7 0-1-15,12 0 4 0,5-9 5 16,7-4-16-16,-1 1-4 15,7 2-1-15,-6-5 1 16,6 8-7-16,-1-5-1 16,-4 6-5-16,-5 2 1 15,-8-2-4-15,-6 3 0 16,-13 0 0-16,-6 3 0 16,-5-3 0-16,-10 2 0 15,-2-2-2-15,-8-4 1 16,-5 4-4-16,0-13-10 15,-2-6-12-15,-4-8-69 16,0-9-176-16</inkml:trace>
  <inkml:trace contextRef="#ctx0" brushRef="#br0" timeOffset="152005.014">5832 9543 316 0,'-6'0'64'0,"6"0"-59"15,0 0 20-15,0 13-3 16,-3 13-5-16,1 15-3 16,-2 12 6-16,-1 5-5 0,2 8-1 15,3 2 0 1,0 8-2-16,0 3-4 0,0 2 0 15,0 7 0-15,0 1 0 16,9-2-3-16,-1 5 0 16,1 0 3-16,1-5-2 15,-1-2-4-15,3-5 0 16,0-10 2-16,-3-10 0 16,0-6-4-16,3-6 0 15,-6 0 1-15,0-4 0 16,0-11-1-16,-2-4 0 15,-1-11 0-15,-3-2 0 0,0-10 0 16,0 3 0 0,0-7-2-16,0-2 2 0,0 0-1 15,0 0-5-15,0 0 3 16,0 0-8-16,0 0-9 16,0 0-10-16,0 0-25 15,-7 0-41-15,-2 0-274 16</inkml:trace>
  <inkml:trace contextRef="#ctx0" brushRef="#br0" timeOffset="154139.3885">5948 9289 75 0,'-9'5'14'0,"0"-3"-11"0,2-2 19 16,7 0 16-16,-3 0-8 15,3 0-1-15,0 0 4 16,0 0 4-16,0 0-5 15,-3 0-4-15,3 0-4 16,0 0-5-16,0 2-3 16,0-2 1-16,0 0-3 15,0 0 1-15,0 3-3 16,0-3 3-16,-3 7-8 16,1 5-1-16,-4 10-2 15,0 7-3-15,-1 10 1 16,4 9 0-16,0 7-2 15,3 7 2-15,-3 0-1 16,0 1 1-16,0 0 2 0,0-1-3 16,0 4 1-16,0-3-1 15,0 0 2-15,3-2-1 16,0 2 2-16,0 2-3 16,0 5 1-16,0-3 0 15,6 2-1-15,3-3 1 16,-3-7-2-16,3-1 0 15,1 2 1-15,-2-1-1 16,-2-1 0-16,0 4 3 16,1-11-3-16,-1 1 1 15,-3-1 0-15,-3-3-1 16,0 0 3-16,0 6-3 0,0 2 3 16,0-4-2-16,0-1 1 15,0-3-2-15,0-4 0 16,0-8 2-16,0-6-2 15,0-5 1-15,3-7-2 16,0 1 1-16,-3-1 0 16,5-5 0-16,-4-3 1 15,2 2-1-15,0-3 0 16,0-5 0-16,-3 3-1 16,3-6 1-16,-3 2-1 15,0-3 1-15,0 0 0 16,0 0 1-16,0 0 0 15,0 0 0-15,0 0-1 0,0 0 0 16,0 0 0-16,0 0-1 16,0 0-1-16,0 0 1 15,0-3-2-15,0-1 1 16,0 0 0-16,0 1-1 16,0 3 1-16,0-1 2 15,0 1 0-15,0 0 0 16,0 0-2-16,0 0 4 15,0 0-2-15,0 0 0 16,0 0 0-16,0 0 0 16,0 0 1-16,0 0-1 15,0 0 0-15,0 0-3 0,0 0 1 16,0 0-7 0,0-7-11-16,0-4-6 0,0-2-25 15,0-4-17-15,0 0 5 16,0-2-124-16</inkml:trace>
  <inkml:trace contextRef="#ctx0" brushRef="#br0" timeOffset="155226.7871">5865 9183 22 0,'0'0'47'16,"0"0"-31"-16,0 6-13 15,0-1-1-15,0 0 0 0,0 1-1 16,0 0-1 0,0-4 1-16,0 1 1 0,0 0 1 15,0-2 2-15,0 2 0 16,0 1 3-16,0 0-1 16,-2 0-3-16,-4-1 11 15,6-3 8-15,0 0 19 16,0 0-5-16,0 0 6 15,0 3-11-15,0-3 1 16,0 1-5-16,0 1-6 16,0-1-6-16,0 6-6 15,0 1-3-15,-3 11-4 16,0 7 1-16,0 9-3 16,3 10 0-16,0 8 3 0,0 7-3 15,0 3 4-15,0-4-1 16,0 4-1-16,0-2 0 15,0 2 1-15,6-1-3 16,-3 4 3-16,0 0 1 16,0-3-3-16,0-4 1 15,3-4-1-15,-3-1 0 16,3-3 1-16,0 1-3 16,-3-3 2-16,3-6 0 15,-2-1-2-15,-1-7 2 16,2-2-2-16,-2 1 0 15,0-2 2-15,-3 1-2 16,3 0 1-16,0 0-1 0,-3 1 0 16,0-9 0-16,3-3 0 15,-3-1-1-15,0-5 2 16,0-5 0-16,0 0-1 16,0-4 0-16,0 0 0 15,0-2-1-15,3-2 0 16,-3 0 0-16,0 0 1 15,0-3-1-15,0 0-1 16,0 1-2-16,0-1 2 16,0 0-2-16,0 0-6 15,0 0-3-15,0 0-9 16,7 0-21-16,-1 0-24 0,0-1-118 16</inkml:trace>
  <inkml:trace contextRef="#ctx0" brushRef="#br0" timeOffset="157507.3653">8201 10103 258 0,'-21'-9'41'16,"3"1"-27"-16,9 6 25 0,9 2 13 16,0 0-31-16,0 0-9 15,0 0-6-15,0 0-2 16,0 0-4-16,6 0 0 16,18 6 0-16,15 4 7 15,13-2 4-15,6-4-2 16,6-1-2-16,2-3-2 15,1 0 5-15,-1 0-5 16,-5 0 3-16,-9 0-5 16,-7-3 0-16,-6 3-2 15,-9 0-1-15,-2-4 0 16,-10 4 0-16,-6-4-5 0,-5 4-1 16,-7 0-10-1,0 0-14-15,-16 0-57 0,-20 15-285 16</inkml:trace>
  <inkml:trace contextRef="#ctx0" brushRef="#br0" timeOffset="157769.7824">8122 10663 138 0,'0'10'136'0,"3"2"-132"16,15 0-4-16,9-4 14 15,11-5 11-15,10-1 3 0,12-2 0 16,4 0-5-16,12 0 4 16,-3 0-6-16,5-8 0 15,-2-2-5-15,0-8-5 16,-3 2-3-16,-9 2-1 16,-7 6-7-16,-14 5-3 15,-10 3 0-15,-6 3-14 16,-11 19-26-16,-13-3-130 15</inkml:trace>
  <inkml:trace contextRef="#ctx0" brushRef="#br0" timeOffset="159318.2403">11698 9586 61 0,'3'-17'233'15,"-3"5"-211"-15,-22 9-6 16,-14 3 38-16,-9 0-19 0,5 14-17 15,-14 9-7-15,-4 9-1 16,-5 4-1-16,2 5 6 16,6 3-6-16,3 8-1 15,7 6-5-15,2 0 0 16,10-4-2-16,15-8-1 16,18-5 0-16,0 3-4 15,21 0 4-15,22-4-2 16,5-3 0-16,13-8 1 15,9 0 0-15,-3-5 1 16,-1 3 0-16,-8 0 0 16,-3 3 1-16,-16-2 1 15,-12-2-2-15,-12-4 0 16,-6 1 1-16,-9-2 0 0,0 2 4 16,-24 12 1-16,-19 9 0 15,-8 4-4-15,-9-6-1 16,2-10-1-16,0-10-3 15,-1-4 0-15,9-10-10 16,10-5-10-16,7-3-36 16,16-14-51-16,13-15-169 15</inkml:trace>
  <inkml:trace contextRef="#ctx0" brushRef="#br0" timeOffset="159563.8442">12086 10368 196 0,'1'37'82'16,"-1"0"-30"-16,5 0-19 15,1-1-15-15,0 1-3 16,3-5-11-16,1-2-1 15,4-3-3-15,-5-10 0 16,1-2-9-16,-4-12-2 16,0-3-26-16,-6-18-49 15</inkml:trace>
  <inkml:trace contextRef="#ctx0" brushRef="#br0" timeOffset="159760.2859">11935 9730 145 0,'-7'-8'192'0,"4"8"-185"15,3 0 10-15,0 0 9 16,0 0-26-16,0 8-8 16,13 18 8-16,10 0-1 15,9 6-6-15,10-2-27 0,4-6-91 16</inkml:trace>
  <inkml:trace contextRef="#ctx0" brushRef="#br0" timeOffset="160600.1269">12838 10094 248 0,'-3'0'121'16,"-3"-8"-111"-16,-6 0-2 16,6 2 7-16,0-2 0 15,0 5-2-15,-1-2-2 16,-2 1-5-16,2 1-1 0,3 0-3 16,1-1 1-16,0 4 2 15,3 0 1-15,0 0-1 16,0 0-1-16,0 0-1 15,0 0 2-15,0 0-3 16,0 0 3-16,0 0 1 16,0 0-2-16,-4 0 2 15,4 0-1-15,0 0 2 16,-3 0 2-16,0-3 2 16,0-2-10-16,-3 2 3 15,3 0 3-15,0 2-3 16,-5-3 4-16,4 1-4 0,-1 2-1 15,1-1 0-15,1 0-1 16,0-1 1-16,0 3 2 16,-3 0-3-16,-4-3-1 15,-4 3-1-15,-2 0 0 16,-2 0 0-16,-3 0-1 16,-1 10 1-16,-2 5-2 15,3 13-3-15,-6 10 5 16,5 3-1-16,5 11 1 15,4 1-1-15,13-5-1 16,0-3 1-16,6-10-3 16,21-11 1-16,2-7 0 15,13-8 0-15,3-9 1 0,7-15 1 16,5-20 1 0,0-12-1-16,-5-4 1 0,-3 0-2 15,-10 15 1-15,-11 10 1 16,-11 15 0-16,-7 6-1 15,-7 5 1-15,-3 0 0 16,0 0 0-16,0 24 1 16,0 15-1-16,0 12 4 15,0 15-1-15,-3 3-3 16,-3 6 3-16,2 10-2 16,1 6 0-16,0 1 2 15,-3-4-1-15,-1-3-1 0,0-5-1 16,-6-10 4-1,-5 3-3-15,-12-6 1 0,-7-2-1 16,-5-6-1-16,-6-9 0 16,-7-12-1-16,-6-16-3 15,-5-14-3-15,-5-8-23 16,5-37-41-16,11-25-58 16</inkml:trace>
  <inkml:trace contextRef="#ctx0" brushRef="#br0" timeOffset="161057.9901">13330 10261 68 0,'0'33'85'0,"0"8"10"16,0 4-25-16,0 2-16 15,0 9-18-15,1 9-12 16,3 1-3-16,-1 5-5 16,-3-2 2-16,0-7-10 15,0-14 0-15,0-10-4 16,3-16-1-16,-3-9-3 16,3-9 0-16,-3-4-2 15,0-12 2-15,3-32-4 16,4-28-5-16,6-24-2 15,13-9 1-15,2 7-6 0,5 18 5 16,0 26 10-16,-5 20 1 16,-1 19 0-16,0 5 0 15,0 10 0-15,0 3 2 16,1 19 2-16,2 12 1 16,-3 6 0-16,-2 4 3 15,-1 7-1-15,-6-4-3 16,-2 3-2-16,-2-7-2 15,2-6-3-15,2-10 0 16,3-16-14-16,-1-11-44 16,6-25-305-16</inkml:trace>
  <inkml:trace contextRef="#ctx0" brushRef="#br0" timeOffset="161424.3323">15126 9220 458 0,'-32'7'1'16,"-1"18"-1"-16,0 9 9 15,-3 18 1-15,-1 16 0 0,0 10 1 16,-2 10 0-16,6 12 3 16,5 10 0-16,1 8-6 15,9 9 1-15,1-6-2 16,11 0-3-16,6-5-3 16,0-8 1-16,23 2-2 15,8-8 1-15,8-12-1 16,3-11-2-16,7-16-5 15,3-11-1-15,0-15-17 16,7-15-36-16,-7-22-72 16</inkml:trace>
  <inkml:trace contextRef="#ctx0" brushRef="#br0" timeOffset="162619.307">16626 9136 258 0,'0'-12'54'16,"0"5"-34"-16,0 7 21 15,0 0-5-15,-3 3-18 16,-3 22-13-16,-3 13 3 16,1 24 6-16,4 18-1 15,-1 17-3-15,4 13 3 16,-2 12-3-16,-1 9 1 15,-2 8-1-15,-6 1-1 16,-2-1 2-16,5-7-6 0,5-8 2 16,1-12-4-16,3-17 2 15,0-11-2-15,0-21-1 16,0-24 0-16,0-13-2 16,0-15 0-16,0-11 0 15,0 0 2-15,0-18 2 16,0-36-4-16,-3-33-7 15,3-21 1-15,0 1 0 16,9 19 3-16,7 19 2 16,4 21-1-16,-3 16-1 15,6 4 2-15,-2 15 1 16,9 1 0-16,-1 12 0 16,4 0-2-16,2 21 2 0,2 16 2 15,-3 9-2 1,-1 9 4-16,-3 7-3 0,-9 0 3 15,0 8-1-15,-4 3-2 16,-2-3 2-16,-1-1-3 16,-2-10 0-16,-2-8 0 15,0-14 0-15,0-11-3 16,-7-11-3-16,3-12-15 16,4-3-26-16,0-25-32 15,10-24-169-15</inkml:trace>
  <inkml:trace contextRef="#ctx0" brushRef="#br0" timeOffset="162845.4988">17425 10540 270 0,'0'41'10'0,"0"11"30"15,0 7 1-15,0 3 5 16,0 4-13-16,0-1-10 15,0 1-7-15,0-6 1 16,6-5-13-16,4-8-4 16,3-6 0-16,-1-9-2 15,2-10-6-15,-1-7-12 16,3-14-21-16,-3-1-94 16</inkml:trace>
  <inkml:trace contextRef="#ctx0" brushRef="#br0" timeOffset="163454.1156">18625 10342 262 0,'-22'-10'14'0,"-1"2"12"15,13 5 29-15,8 0-3 16,2 3-17-16,0-1-21 16,0 1-8-16,0 0-3 15,0 0-3-15,17 0 1 16,14 0-1-16,15 1 7 16,9 1-1-16,10-2 2 15,2 0-4-15,5 0 6 16,-1-11-6-16,-2-2-1 15,-10-2-1-15,-4 0-2 0,-8-1-2 16,-7 3-3 0,-4-6-3-16,-14 1-14 0,-5-4-30 15,-17 1-201-15</inkml:trace>
  <inkml:trace contextRef="#ctx0" brushRef="#br0" timeOffset="163676.8425">19019 9979 367 0,'-4'11'36'0,"1"16"-29"16,-5 15-7-16,0 14 11 0,1 10 8 16,1 12-5-1,3 2 0-15,3-3-1 0,0 0-4 16,0 1-8-16,12-5-1 15,11-3-5-15,2-12-11 16,5-10-28-16,-5-16-357 16</inkml:trace>
  <inkml:trace contextRef="#ctx0" brushRef="#br0" timeOffset="164606.553">22112 9491 223 0,'0'-22'103'0,"-2"11"-97"15,-2 8 14-15,4 3 9 16,0 0-9-16,0 0-8 16,0 7-2-16,0 26-7 15,0 22 9-15,9 18 8 16,3 19-3-16,-1 7-1 15,-1 7-5-15,-3 1 2 16,3-4 1-16,-2-8-4 16,-1-10-4-16,7-8 1 15,-7-11-5-15,2-11 2 16,0-11-3-16,0-12 1 16,-3-13-2-16,-3-12 0 15,-2-7 1-15,-1 0-1 0,0-10 3 16,0-28-1-16,0-23-2 15,10-24-10-15,4-7 7 16,12 11 0-16,3 12-3 16,3 20 4-16,1 18 1 15,-4 15 0-15,1 10-1 16,2 6 2-16,-3 0 0 16,3 22 0-16,-6 10 0 15,-3 13 2-15,-5 8 2 16,-3 6 4-16,-2 4-2 0,-4 0-1 15,2-1-1 1,-2-3-4-16,0-1 2 0,-2-10-1 16,2-7-1-16,-2-12-1 15,1-14-5-15,0-9-13 16,-4-6-12-16,8-17-28 16,-2-24-115-16</inkml:trace>
  <inkml:trace contextRef="#ctx0" brushRef="#br0" timeOffset="164953.6755">23034 10332 141 0,'9'11'66'0,"5"4"-61"0,5 1 30 15,3 3 10-15,3 3 4 16,-3 1-17-16,-3 3-5 15,-6-1-7-15,-4 1-4 16,-6 7-7-16,-3-3 1 16,0 14-1-16,-16 0 2 15,-7 4-6-15,-2-4 4 16,-1-7-1-16,4-9-4 16,8-9-2-16,5-5-2 15,8-9 1-15,1 1-1 16,0-2-2-16,9 3 2 15,21-2 0-15,10-3 2 0,11 2-2 16,8-4 0 0,3 0-4-16,6-4-8 0,3-7-12 15,-3-3-63-15</inkml:trace>
  <inkml:trace contextRef="#ctx0" brushRef="#br0" timeOffset="165297.6055">24017 10256 405 0,'0'5'0'15,"0"0"0"-15,12 7 0 16,15-2 5-16,13 0 2 16,17-6-1-16,16 4 3 15,4-5-4-15,5-3 2 16,-5 0-3-16,-13 0-4 15,-12 0-2-15,-15-11-10 16,-18-8-37-16,-19-3-303 0</inkml:trace>
  <inkml:trace contextRef="#ctx0" brushRef="#br0" timeOffset="165494.7422">24263 10071 283 0,'-3'41'81'16,"3"18"-80"-16,0 9 10 16,0 3 1-16,0-1 9 15,0-4 0-15,0-4-13 16,0-8-6-16,11-6-2 16,9-15-3-16,10-21-21 0,7-12-56 15</inkml:trace>
  <inkml:trace contextRef="#ctx0" brushRef="#br0" timeOffset="165764.0515">25245 10302 204 0,'1'5'223'0,"-1"-3"-223"16,2-2 0-16,-1 1 2 16,4 6-2-16,2-3 0 15,5-1-9-15,8-3-36 16,2-3-187-16</inkml:trace>
  <inkml:trace contextRef="#ctx0" brushRef="#br0" timeOffset="165944.6149">25644 10317 292 0,'10'7'9'0,"0"4"6"16,3-3 18-16,-2 0-6 15,2-5-7-15,-1 1-8 16,2-4-12-16,2 0-1 16,2 0-12-16,-2-6-90 15</inkml:trace>
  <inkml:trace contextRef="#ctx0" brushRef="#br0" timeOffset="166557.5492">28960 10093 63 0,'0'0'90'16,"0"0"-45"-16,0 0-14 0,4 1-6 15,8 13 1-15,2-3-7 16,9 5 4-16,10-4-1 16,13-2-3-16,8-1-4 15,9-1-4-15,2-4-4 16,-4-1-7-16,-8 4 0 15,-12-6 0-15,-9 2-5 16,-16-2-11-16,-9-1-17 16,-7 0-59-16</inkml:trace>
  <inkml:trace contextRef="#ctx0" brushRef="#br0" timeOffset="166775.9223">29244 9927 346 0,'0'0'42'0,"0"4"-42"16,0 22 0-16,-1 18 3 15,-3 16 15-15,-2 9-8 16,-2 7 0-16,1-1-7 16,1-7 1-16,0-5-4 15,6-11-1-15,0-4-5 16,7-11-12-16,20-18-33 15,12-19-198-15</inkml:trace>
  <inkml:trace contextRef="#ctx0" brushRef="#br0" timeOffset="167353.7487">30951 9942 270 0,'0'0'91'0,"0"31"-89"15,0 8 6-15,-12 13 7 16,-2 9 2-16,-2 7 6 16,-1 4-12-16,-2 6 1 15,0 6 2-15,-1 1-1 16,0-4-3-16,1-8-7 16,1-11 4-16,4-18-5 15,4-12 0-15,1-19-1 16,6-6-1-16,2-7 3 15,1 0 1-15,0-19 0 0,0-10-4 16,0-15 0 0,17-8-1-16,6 5-1 0,4 7 1 15,-2 6 0-15,-4 15 1 16,-8 15-3-16,-2 4 3 16,-2 0-3-16,1 16 3 15,3 13 0-15,-2 7 3 16,-2 13 0-16,-4 4 1 15,-1 0 1-15,-4 2 1 16,0-4-3-16,1-5-3 16,1-7 0-16,1-4 0 15,0-11-1-15,0-10-6 16,1-10-10-16,7-4-23 16,7-10-52-16</inkml:trace>
  <inkml:trace contextRef="#ctx0" brushRef="#br0" timeOffset="167990.0186">31238 10798 140 0,'0'7'115'0,"0"12"-108"15,0-1 13-15,-1 4 20 16,-4 3 2-16,2-2-10 15,0 2-9-15,1-3-10 16,1 0 2-16,-1-6-5 0,2-5-2 16,-1-5-5-16,1-3 2 15,0-2-3-15,0-1-1 16,0 0 2-16,0 0-2 16,0 0 0-16,0 0 4 15,0 0-4-15,0 0 4 16,0 0-4-16,0 0 2 15,0 0-1-15,0 0-2 16,0 0 0-16,0 2 0 16,0-2 0-16,0 0 0 15,0 0 0-15,0 0 1 16,0 0-1-16,0 0 2 16,0 0-2-16,0-6 4 0,1-13-4 15,13-9 2 1,5-10-2-16,5 2 0 0,0 3-2 15,3 0 0-15,-3 11 2 16,-4 7 0-16,-1 4 1 16,-6 4-2-16,-1 3 2 15,-4 1-2-15,-3 3 2 16,0 0-3-16,-1 7 3 16,-1 16-1-16,-1 6 4 15,-2 8-3-15,0-2 2 16,0 3-1-16,-5-5 0 15,1 0 0-15,1 0-1 0,3-8 2 16,0-3-2 0,0-8-1-16,0-6 0 0,0-3 0 15,0-2-4-15,3-3 0 16,6-3-3-16,4-20-7 16,7-3-35-16,-1-6-80 15</inkml:trace>
  <inkml:trace contextRef="#ctx0" brushRef="#br0" timeOffset="168545.3897">31999 9525 285 0,'0'0'41'16,"1"0"-28"-16,-1 0 3 0,6 6-3 16,6 19 6-16,8 10 15 15,8 13-7-15,8 10-2 16,5 8-8-16,1 11-3 16,3-1-1-16,-6 6-5 15,-3 1 2-15,-7 2-3 16,-2 3 1-16,-3 1 0 15,-3 5 7-15,-2-1-9 16,-3 2 2-16,-6 1-6 16,-4 3 3-16,-3-1-4 15,-3 4 5-15,0 2-1 16,-6-4-3-16,-17-1 0 16,-11-8 0-16,-8-11 0 0,-10-13-2 15,-3-12-1 1,0-18-2-16,2-13-2 0,4-13-3 15,4-5-24-15,5-6-56 16,4-15-156-16</inkml:trace>
  <inkml:trace contextRef="#ctx0" brushRef="#br0" timeOffset="176946.2536">6069 8764 284 0,'-19'-33'15'0,"-17"-4"-13"15,-15-11 12-15,-16-3 3 16,-15-7-3-16,9 25 0 16,-14 4-2-16,-11 6 4 15,-7 6 3-15,-5 5-3 16,-2 4-7-16,0 6-2 16,-7 2-3-16,-5 2 0 0,-6 20-2 15,2 12 1-15,-8 14 3 16,-3 14-2-16,5 15 0 15,-5 7-3-15,8 17-1 16,7 7 1-16,11 6-1 16,13 10 0-16,16 3 0 15,14 2-1-15,21 4 0 16,10 8 1-16,15 6 0 16,12 10 0-16,12 5 0 15,0 5 0-15,21 3 0 16,18-4 0-16,12-2 1 15,10-2-1-15,12-8-2 16,12-2 2-16,10-6 0 0,7-10 1 16,14-1 1-16,14-7-2 15,6-6 2-15,10-9 1 16,9-14-3-16,-4-11 0 16,7-10 0-16,-1-12 0 15,1-15 2-15,12-14-1 16,-3-18 0-16,0-12 0 15,-4-7-1-15,-11-19 0 16,0-22 1-16,-9-14 0 16,-7-17 2-16,0-12-3 15,-5-15 4-15,-7-16 1 16,-12-11 0-16,-11-8-2 0,-10-6 0 16,-13 4 1-16,-11-3 0 15,-13-1 1-15,-15 2 3 16,-14-6 1-16,-12-3-4 15,-13-6 0-15,0-6-2 16,-13-6 1-16,-17 0-3 16,-4-1 1-16,-15 5-2 15,-4 10 3-15,-11 5-2 16,-9 11 3-16,-9 6 1 16,-12 15-2-16,-15 7 1 15,-7 6-1-15,-8 4-3 16,-6 12-1-16,-6 8-1 15,-7 9-1-15,-3 8 0 0,-3 16 0 16,1 7-3 0,3 11-6-16,2 11-19 0,1 9-61 15</inkml:trace>
  <inkml:trace contextRef="#ctx0" brushRef="#br0" timeOffset="180071.8069">18282 8006 158 0,'10'-26'54'0,"-8"11"-8"16,-2 3 1-16,0 9-18 16,-6-5 8-16,0 7-4 15,3 1-6-15,-4 0-5 16,7 0-6-16,-5 0-4 0,-1 0-5 15,-9 7-4 1,-9 19-2-16,-14 19-1 0,-15 18 0 16,-10 11 1-16,-2 9 1 15,-4-1-2-15,4 3 0 16,-1-1-2-16,2-1 2 16,3-1 0-16,4-10 0 15,7-8-1-15,10-10 1 16,11-6-1-16,6-8 1 15,7-11-4-15,7-9 1 16,6-7-6-16,0-9-7 16,3-4-14-16,0 0-53 15,0-17-183-15</inkml:trace>
  <inkml:trace contextRef="#ctx0" brushRef="#br0" timeOffset="180710.0157">17454 8512 149 0,'0'0'34'15,"0"0"-8"-15,0 0 14 0,0 0-6 16,0 0-12-1,0 0-9-15,0 3-7 0,0 15-2 16,0 8 8-16,-6 10 0 16,-12 9 0-16,-4 11-6 15,-7 9 1-15,-4 5 0 16,-2 3-2-16,2-4 0 16,-2-2-2-16,6-4 3 15,3-9-1-15,10-10-3 16,1-11 0-16,9-11 3 15,6-11-5-15,0 0 1 16,0-4-1-16,21-3 0 16,8-1 1-16,18-3 1 15,13 0 0-15,7-13 0 0,9-6-1 16,-2 0 2-16,4 0-3 16,0 2 1-16,-8 2 1 15,0 2 0-15,-6-3 0 16,-8 5 1-16,-9-3 1 15,-16 6-2-15,-13 3 1 16,-10-1-2-16,-8-5 10 16,0-11 14-16,0-8-20 15,-11-11 2-15,-11-2-4 16,-8-4 2-16,-6-5 1 16,-8-3-2-16,-1-3 2 15,-9-1-6-15,3 3 3 16,5 9-1-16,4 10 0 0,4 4-2 15,8 7 0-15,7 8-3 16,5 4 1-16,8 6-7 16,7 3-9-16,3 5-23 15,0 0-66-15,24 0-128 16</inkml:trace>
  <inkml:trace contextRef="#ctx0" brushRef="#br0" timeOffset="181510.97">23941 7641 125 0,'9'-4'86'0,"-9"3"-60"0,0 1-6 16,0 0 4-1,0 0-4-15,0 0-4 0,0 0-5 16,0 5 3-16,-17 17 3 16,-9 12 4-16,-12 16-2 15,-12 6-6-15,-13 10 4 16,-9 11-8-16,-10 5-1 15,-3 5-2-15,-2 1 0 16,1 1 1-16,6-6 1 16,3-1-5-16,4-2 0 15,5-2 2-15,8-6-4 16,11-6-1-16,3-7 0 16,8-7 0-16,5-6 0 15,7-7 0-15,-3-2 0 16,5-8 0-16,3-5 0 0,4-6 0 15,1-5 0-15,6-7 0 16,4-3 0-16,5-1 1 16,-1-2 0-16,1 0 0 15,-1 0-2-15,2 0 0 16,-1 0 0-16,1 0-4 16,0 0-5-16,0 0-11 15,0 0-15-15,0-9-46 16,7-12-142-16</inkml:trace>
  <inkml:trace contextRef="#ctx0" brushRef="#br0" timeOffset="182119.0751">22794 8317 229 0,'0'0'33'16,"0"0"-25"-16,0 0 5 16,0 0 2-16,-5 21-3 15,-6 6 6-15,-3 5 0 16,-9 9 0-16,-1 7 2 16,-9 3-4-16,-5 10 1 15,-6 3-8-15,-5 2-3 0,0 4 3 16,-2-3-1-1,5-6-2-15,7-7-2 0,10-4-1 16,9-11-3-16,11-9 0 16,9-6 0-16,0-5-3 15,23-4 3-15,12 0 0 16,17-8 0-16,13-3 3 16,10-4-2-16,6 0 1 15,3-7-1-15,2-8 0 16,-2 0 2-16,6 8 0 15,1-4-1-15,-10 7-1 16,-4-3 0-16,-15 3 0 16,-14 1 0-16,-12-1-1 15,-15 2 1-15,-9 1 0 0,-8-1-1 16,-2 0 11-16,-2-5 6 16,0-12 3-16,0-7 6 15,-9-15-24-15,-14-11 2 16,-8-9-1-16,-8-8-3 15,-6-5 1-15,-4-2-1 16,-1 0 2-16,2 4-2 16,7 11 0-16,4 4-1 15,7 14 0-15,9 5-3 16,0 6-4-16,8 6-7 0,3 0-10 16,8 8-26-1,2-1-74-15</inkml:trace>
  <inkml:trace contextRef="#ctx0" brushRef="#br0" timeOffset="183055.4988">31824 8340 107 0,'-7'0'55'16,"1"-9"-13"-16,1-1 3 15,2 3 7-15,2 5-13 16,1 2-2-16,-2-3-10 16,1 3-4-16,-3 0-12 15,2 0 0-15,1 0-6 16,-4 0-1-16,-7 15 0 16,-15 8-1-16,-9 12 5 15,-10 7-5-15,-3 5 2 16,-6 8 0-16,-8 11-1 0,-3 3 1 15,-4 1-5-15,3 4 2 16,4-4-2-16,7-1 0 16,5-5 1-16,5-7-1 15,4-2 0-15,4-3 2 16,6-5-2-16,5-6 0 16,9-5 0-16,4-9 0 15,7-8-1-15,3-6 1 16,1-5-3-16,1-8-1 15,2 0-4-15,-3 0-6 16,0-8-10-16,2-14-107 16,-1-3-95-16</inkml:trace>
  <inkml:trace contextRef="#ctx0" brushRef="#br0" timeOffset="183619.9421">30902 8783 199 0,'-6'-3'114'0,"3"2"-107"15,2 1 0-15,-4 0 3 16,-7 15-6-16,-7 18 9 16,-9 7 6-16,-10 12 1 15,-5 3-2-15,-9 4 1 16,-5 0-6-16,-1 3 0 15,1-3-5-15,5-2 1 0,9 0-7 16,5-7 1-16,10-5 0 16,9-12-1-16,10-4 0 15,7-11-2-15,2 1-1 16,6-5 0-16,23 1 1 16,13-8 2-16,17 1-1 15,19-4-1-15,16-4 4 16,6 0-3-16,10 0-1 15,1 0 1-15,-1-1-1 16,-3-3 1-16,-7 1-1 0,-18-1 0 16,-14 4 2-1,-18 0-1-15,-17-1 1 0,-14-2-1 16,-10 0 1-16,-7 0 2 16,-2-9 9-16,0-6 11 15,0-8-7-15,-15-17-11 16,-11-10 1-16,-8-12-3 15,-12-8-1-15,-8-6-3 16,-4-4 1-16,-9 5 2 16,0 2-2-16,0 10 3 15,5 14-1-15,10 9-3 16,12 10 0-16,12 6-2 0,9 6-12 16,9 1-20-1,4 2-59-15</inkml:trace>
  <inkml:trace contextRef="#ctx0" brushRef="#br0" timeOffset="198513.7035">16768 13270 114 0,'-18'-25'4'0,"-5"6"-3"15,7-3-1-15,1-6 4 0,7 2-1 16,1-4 8-16,-3 1 4 16,1 5 21-16,1 2-3 15,-1 6 13-15,2 5-1 16,1 3-17-16,0 2-3 16,-3-2-3-16,-3 3 2 15,1-4-9-15,-6 4-6 16,-3-3 0-16,-5-1 0 15,-8 1-6-15,-7 1 1 16,-5 0-1-16,-10-1-3 16,-6 5 5-16,-7 3-4 15,-6 0 5-15,-11 6-2 0,-6 13-4 16,-9 11 4-16,-8 10-1 16,-9 11-3-16,-6 11 1 15,-4 13-1-15,-2 4-1 16,2 2 1-16,3 8 0 15,8-1 1-15,11-4 0 16,15-2-1-16,18-6 1 16,18-6 0-16,14-5-1 15,17 1 0-15,13-7-3 16,10 0 2-16,0-5 0 16,30-8-1-16,16 1-2 15,12-3 3-15,14 0 1 16,1 3-2-16,-3 5 2 0,-12 2-1 15,-19 9 1-15,-21 11 1 16,-15 10 2-16,-3 18-2 16,-31 13 2-16,-14 14 0 15,-15 5-3-15,-4 6 1 16,-5 8 0-16,5-5-1 16,6-8 0-16,15-10 0 15,20-14 0-15,21-18 0 16,2-8-1-16,35-14 1 15,16-2-1-15,10-2 1 16,12 6-1-16,8 0 2 16,1 4-1-16,1 2 2 0,5 4-1 15,0 2-1-15,2 4 1 16,1 4-1-16,3-4 2 16,10-8-1-16,10-4-1 15,17-8 0-15,11-10 0 16,16-14 0-16,18-13 0 15,9-7 0-15,9-6 3 16,12-8-2-16,2-7-1 16,13-4 0-16,2 0 0 15,5-7 0-15,-1-1 1 16,-3 5 0-16,-17 3 1 16,-18 14-2-16,-16 19 0 0,-19 11 4 15,-12 5-2 1,-5 9-2-16,-6 1 1 0,-1-1-1 15,7-6 0-15,7-11-1 16,9-13-4-16,17-12 5 16,2-9-2-16,3-1 2 15,-14 5 1-15,-18 8 0 16,-16 14-1-16,-22 6 1 16,-11 7 0-16,-3 5 2 15,3 0 0-15,13-11 0 16,18-14-3-16,29-19 2 15,34-12 0-15,25-39-2 16,21-22 0-16,-1 1-1 16,-20 1-2-16,-29 18 1 15,-34 17 2-15,-30 14 1 0,-29 8-1 16,-23 0 0-16,-14 3 0 16,-7-11 1-16,6-17-1 15,11-27-6-15,11-19-23 16,-11-27-89-16</inkml:trace>
  <inkml:trace contextRef="#ctx0" brushRef="#br0" timeOffset="200621.5177">15962 12898 319 0,'30'10'35'16,"0"2"-30"-16,19-5-5 15,3 4 1-15,8-7 4 16,19-4-5-16,16-12 5 15,22-20-3-15,22-17 1 16,24-6 3-16,18-6 1 16,8 4-2-16,5 2 6 15,-3 16-4-15,-10 9 1 0,-13 16-4 16,-20 14-2-16,-15 0 0 16,-15 10 0-16,-15 12-1 15,-12 7 3-15,-10 9-3 16,-6 2-1-16,-1 4 1 15,0 0 0-15,10-8 1 16,22-10 0-16,26-18 3 16,31-8-2-16,29-19 3 15,19-10-5-15,2-3-1 16,-5 10 2-16,-19 14 3 16,-14 8-2-16,-19 3 4 15,-13 23-2-15,-8 3-5 0,-7 4 3 16,1-4-1-16,8-7 0 15,15-14-2-15,31-8 1 16,31-8 0-16,23-21 1 16,13 0-1-16,-11 3-1 15,-15 11 0-15,-32 15 0 16,-29 4 1-16,-24 23 0 16,-23 9-1-16,-14 1 0 15,-8-1 3-15,-2 3-1 16,2-4-1-16,3-2 1 15,0 0-2-15,-1-1 0 16,-8 5 0-16,-5-1 2 16,-11 2-2-16,-8 6 1 0,-9 4-1 15,-16 2 0-15,-14 13-1 16,-20 7 1-16,-5 15 3 16,-27 9 2-16,-18 5-2 15,-4-3-1-15,7-4-2 16,14-4-1-16,19-15 1 15,9-4-1-15,9-6 1 16,22-3 0-16,11-2 0 16,12 1 0-16,7 3 0 15,6-2 0-15,9-3 0 16,3 6 0-16,6-4 0 16,3 2 0-16,2 2 0 0,-2-5 0 15,1-1 1-15,-5 5-1 16,-5-3 1-16,-12 7 0 15,-9 2-2-15,-9 8 2 16,-8 4 0-16,-9-1 0 16,-5 10-1-16,-3-1 2 15,-3 0-2-15,0-3 0 16,0-2 0-16,-5-5 0 16,-1 0 0-16,-4-2 0 15,-4-2 0-15,1-1-2 16,-1 1 1-16,-1-2 1 15,2 2 0-15,-2 0 0 16,4-3 0-16,0-3 0 0,4 1 0 16,5 2 0-1,8-5 0-15,7 0 0 0,12-8-2 16,10-10 2-16,7-4 1 16,3 1-1-16,-7-1 0 15,-8 1-1-15,-13 1 0 16,-11 1 1-16,-8 3-1 15,-12-4 0-15,-7 6 1 16,-10-1 1-16,-21 2-1 16,-13 1 1-16,-10-4 0 15,-13-1-1-15,-5-5 1 16,-7-4 0-16,-2-7-1 16,-1-4 1-16,-3-10 2 15,6-5-2-15,2-6 0 0,7-5-1 16,1-1-1-16,0 3 1 15,-2-5 0-15,1 0 0 16,-5 0 0-16,0 0-2 16,2 0 2-16,0 0 0 15,3 0 0-15,6 0 1 16,6 0-1-16,11 0 2 16,13 0 0-16,7 0 2 15,5 0-3-15,7-3 0 16,2 1-1-16,-1 1-1 15,-4 0 0-15,-6-2 1 16,-5 0 0-16,-9-2 0 16,-2-2 0-16,-5 3 0 0,3-6-1 15,0 6 2-15,1-4-1 16,2 5 0-16,0 3 1 16,-1 0-1-16,3 0 0 15,-1 0-2-15,2 3 0 16,4 5 2-16,0-3 0 15,4 4 0-15,4-7 0 16,2 0-1-16,4-2 1 16,-1 0 1-16,-2 0-1 15,3 0 0-15,-2 0 2 16,2-4-2-16,1 1 1 16,-6-5-1-16,4 1 0 0,-7 3-1 15,-1-2 1 1,-4 1-2-16,-3 5 2 0,-4 0 0 15,0 0 0-15,4 0 2 16,2 0-2-16,4 0 0 16,7 0 1-16,1 0 0 15,7 0-1-15,1 0-1 16,3 0 0-16,2 0-1 16,-5 0-3-16,-5 1-17 15,-11-1-70-15</inkml:trace>
  <inkml:trace contextRef="#ctx0" brushRef="#br0" timeOffset="206984.7711">18090 13694 10 0,'-8'-4'12'16,"2"0"-6"-16,-2 0 5 15,0 0 17-15,-1 1-3 16,-4 3-8-16,3-3 6 16,3 3 1-16,1-3 9 15,-3 2-10-15,-1 1-2 16,-1-4 3-16,0 1-4 16,3 3 1-16,-4-5-4 15,-2 2 2-15,1 0 4 16,1 0-7-16,-5 1-2 0,2-1 0 15,1 3-6-15,-3 0 4 16,-1 0-4-16,-2 0 2 16,-3 0-9-16,-6 0 4 15,0 8-1-15,-10 3 1 16,-3 6-3-16,-1 2-2 16,-3 7 4-16,1-1-4 15,2 1 4-15,5-4-4 16,9-3 5-16,2-4 0 15,6 2-1-15,-2-3-2 16,6 6 3-16,2-5-3 16,0 7-1-16,4 0-1 0,4 6 0 15,1 10 1-15,-1 2 0 16,4 0-1-16,3 4 1 16,0-3-1-16,0 3 0 15,0 2 1-15,7 3-1 16,8 2 0-16,-3 1 0 15,6-1 3-15,-1-8-3 16,3 1 0-16,4-3 2 16,-1 3-1-16,7-3 1 15,2-1-2-15,0 1 0 16,4-2 1-16,2 3 0 16,2-2 0-16,6-3 1 15,2-4 1-15,-2 0 1 0,-2-11-2 16,-1-4-2-1,-7-3 2-15,6-1 0 0,-3-6-2 16,5-1 4-16,2-4-1 16,-1-2 0-16,-5-1-2 15,0 0-1-15,-2 0 2 16,-5 0 1-16,4 0-3 16,-1-1 2-16,4-9 1 15,-1-2 1-15,3-2 1 16,-2-1-3-16,-1-3 1 15,-2-4 1-15,-1 0 0 16,0-3-1-16,-3 1 0 0,-4-1 0 16,0 1 0-1,-6-2-1-15,0-1 2 0,-2-1-3 16,0-2 4-16,-2 0-1 16,-2-3-3-16,-1 1 3 15,-6-6 0-15,-1-3-1 16,-2-3 1-16,0 0-1 15,-7 4-1-15,0-3 2 16,0 6-1-16,0 4-2 16,0 0 3-16,-10 3 1 15,-1 2-5-15,-1 2 6 16,-4 1-2-16,-1-1 1 16,1-1-4-16,-1 2 4 15,1 2-4-15,1-2 1 16,-5-1-1-16,4 1 2 0,-3 2-1 15,-4 1-1-15,0-3 1 16,0 3-2-16,-2 1 1 16,1-1-1-16,2 0 0 15,-5 3 0-15,2 0 0 16,0 4 0-16,-2 0 2 16,4 1-1-16,-4-1-1 15,6 4 0-15,-6 0 0 16,2 0 0-16,-2 0 0 15,2 0 0-15,-1 4 1 16,3-4-1-16,0 3 1 16,-1 2 0-16,0-2-1 0,0 0 0 15,-1 2 0-15,-5 1-1 16,2 2 1-16,-2 3-1 16,3 0-1-16,2 0 1 15,-4 0-1-15,7 8-1 16,-5 3 3-16,5 0-1 15,-4-1-1-15,7 5-1 16,-4 0 0-16,3-4 0 16,-6 3-2-16,7 1-8 15,-1-4-2-15,5-3-6 16,4-5-19-16,5 0-11 16,6-3-15-16,0 0-83 15</inkml:trace>
  <inkml:trace contextRef="#ctx0" brushRef="#br0" timeOffset="207675.2572">18324 13815 144 0,'0'-4'99'0,"0"4"-85"16,-3 0 26-16,-11 0 2 15,1 0-18-15,-6 7-6 16,-4 9-3-16,-6 0-4 15,-6 15 1-15,-8 1-2 16,-8 9-1-16,-12 7 0 16,1-3 0-16,1 1-3 0,2 1-3 15,2-3 1-15,4 6 1 16,-2 4-2-16,4 1-2 16,8-4 0-16,7-6-1 15,7-16 0-15,13-7-1 16,9-10-2-16,4-7-5 15,3-5-10-15,0 0-22 16,25-17-29-16,12-24-169 16</inkml:trace>
  <inkml:trace contextRef="#ctx0" brushRef="#br0" timeOffset="207923.9939">18460 14064 16 0,'-48'33'209'0,"-9"4"-145"16,-4 4-18-16,-6 6-13 16,-8 4-7-16,0 1-3 15,4 4-14-15,2-2-6 16,18-6-3-16,11-7 0 15,18-9-8-15,12-13-8 16,10-13-21-16,10-6-57 16</inkml:trace>
  <inkml:trace contextRef="#ctx0" brushRef="#br0" timeOffset="208134.2757">18464 14315 33 0,'-72'64'133'0,"-2"6"-77"15,-11-1-7-15,0-1-4 16,8-10-16-16,18-14-21 16,21-15-8-16,24-14-3 15,14-15-2-15,23-11-48 16,32-33-14-16</inkml:trace>
  <inkml:trace contextRef="#ctx0" brushRef="#br0" timeOffset="208322.1432">18518 14556 175 0,'-68'51'35'16,"0"0"-4"-16,-7 1 15 15,11-4-5-15,12-4-25 16,15-16-14-16,22-12-2 16,15-16-8-16,17-25-59 0,36-27-32 15</inkml:trace>
  <inkml:trace contextRef="#ctx0" brushRef="#br0" timeOffset="208472.1631">18573 14648 92 0,'-58'43'73'16,"3"-2"-42"-16,3-9-10 15,13-4-17-15,11-15-4 16,20-10-10-16,8-3-31 16</inkml:trace>
  <inkml:trace contextRef="#ctx0" brushRef="#br0" timeOffset="209295.7632">18590 14230 100 0,'-8'4'38'0,"5"-2"7"16,0-2 46-16,1 0-20 15,1 0-28-15,-2-11-9 16,0-8-24-16,3-9-1 16,0-10-1-16,0-12-4 15,0-6 0-15,12-10-4 16,9-6 5-16,4-6-5 16,5-5 1-16,9-7 3 15,3-4-1-15,7-6 1 16,6-2 0-16,7-2-1 0,9 2-1 15,0 7 1-15,10-1-1 16,4 11 0-16,3 1-2 16,3 0 2-16,-11 9-2 15,-7 6 0-15,-5 11-1 16,-13 10 1-16,-4 11-2 16,-8 11 1-16,-7 9 0 15,-7 12 0-15,0 5 0 16,-7 0-3-16,5 19 4 15,1 10 0-15,-1 11 2 16,2 1 0-16,-1-4-1 16,5-3 0-16,7-9 0 0,9-10-1 15,9-11 1-15,7-4 0 16,0-17 1-16,9-22-1 16,-2-6 1-16,6-10 2 15,3-6-3-15,-11-7 0 16,-4-7 0-16,-11 4-1 15,-5 3 0-15,-6 12 1 16,-12 16-1-16,-6 7 1 16,-11 15 0-16,-3 6 1 15,-9 5 4-15,0 4-4 16,-2 3 0-16,-1 0-1 16,3 0-1-16,-1 0-1 0,-1 0-2 15,2 0-2 1,-1 0-5-16,-2 0-3 15,1 0-5-15,-1 0-7 0,0 0-15 16,0 0-43-16</inkml:trace>
  <inkml:trace contextRef="#ctx0" brushRef="#br0" timeOffset="209723.1741">20699 11950 145 0,'-2'0'110'0,"2"0"-105"16,0 0 4-16,3-3 10 15,23-8-13-15,13-8 3 16,7 1 1-16,-1 1-3 15,1 5 0-15,-2 0 5 16,-1 4-3-16,-4 1-2 16,-7 5-3-16,-9 2-3 15,-4 0 2-15,-6 0 1 16,-3 2-3-16,0 16-1 0,-2 5 2 16,-5 7 4-1,-1 3 2-15,-2 4 0 0,0-2-1 16,0-1 2-16,0 3-5 15,0-8 1-15,1 5-3 16,2-2-1-16,2-6-1 16,-2-1 0-16,0-6-3 15,-2-4-5-15,2-4-5 16,4-8-16-16,0-3-56 16</inkml:trace>
  <inkml:trace contextRef="#ctx0" brushRef="#br0" timeOffset="210271.6916">21518 11575 253 0,'0'0'22'0,"0"12"-22"16,0 13 22-16,0 7 16 16,0 10-14-16,-2 9-4 15,-3 12 1-15,2 2 2 16,-3 6-9-16,2-1 1 16,0-2-3-16,2-5 0 15,-1-6-1-15,0-3-5 16,0-10 1-16,-1-11-3 0,1-8 0 15,3-11-3-15,0-9 0 16,0-5-1-16,0 0 1 16,0 0 1-16,0-22 2 15,7-16-4-15,12-13-3 16,3-4 1-16,5 5-2 16,-1 6 0-16,-4 14 2 15,-6 11 2-15,-4 8-2 16,-5 8 2-16,1 3-1 15,-1 0-2-15,5 14 3 16,3 8 3-16,-1 5-3 16,0 1 3-16,-2 7-2 15,1-3 1-15,3 4 1 0,-2-2-2 16,0-5 0-16,-3-7-2 16,-3-5 0-16,-3-5-2 15,-2-5-3-15,-2-4-13 16,2-3-30-16,2 0-91 15</inkml:trace>
  <inkml:trace contextRef="#ctx0" brushRef="#br0" timeOffset="210616.0308">21963 12207 66 0,'3'14'68'16,"0"2"-10"-16,-3 6 4 16,4 0-11-16,0 6-12 15,-1-1-8-15,3 2-4 16,-1 5 0-16,1-6-9 16,0 5 0-16,3-6-6 15,-3 1-3-15,-2-5 0 16,1-1-3-16,-1-8 2 15,2 1-6-15,-5-11-1 16,1-1 1-16,-1-3-1 16,-1 0-1-16,0 0 1 0,0 0-1 15,0 0-1-15,0 0-1 16,0 0-2-16,-1 0-24 16,-15 0-70-16,-5 0-262 15</inkml:trace>
  <inkml:trace contextRef="#ctx0" brushRef="#br0" timeOffset="212595.7716">22895 14372 258 0,'0'-22'16'16,"-26"-3"-5"-16,-21 3 17 16,-13 7 4-16,-13 1-14 15,18 9 4-15,-2 5-4 16,4 0 1-16,-6 0-2 15,2 5 0-15,-5 13-10 16,-10 8 3-16,1 6-4 16,-5 12 1-16,-1 8-2 0,0 7 0 15,-1 6-2 1,6 9 2-16,6 3-1 0,9 7-3 16,9 4 1-16,9 1 1 15,8-2-3-15,10-3 0 16,14 1 1-16,7-4-1 15,0 7 0-15,22 0 0 16,12 2 0-16,14-3 1 16,15-2-1-16,13-9 1 15,12-10 2-15,10-4-2 16,8-10-2-16,9-5 2 16,7-10-1-16,4-10 0 0,-1-6 2 15,1-14-2 1,0-7 3-16,7-6 0 0,-3-24 2 15,0-14-1-15,-3-7-3 16,-17-12 0-16,-15-3 0 16,-11-3 2-16,-19-4-2 15,-14-5 3-15,-11 1-3 16,-14 3 3-16,-7-4-1 16,-8-2 1-16,-5-4-1 15,-6-1-2-15,0 1 3 16,-17 3-3-16,-5 4 2 15,-5 4 0-15,-4 2-2 16,-5 9 6-16,-1 4-5 0,-4 3 0 16,-2 3 4-1,0 5-5-15,-3-2 1 0,-1 3-2 16,0-2 1-16,-1 7-1 16,0 9 1-16,2 2 0 15,-6 8-1-15,-2 8 1 16,-2 9-1-16,-3 2 0 15,1 3 0-15,4 0-3 16,5 3-1-16,9 5-1 16,4 0-7-16,4 3-6 15,7 0-15-15,6 7-23 16,8 3-55-16,8 1-224 16</inkml:trace>
  <inkml:trace contextRef="#ctx0" brushRef="#br0" timeOffset="213105.247">23372 14390 255 0,'-34'0'14'0,"-9"8"2"16,-8 17 12-16,-13 10-2 0,-12 3-10 15,-9 12 4 1,-9 8-8-16,-11 8-2 0,-9 11 0 15,-12 6 1-15,-10 10 1 16,-2-1-4-16,5 3-1 16,12-6-3-16,19-6-4 15,24-12 0-15,24-14-2 16,33-19-9-16,21-19-25 16,37-19-55-16</inkml:trace>
  <inkml:trace contextRef="#ctx0" brushRef="#br0" timeOffset="213323.3797">23490 14882 166 0,'-107'60'76'15,"-29"16"-65"-15,-21 16 21 16,-10 0 7-16,0 3-11 15,16-3 1-15,23-16-16 16,36-13-10-16,36-22-3 16,50-26-10-16,30-24-42 15,53-41-59-15</inkml:trace>
  <inkml:trace contextRef="#ctx0" brushRef="#br0" timeOffset="213526.2306">23593 15202 33 0,'-144'80'152'0,"-24"13"-127"15,-8 8 27-15,8-1 3 16,9-5-19-16,42-20-17 16,36-22-12-16,42-26-7 15,39-20-2-15,23-11-40 16,44-37 16-16,31-25-61 15,32-14-94-15</inkml:trace>
  <inkml:trace contextRef="#ctx0" brushRef="#br0" timeOffset="213668.2336">23316 15434 14 0,'134'-31'28'0,"-28"17"-19"0,-37 14-8 15,-49 15 1 1,-26 32 4-16,-53 16 33 0,-32 14-5 16,-23 3-17-16,-16 6 5 15,-5-6 16-15,7-10 1 16,8-5-19-16,28-20-20 15,28-13 0-15,28-25-11 16,27-7-42-16</inkml:trace>
  <inkml:trace contextRef="#ctx0" brushRef="#br0" timeOffset="214327.1569">23187 15279 274 0,'0'0'42'16,"0"0"-36"-16,0 0 9 15,0 0 9-15,0 0-2 0,6-15-4 16,24-22-1-16,24-26 1 16,25-20-6-16,27-20-7 15,15-15-3-15,12-13 2 16,1-9-1-16,1 9-3 15,1 16 1-15,-2 24 3 16,-7 23 2-16,-4 21-3 16,-8 11-1-16,-11 14 0 15,-10 12-1-15,-11 10 1 16,-12 0-2-16,-10 21 2 0,-5 8-1 16,-2 4 0-1,0 5 5-15,0-3 2 0,-1 3 0 16,7-5-5-16,9-11 2 15,19-8-1-15,18-14-1 16,25-14 4-16,26-31-7 16,16-16 2-16,9-11-1 15,-6-4 1-15,-21 2-2 16,-27 8 4-16,-29 11-3 16,-29 14 4-16,-24 13 0 15,-21 13-3-15,-16 8 2 16,-9 6-2-16,0 1 0 15,0 0-2-15,0 0 0 16,-3 0-2-16,-10-3-6 16,-5 0-10-16,-10-2-45 0,-7-6-48 15,5-9-123-15</inkml:trace>
  <inkml:trace contextRef="#ctx0" brushRef="#br0" timeOffset="214635.5285">26514 13584 248 0,'0'0'123'0,"0"0"-123"15,16 0-12-15,15 0 12 16,13 0 2-16,13 0 6 16,9 0 0-16,5 0-1 0,2 0 0 15,-6 0 3-15,-10 7 0 16,-17 3 0-16,-10 1-6 15,-13 8 1-15,-7 0-3 16,-7 6 3-16,-3 4 5 16,-7 8-2-16,-19 0 3 15,-7 10-3-15,1-3 1 16,-4 5-4-16,5-2-4 16,5 0-1-16,-2-2-2 15,2-2-4-15,1-3-20 16,3-7-57-16</inkml:trace>
  <inkml:trace contextRef="#ctx0" brushRef="#br0" timeOffset="215415.196">27951 12772 264 0,'6'22'27'0,"-6"29"-26"16,0 20 13-16,-2 28 11 0,-9 14-6 15,0 13 4 1,1 2-5-16,-4 0-1 0,5-7-3 16,0-7-6-16,-1-7 3 15,1-8 0-15,-3-16-5 16,0-9-1-16,2-14-1 15,1-16-3-15,2-15-1 16,2-15 1-16,2-6 0 16,3-8 2-16,0 0-1 15,0-16 1-15,1-28-3 16,17-22-2-16,10-14-1 16,5-4-2-16,5 11 3 0,-1 14 0 15,-1 25 2 1,-3 16 0-16,-2 14 2 0,1 4-2 15,-4 8 0-15,0 17 2 16,-1 13-2-16,-5 9 5 16,-4 1-2-16,0 4 1 15,-3 1-1-15,0-8-1 16,-3 0 1-16,0-7-2 16,-5-5 2-16,1-6-3 15,-4-5 0-15,2-8 0 16,-3-6 0-16,0-8-4 15,-2 0-7-15,3-3-22 16,0-19-203-16</inkml:trace>
  <inkml:trace contextRef="#ctx0" brushRef="#br0" timeOffset="215767.1598">28615 14123 81 0,'16'7'111'16,"6"3"-111"-16,7 2 19 16,3 4 11-16,-1 0 0 15,-3 0-6-15,-2 3-2 16,-7 1-5-16,-6-1-4 0,-6 3 0 16,-6 0 3-1,-1 8 1-15,-8 3-1 0,-17 4 4 16,-6 3-5-16,-1-8-4 15,6-4-2-15,7-12-3 16,8-5-1-16,8-6-4 16,3-2 0-16,0 1-1 15,0-3-1-15,16 3 1 16,18-4 1-16,18 0 1 16,13-5 0-16,5-9-2 15,0-4-5-15,-6-1-12 16,-10 0-21-16,-13 0-94 15</inkml:trace>
  <inkml:trace contextRef="#ctx0" brushRef="#br0" timeOffset="217095.7883">18805 15914 195 0,'-49'-4'17'15,"-4"1"-6"-15,2 3 15 16,-8 0 6-16,0 13 2 15,-2 7-14-15,-4 3-2 16,3 8-3-16,-2 6 0 16,-2 10 2-16,1 10-4 15,1 4-4-15,7 5 1 16,9 0-3-16,13 0-3 16,12 7 0-16,7-2-1 0,13 2 0 15,3 5-2-15,10-5 1 16,22 4-1-16,13-7 4 15,17-4-4-15,13-12-1 16,12-14 3-16,18-13-2 16,12-10 0-16,12-15 4 15,1-2-3-15,0-5 2 16,-11-21-2-16,-4-11 1 16,-6-14 0-16,1-15-1 15,-5-10 1-15,-10-2-3 16,-18 1 1-16,-15-3 1 15,-16 3-2-15,-15-8 3 16,-14-10 0-16,-14 3-2 16,-3-4 1-16,-6 6 1 15,-23 11 2-15,-2 14 6 0,-9 12 1 16,-11 11-4-16,-10 12 0 16,-14 9-1-16,-8 4-4 15,-8 15-3-15,0 2-2 16,0 0 1-16,4 13 0 15,3 10 0-15,1 0 1 16,6 5-3-16,5-3 3 16,8 6-5-16,5-6-5 15,9 9-10-15,5 2-9 16,11-3-29-16,8-4-138 0</inkml:trace>
  <inkml:trace contextRef="#ctx0" brushRef="#br0" timeOffset="218046.456">18918 16416 183 0,'-13'-10'28'0,"0"3"-10"16,0-5 22-16,-10 2-5 16,-3-5-11-16,-7 5-10 0,-9 1-1 15,-16 2 2-15,-11 4 0 16,-19 3 1-16,-17 0 2 15,-16 17-8-15,-12 12 4 16,-6 13-5-16,-1 9 6 16,4 4-5-16,9 11 3 15,3 3-3-15,8 4-6 16,14 2 0-16,25-8-2 16,22-12 3-16,28-8-5 15,21-8-2-15,6-10-2 16,28 1 0-16,19-4 0 15,15-4 3-15,9-3 0 16,7-6 2-16,-6 6-2 16,-14-4 1-16,-16 0 0 0,-22-4 0 15,-14-4 0-15,-6 2 1 16,-13 22 4-16,-35 9 5 16,-22 15-7-16,-26 1-1 15,-9-12-1-15,-7-7 1 16,-19-4-1-16,-11-3 0 15,-4-2 0-15,-8-6-1 16,8-9-1-16,10-7 1 16,4-6 1-16,9 0-1 15,-2 0 0-15,5 0 2 16,1 4-2-16,4 11 1 16,15-2 0-16,9 6-1 15,12-2-2-15,9 7 2 0,4 1 0 16,5-2-2-16,3-1 2 15,6-4 0-15,7-1 0 16,6-1 0-16,6-2 0 16,11-3-1-16,2 0 1 15,7-3 1-15,3 0-1 16,1-1-1-16,-2 3 0 16,1-2 0-16,1-3 0 15,3 0 1-15,0-1 0 16,3-4-2-16,-1 0-1 15,-1 0-9-15,2 0-9 16,-2 0-25-16,-2-14-193 16</inkml:trace>
  <inkml:trace contextRef="#ctx0" brushRef="#br0" timeOffset="218423.7669">14733 17587 359 0,'0'0'9'0,"0"0"-5"15,-6 0 16-15,-4 2-2 16,-7 18-12-16,-4 3-5 16,-6 11 3-16,-2 1-3 0,3 6 6 15,2 7-6-15,6-2 1 16,-1-1 0-16,8-3 0 15,8-4-2-15,3-1 0 16,0-6 0-16,20 1 0 16,3 0-1-16,15-5 1 15,8-1 0-15,5-5 2 16,11-10-1-16,7-9-1 16,-4-2 1-16,3 0-1 15,-6 0 1-15,-5-5 0 16,-15-6-1-16,-9 6 0 15,-16 2-5-15,-10 3-5 16,-7 0-17-16,-13 0-28 16</inkml:trace>
  <inkml:trace contextRef="#ctx0" brushRef="#br0" timeOffset="219195.1139">12086 17452 299 0,'0'0'36'0,"6"14"-32"15,3 16-4-15,0 8 7 16,5 15-5-16,2 2 0 16,3 4 1-16,5 4 3 15,0 3 7-15,3 3-4 16,1 4-2-16,2 4 2 15,-5 3-3-15,-1-1 0 16,-3-14-5-16,-3-9 0 16,-6-16 1-16,-2-14-2 15,-4-16 0-15,-5-7 0 0,3-3 3 16,-4 0-1 0,0-16 1-16,0-29-3 0,0-23-3 15,0-11-6-15,3 6 5 16,16 8 4-16,-3 23-1 15,4 20 1-15,-5 11 0 16,-2 7-1-16,1 4 0 16,-1 0 1-16,0 11 0 15,4 15 1-15,1 8 3 16,-1 10 5-16,6 7-6 16,-4-3 3-16,4-1-4 15,-3-3 2-15,2-7-3 16,-3-7-1-16,2-2 3 15,-6-9-3-15,-2-2-3 16,-3 0 2-16,0-10-1 16,-4-1-10-16,-3-5-19 0,-3-1-112 15</inkml:trace>
  <inkml:trace contextRef="#ctx0" brushRef="#br0" timeOffset="220118.1681">12955 18149 317 0,'-4'-18'30'0,"4"2"-25"15,7-6-4-15,28 0 5 16,17-3 2-16,14 6-6 16,-2 5 1-16,1 6 1 15,-6 8-1-15,-11 0-2 16,-8 13 0-16,-16 9 1 15,-6 9-2-15,-15 10 4 16,-3 6 9-16,-3 2-8 16,-15-5 0-16,6-18-5 15,3-5 1-15,6-17-1 0,3-1 0 16,0-3-2-16,3 4-3 16,15-4-3-16,15 3 8 15,7 1 0-15,2 4 1 16,-5 6-1-16,-1-2 0 15,-9 6 0-15,-8 5 2 16,-7-1-1-16,-3 7 8 16,-9 4-5-16,0 4 4 15,-17 6-4-15,-6-6-3 16,-10-1-1-16,-5-6-6 16,-4-4-14-16,-2-14-32 15,2-11-234-15</inkml:trace>
  <inkml:trace contextRef="#ctx0" brushRef="#br0" timeOffset="221401.373">18873 16050 45 0,'26'-51'83'0,"-14"13"-77"15,-2 27 10 1,-7 8 16-16,-3-1 2 0,0 4 1 15,0 0-9-15,0 0 8 16,-25 26-5-16,-16 10-14 16,-17 15-5-16,-14 12 4 15,-7 4-1-15,-3-1 0 16,-5 0 1-16,7 3-4 16,7-3-9-16,14-8-1 15,21-17 0-15,23-18-11 16,15-16-24-16,24-15-26 15,29-33-91-15</inkml:trace>
  <inkml:trace contextRef="#ctx0" brushRef="#br0" timeOffset="221581.9016">19015 16226 16 0,'-87'80'152'0,"-1"-2"-102"15,-3-1-12-15,6-8-11 16,18-14-5-16,21-14-10 16,21-19-12-16,25-22-8 15,25-11-45-15,33-41-13 16</inkml:trace>
  <inkml:trace contextRef="#ctx0" brushRef="#br0" timeOffset="221738.2697">19019 16390 90 0,'-98'63'151'0,"4"-5"-115"15,16-13-16-15,20-12-11 16,25-15-9-16,30-18-1 16,13-20-36-16,44-29-65 15</inkml:trace>
  <inkml:trace contextRef="#ctx0" brushRef="#br0" timeOffset="221887.5326">19038 16645 156 0,'-74'44'75'16,"8"-12"-71"-16,20-10-4 15,21-17-4-15,20-5-29 16,5-24-92-16</inkml:trace>
  <inkml:trace contextRef="#ctx0" brushRef="#br0" timeOffset="225744.0276">10701 11748 211 0,'14'0'7'16,"1"0"-5"-16,-5 0 2 16,20 0 10-16,18 0-3 15,1 0 1-15,6 3-6 16,11-1 4-16,4 1 4 16,6 0-2-16,8 1 2 15,4 3 0-15,6-2 0 16,10-2 1-16,12-3 4 0,10 0-6 15,11 0-5 1,2 0-1-16,4 0-5 0,1 0 5 16,6 0-3-16,-2 0 3 15,11 3 3-15,4 4-2 16,5 2 1-16,11 0-4 16,-1-5 0-16,1 0-3 15,-4-4 1-15,1 0 3 16,6 0-2-16,-2 0 0 15,5 0-3-15,-5-7-1 16,-5 7 0-16,-3-1 2 16,-3 1-2-16,6-3 2 15,3 0 0-15,4-1-2 16,3-4 1-16,-5 1 0 16,1-4 0-16,0-3 2 0,8 3-1 15,-1-4 0-15,6 3 0 16,2-2-1-16,-4 4-1 15,-1-5 1-15,3 2 4 16,1 0-4-16,7-2 1 16,-2 1-2-16,-4-1-1 15,-2-3 0-15,-2 2 1 16,3-1 1-16,-4 1 1 16,4 3-2-16,-2-2-2 15,1-1 2-15,-3 3 0 16,9-3 0-16,5-2 1 15,9 0 1-15,2 4-2 0,-3-5 0 16,-1 3-1 0,5-1 1-16,-3 1 0 0,6-1 0 15,2-1 0-15,-2-1 0 16,-4 1 0-16,4 2 0 16,3-1 0-16,1 1 0 15,-3 3 0-15,-5 1 0 16,2 8 0-16,-3 0 1 15,2 2-1-15,1 2 0 16,-4 0-3-16,-1 0 3 16,-1 2 0-16,1 6 1 15,2 1 0-15,0-6-1 16,-7 3-2-16,-6-5 2 16,-2 5 1-16,-3 0 0 15,0-1 0-15,0 0-1 0,-6 5 0 16,-5-3-2-16,-4 1 2 15,0 0 2-15,2 2-1 16,2-6-1-16,4 3-2 16,-4-6 2-16,1 2 0 15,-8 3 0-15,1 3 1 16,-5-5 0-16,-2 5-1 16,-2 0 0-16,-8-2-2 15,-3 1 1-15,-10-1 0 16,-3-3 1-16,-1 3 0 15,-3 1 1-15,2-5-1 16,-2 4-1-16,-6 1 1 16,-3-2-1-16,-5 2 1 15,-7 0-1-15,-11-1 1 0,-4 5 0 16,-7-2-1-16,-1 5 2 16,-7-1-2-16,-4 0-2 15,-11-1 3-15,-8 0-1 16,-3-2-1-16,-7-3 2 15,-5 1-2-15,-14-4 2 16,-8 3 0-16,-10-4 1 16,-11-1-2-16,-5-1 1 15,-6-2 0-15,0 2 1 16,0-2 0-16,0 0-1 16,0 0-2-16,0 0-13 0,0-19-79 15</inkml:trace>
  <inkml:trace contextRef="#ctx0" brushRef="#br0" timeOffset="233264.5777">22609 12166 152 0,'-38'-25'3'0,"2"3"-3"16,-1 3-3-16,-3 5 3 15,-2-4-7-15,-1 2-8 0,-1 2 11 16,9-4 4-16,-1 0 7 16,9 0 1-16,6-1-3 15,8 1-5-15,1 2-5 16,3 2-55-16</inkml:trace>
  <inkml:trace contextRef="#ctx0" brushRef="#br0" timeOffset="234711.09">22194 11882 94 0,'0'0'29'16,"0"0"-26"-16,0 0 4 15,0 2 6-15,0 6 1 16,0 3 3-16,0 0-2 16,0 3 4-16,0 1-7 15,0 0 5-15,6-1-9 0,1-6-7 16,1-1 0-1,0-3 2-15,0-4-1 0,-4 0-2 16,-1 0 1-16,-3 0 1 16,0-4 4-16,0-8 1 15,-1-5-4-15,-13 6 6 16,-5 4-4-16,0 3 2 16,1 2 0-16,2 2-3 15,5 0 5-15,5 0-5 16,3 0-4-16,3 6 0 15,0 4 0-15,0 7 0 16,13 0-1-16,7-7 1 16,-1-2-1-16,4-4 1 15,-3-4-1-15,-1 0 1 0,-6 0 0 16,-3-4 0-16,-5-4 0 16,-5-2 0-16,0 1 3 15,0-1 1-15,-9 3 5 16,-7 2-3-16,-4 5-2 15,-1 0 0-15,2 0-3 16,7 0 1-16,4 0 1 16,7 3-3-16,1 3 0 15,0-1-4-15,0 0 3 16,13 1-1-16,7-4-1 16,-2-2 1-16,2 0 1 15,0 0 0-15,-5-5 0 16,-5-1-1-16,-5 2 2 0,-5 1 0 15,0 3 2-15,0-4 0 16,-8 4 1-16,-5 0 0 16,-2 0-1-16,0 0-1 15,4 0 0-15,3 0-1 16,6 0-1-16,2 0 0 16,0 4-1-16,0-4-5 15,9 3 7-15,8-3-3 16,-1 0 1-16,-1-3 1 15,0-9-3-15,-9 5 2 16,-3-2 0-16,-3 0 0 16,0 5 2-16,-3 4 1 0,-15-4 2 15,0 4-1-15,-3 0-2 16,2 0 3-16,5 8-1 16,7-5-1-16,0 0-1 15,7-3 0-15,0 3-1 16,0-1-4-16,10-2 3 15,8 0 2-15,6 0-3 16,-4-11-1-16,-2 0 4 16,-1 0-6-16,-10 0 4 15,-5 6 1-15,-2 2 1 16,0 3 3-16,-11 0 1 16,-5 0 1-16,-4 0-3 15,3 11-2-15,1-3 2 0,8-2-2 16,3-2 1-1,5-3-2-15,0 2 0 0,0-3-1 16,9 4 2-16,7-4-1 16,5 0-1-16,0-7-1 15,-3-4 2-15,-7 3-3 16,-6 5 4-16,-5-2-2 16,0 5 2-16,-2 0 0 15,-12 0 0-15,-5 0-1 16,2 5 1-16,0 2 0 15,6-3 0-15,3-1 0 16,5 0-1-16,3 2-3 16,0-2-22-16,0 4 9 15,6-3-15-15,7-4-24 0,-2 3-22 16</inkml:trace>
  <inkml:trace contextRef="#ctx0" brushRef="#br0" timeOffset="235281.5389">22273 11863 67 0,'-6'0'57'15,"-3"0"-45"-15,-1 7-1 16,-1 5 0-16,2-3 0 16,3-5-2-16,0 0-2 0,6-1 0 15,0-2-4-15,0 2-3 16,0 0 0-16,12 1 0 16,8-4 0-16,-1 0 0 15,5 0 0-15,-9 0 0 16,-4-7-1-16,-5 4-2 15,-6 3 3-15,0 0 1 16,0 0 2-16,-3 0 0 16,-13 0-2-16,-4 6 1 15,1 2-1-15,7-1 2 16,4-3 1-16,5-4-2 16,3 0-2-16,0 3-2 0,0-3-5 15,13 3 7-15,5-3-6 16,3 0-2-1,-5 0-11-15,0 0-18 0</inkml:trace>
  <inkml:trace contextRef="#ctx0" brushRef="#br0" timeOffset="238035.0829">29158 13491 137 0,'0'0'44'0,"0"0"-11"15,0 0 3-15,0-3-1 16,-2 3-7-16,1-3-8 15,-1 3 1-15,-1 0-2 16,1 0 2-16,0 0-5 16,1 0 3-16,-1 0-10 15,1 0-1-15,1 0-7 16,-2 0 2-16,-1 3-3 16,-3 8-3-16,2 6 3 15,-1-1 0-15,5-1-1 0,0 0 0 16,0-6 0-16,9-1 0 15,3-3-2-15,6-5 2 16,3 0-1-16,0-8 2 16,1-11 1-16,-3 0 0 15,-6-3-1-15,-6 1 4 16,-5-5-4-16,-2 8 2 16,0 0-1-16,-12 8-1 15,-6 1 1-15,0 9 0 16,-5 0-1-16,1 0 0 15,2 15-1-15,6 1 1 16,5 1 0-16,4 2-2 16,5-4 1-16,0 2 1 0,0-2-4 15,15-3 0-15,6-8 2 16,3-1 0-16,4-3 1 16,-2 0 0-16,-1-9 0 15,-4-4 1-15,-7-2 0 16,-6 4 0-16,-8-3 0 15,0 6 0-15,-5 0 1 16,-12 4-1-16,-7 4 0 16,-1 0 0-16,1 0-1 15,3 4 2-15,6 8-2 16,6-2 1-16,8 2 0 16,1-2-2-16,0 5 1 15,6-8 0-15,13 2-2 0,5-6 3 16,1-3 0-1,1 0-3-15,-3-7 3 0,-5-4 1 16,-7 0-1-16,-7 3 1 16,-4-3-1-16,0 3 1 15,-4 2 2-15,-14 5-2 16,-3 1 2-16,-3 0-3 16,3 0 0-16,6 7 0 15,4 5-2-15,7-2 1 16,4 5-2-16,0-3 3 15,2 2-1-15,14-2 0 16,5-7-1-16,2-3-1 16,2 1 0-16,-1-3 3 15,-4 0-3-15,-7-3 3 0,-6-4-1 16,-5-2 1-16,-2 3 0 16,0-5 0-16,-13 3-1 15,-4 1 0-15,-1 4-5 16,-2 3-14-16,7-4-20 15,4 4-45-15,6-2-90 16</inkml:trace>
  <inkml:trace contextRef="#ctx0" brushRef="#br0" timeOffset="241495.5308">12593 17173 95 0,'0'0'49'0,"0"-4"-28"16,0 4 13-16,0 0 0 15,0 0-6-15,0 0-14 16,0 0 0-16,0 0-1 16,0 0-2-16,0 0-1 15,0 0-2-15,0 0-1 16,0 0 0-16,0 0-2 15,0 0 4-15,0 0-4 0,0 0 3 16,-2 0-2 0,2 0 0-16,0 0 1 0,0 0-2 15,0 0-1-15,0 0-1 16,0 0-2-16,0 0 0 16,0 0-1-16,0 0 0 15,0 0 0-15,0 0 0 16,0 4 0-16,0 2 0 15,0-1-1-15,0 2 0 16,3-7-2-16,4 4 3 16,2-4-1-16,4 0-2 15,-4 0 3-15,3-4 0 16,-3-7 0-16,0 0 0 0,-6-7 1 16,-3 2-1-1,0 3 4-15,0-2-3 0,-12 7-1 16,-5 3 2-16,1 5-2 15,-3 0 0-15,-2 0-1 16,3 9 1-16,3 3 0 16,6 2 0-16,3-3 0 15,3 0-1-15,3-4 0 16,0 4 0-16,3-7-2 16,10 2 0-16,7-5 3 15,0-1 0-15,2 0 0 16,0-1 0-16,-1-9 0 0,-9-5-1 15,-3 8 1 1,-5-3 0-16,-4 2 3 0,0 8-3 16,-4-3 1-16,-8 3 2 15,-3 0-3-15,0 9 0 16,0 3 0-16,5-2-1 16,7-1 1-16,3-2 0 15,0 0-3-15,3 1 0 16,13-8-1-16,-1 0 0 15,9 0 3-15,-4-8-4 16,-1-2-2-16,-6 2 0 16,-7 3-4-16,-3 5 7 15,-3 0 4-15,0 0 3 16,0 0 1-16,-6 13-2 16,-10 8-1-16,7-6 0 0,1-1 1 15,6-6-2-15,2-5 0 16,0-3-2-16,2 0 2 15,15 0-2-15,-1-9 0 16,0-13 2-16,4-2 0 16,-8-1 0-16,-8 3 0 15,-1 0 4-15,-3 9-2 16,0 4 2-16,-7 6 1 16,-5 3 1-16,-6 0-4 15,3 0-1-15,-1 9 1 16,7-4-2-16,2 2 1 15,4-7-1-15,3 1-4 0,0-1 2 16,0 0-6-16,7 0 5 16,9 0 1-16,-1-1 1 15,-2-11 0-15,-2 3 1 16,-8 1 0-16,-3 0 0 16,0 0 0-16,0 5 4 15,-14 0-4-15,-2 3 3 16,0 0-1-16,-3 0-1 15,8 6 1-15,-1 2-2 16,6-3 0-16,6 1 0 16,0-2-3-16,0 0-2 15,0 2 1-15,12-4 1 16,4-2-2-16,4 0 2 16,-1 0-3-16,-6-8-1 15,1 0-1-15,-8 2 4 0,-6 4 1 16,0 2 3-16,0 0-1 15,-15 0 1-15,-6 12 0 16,-1 3 0-16,2-1 0 16,4 1 0-16,7-11 0 15,6-1 0-15,3-3 0 16,0 0-3-16,0 0-22 16,12 0 13-16,10-3-33 15,-2-8-133-15</inkml:trace>
  <inkml:trace contextRef="#ctx0" brushRef="#br0" timeOffset="253294.2065">13763 17470 24 0,'3'0'17'0,"-3"0"-2"0,0 0 0 16,0 0-4-1,0 4 1-15,0-4 1 0,0 0 4 16,0 0-7-16,0 0-5 16,0 0-4-16,0 0 0 15,0 0 2-15,3 0 0 16,-3 0 3-16,0 0-2 15,3 0-4-15,0 4-13 16,3 0-19-16</inkml:trace>
  <inkml:trace contextRef="#ctx0" brushRef="#br0" timeOffset="256489.976">18700 14083 109 0,'3'-26'5'0,"-2"3"-5"16,1 5-31-16,2 11-16 15</inkml:trace>
  <inkml:trace contextRef="#ctx0" brushRef="#br0" timeOffset="259309.3365">5754 12144 30 0,'0'-11'9'0,"-3"4"-6"16,-3 3 0-16,-1 4 18 15,4-3-8-15,0 3-5 16,0 0 9-16,3 0 0 15,0 0-5-15,0 0 0 16,0 0 0-16,0 0-3 16,0 0-3-16,0 0 0 0,0 0 0 15,0 0-2-15,0 0 0 16,0 0 2-16,0 0 0 16,0 0 0-16,0 0 2 15,0 0 1-15,0 0-2 16,0 0 0-16,0 0-5 15,-2 0 0-15,2 0 1 16,0 3-1-16,0 12 2 16,0 7 6-16,-1 0 1 15,-2 1-2-15,1 2 1 16,-1 1 0-16,-4-2-2 16,4 0 2-16,0 1-4 15,0 0-1-15,0-6 0 16,3-5-4-16,-3-6 4 15,3 0-4-15,0 2 1 0,0 8 3 16,0 4 3-16,0 4 0 16,0 11 1-16,0 0-3 15,0 4-4-15,0 6 1 16,3 2 0-16,6-2-2 16,-6-4 0-16,7-6-1 15,-2-3 1-15,-2-2 1 16,7-3 1-16,-1 2-1 15,6 1 0-15,3 5 2 16,6 6-3-16,7 2 2 16,2 6-3-16,1-6 2 15,2 5 1-15,0-2-3 0,4-3 0 16,-3 2 1-16,2-3-1 16,1-4 0-16,-1 4 0 15,3-3 0-15,4 0 0 16,6-2 0-16,5-1 0 15,4-6 3-15,5 1-3 16,8-3 0-16,10 2 2 16,4-3-1-16,7 2-1 15,-4-2 2-15,5 1-4 16,4 3 4-16,4 3-2 16,5 1 1-16,0-1-1 15,6 1 1-15,4 3 1 16,5-4-1-16,-3 6 0 0,7-5-1 15,-4 3 0-15,0 0 0 16,1 4 0-16,-3 4 0 16,2 4 0-16,0 1 3 15,3-4-2-15,10 0 0 16,-4-5 3-16,10-2-4 16,-1-4 0-16,1-3 0 15,5 0 0-15,-2 2 1 16,6-5-1-16,5 1 3 15,5-4 0-15,4 1-2 16,4 2-1-16,-9-5 0 16,2 1 0-16,-1-2 1 0,1-1 2 15,4-1-2 1,-3 2 0-16,3-5-1 0,-8-2-1 16,-3 2 1-16,-7-2 0 15,-13-1 0-15,1-3 0 16,0 6 1-16,-7-6 1 15,-6 0-2-15,-7-1 0 16,-6-6-1-16,-8-1 1 16,-14 0 0-16,-8-7 0 15,-9 5 1-15,-14-5-1 16,-6 3 0-16,-7-3 0 16,-5 3 0-16,-4-3 0 15,0 0 1-15,-5 0-1 0,-7 0 1 16,-3 1-1-1,-5-1 0-15,-9 3 0 0,-4-3 0 16,2 0 0-16,-5 0 0 16,0 0 0-16,0 0 0 15,3 0 0-15,0 0 0 16,0 0 0-16,5 0 0 16,5 0-1-16,3-4 1 15,5-2 0-15,-2-2 0 16,4 0 0-16,-3 5 0 15,3 0-1-15,-4-1 0 16,1 3 1-16,2 1-1 0,5 0 0 16,-3-3 1-1,1 3 0-15,2 0-1 0,-2 0 1 16,5 0-2-16,-3 0 1 16,-2 0 0-16,2 0 0 15,-3 0-3-15,-3 0 2 16,0 0-1-16,-5 0 1 15,-4 0-2-15,-3 0-9 16,-6 0-6-16,-6 0-34 16,-3 0-56-16</inkml:trace>
  <inkml:trace contextRef="#ctx0" brushRef="#br0" timeOffset="260771.2906">5735 12211 79 0,'-14'-7'29'16,"4"2"0"-16,7 2-9 15,0 3 6-15,3 0-2 16,0-2-6-16,0 2-1 0,0 0-11 15,0 0 6-15,0 0-3 16,0 0 9-16,0 0-4 16,0 0-5-16,0 0 4 15,0 0-3-15,0 0-1 16,-3 0 1-16,3 0 1 16,-3 0 1-16,-6 2 2 15,-3 9-1-15,-6 0-7 16,-4 8-5-16,-2 3 8 15,3 6-4-15,-6 8-3 16,-6 13-1-16,-5 6 0 16,-4 5 1-16,0 2-2 0,-4 4-2 15,4-4 2-15,3-3 2 16,5-8-2-16,7-7 5 16,6-11-3-16,5-3 0 15,5-8-1-15,4-8-1 16,2-2 0-16,5-9 0 15,0-1 0-15,0 0-4 16,5-2-2-16,17 3 6 16,14-3 1-16,12 0 0 15,16-10-1-15,12-12 3 16,9-4-1-16,3 2-2 16,-3-1 0-16,-3 1 0 15,3 4 0-15,-7 2 0 0,-1 3-1 16,-5 2 1-1,-5 0 1-15,-7-1-1 0,-5 0 0 16,-10 3 1-16,-5 0 0 16,-9 0-1-16,-11 3 1 15,-1 0 0-15,-8 5-1 16,-5 0 1-16,-6 3 2 16,0-2 3-16,0-3 4 15,0-14 6-15,-8-10 3 16,-17-11-17-16,-14-13-2 15,-9-5 3-15,-7 4-3 16,-8 0 1-16,-1 5 2 16,3 8 3-16,-2 7-6 15,5 7 1-15,6 8 0 0,3-1-1 16,10 6 0-16,3 4-1 16,11 1-1-16,5 5-3 15,7 1-8-15,7 3-15 16,6 0-44-16,0 0-103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19:11.1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8880 3172 198 0,'0'-12'29'15,"0"12"-16"-15,-33 0 11 16,-6 5-1-16,-3 6 6 16,11-4-7-16,1-5 12 15,2 2-12-15,1 0-3 16,-3 1-6-16,-7 2-7 15,-6 4-2-15,-14 7-2 16,-10 6-2-16,-14 7 1 16,-10 4-1-16,-13 9 4 15,-5 5-1-15,-6 11-1 16,-9 8 0-16,-1 6 0 0,-8 7-2 16,-10 6 0-1,-8 13 4-15,-13 10-3 0,-15 19 0 16,0 16 1-16,3 6 1 15,12 11-2-15,15 3 1 16,8 1-1-16,9 6-1 16,8 1 1-16,7 10 1 15,4 4-2-15,10 10 0 16,0 11 3-16,14 3-3 16,8 5-3-16,5 10 3 15,10 4-1-15,5 13 1 16,13 7 0-16,8-1 0 15,12 7 0-15,11-7-1 16,11 1 1-16,6-3 1 0,8-2-1 16,17 9 0-16,14-5 0 15,13 8 1-15,15-11-1 16,14-11 3-16,20 2-3 16,17-8 1-16,15 2-1 15,9-3 0-15,10-8 0 16,0-6-1-16,5-17-3 15,2-6 4-15,13-7 0 16,10-1 4-16,6-11-4 16,15-7 0-16,-3-10-3 15,7-17 3-15,8-1 0 16,15-12 3-16,10-7-3 16,8-16 0-16,-2-14 1 0,3-12-2 15,3-13 2-15,-3-8 0 16,5-17-1-16,-8-13 0 15,3-7 0-15,2-14 0 16,4-4 3-16,3-4-1 16,-9-20-1-16,2-10-1 15,-2-8 2-15,-1-16 1 16,1-8-1-16,-6-18-1 16,2-15 0-16,-2-11 0 15,0-11 7-15,3-14-7 16,-4-10 1-16,-6-15 0 15,-2-12 1-15,0-9 0 0,-7-10 0 16,-6-10-3-16,-17-5 0 16,-15-4 0-16,-7 2 1 15,-11-5 0-15,-13-8 1 16,-4-6-1-16,-17-4 1 16,-17-4 0-16,-20-1 2 15,-19-5-1-15,-23 0 5 16,-16 1-2-16,-15 2 1 15,-12 7-2-15,-11-5 1 16,-4 1-3-16,0 1-1 16,-16 3-2-16,-8 3-1 15,-7 0 0-15,-8 2-1 16,-13 8 1-16,-11 11 1 16,-13 7 0-16,-15 13 3 15,-20 9-3-15,-9 4 0 0,-13 5 1 16,-7 11 1-16,-5 7-2 15,-5 11 0-15,1 12 0 16,-7 7 0-16,-3 8 1 16,-4 9 2-16,-6 5-2 15,-3 8 1-15,4 8-2 16,1 7 0-16,0 7 0 16,-2 3 0-16,-7 6-1 15,-6 7 1-15,7 9 2 16,7 6-2-16,-2 7-2 0,4 3 1 15,-5 5 1 1,-4 2-1-16,-4 4 1 0,0 1 0 16,12-2-1-16,0 0 2 15,15 1-2-15,1-2 1 16,6 0 0-16,5 1 0 16,1 0 2-16,5 2-1 15,12-1 0-15,1 7-1 16,9 0-1-16,6 4 0 15,3 3 1-15,0-1 0 16,-1 0-2-16,2-1 1 16,2-2 2-16,-1-1-1 15,1-1 3-15,3 2-3 16,6-1 1-16,6 0 1 16,10-3-2-16,8 5-2 0,4-1 1 15,-2-3 0-15,1 1 1 16,8-3-1-16,-2 2 1 15,3-2 0-15,3 0 0 16,1 0 0-16,-1-1 0 16,3-1 2-16,-1 3-1 15,1-2-1-15,0 2 1 16,1 2-1-16,2-2 0 16,1 4 0-16,3-2 0 15,4 3 1-15,8 0-1 16,3-1 0-16,9 2 0 15,5 1 1-15,5 3-1 0,5-1-1 16,0 2 0 0,3 0 1-16,0 0-3 0,0 0-1 15,0 0-3-15,0 0-1 16,0 0-15-16,0 6-22 16,0 21-35-16,-6 3-51 15</inkml:trace>
  <inkml:trace contextRef="#ctx0" brushRef="#br0" timeOffset="1584.9371">9371 5253 146 0,'-11'-28'91'15,"-20"15"-64"-15,-11 6-14 16,-4 0 5-16,7-1 5 15,-7 7-6-15,-2 1 2 16,-7 0 2-16,-2 18-13 16,-10 11 1-16,-5 13-4 15,-11 12 0-15,-11 15 0 16,-8 18-4-16,-11 12 1 0,0 14-1 16,8 3-1-1,5 3 2-15,15 2 2 0,8 1-4 16,17 0 1-16,15 1 0 15,11 3-1-15,13 8 0 16,12 12 1-16,9-2-1 16,0 4 0-16,30-6 1 15,15 2-1-15,19-9 0 16,21-2 0-16,15-17 0 16,19-12 0-16,15-9-1 15,10-10 0-15,8-8 1 16,0-8 1-16,14-10 0 0,10-15 0 15,4-15 0 1,6-11-1-16,-5-17 0 0,-8-1 0 16,-7 0 2-16,-2-25 0 15,0-13 0-15,-3-17 3 16,-1-15-4-16,-8-11 2 16,-9-9-3-16,-10-4 6 15,-9-4-4-15,-8-7 4 16,-11-3-3-16,-2-5 1 15,-12-2 1-15,-6-2 1 16,-15-5 0-16,-18-3-1 16,-13-5-2-16,-12-4-1 15,-11-3 3-15,-13-5-4 16,-3-4 0-16,0 7 1 16,-22 7-1-16,-8 11 5 0,-15 8-3 15,-10 7 2-15,-17 6-2 16,-13 10-2-16,-6 11-1 15,-6 8 1-15,-7 5-2 16,1 3 2-16,-3 6-2 16,-9 8 2-16,-1 7-1 15,-2 11 0-15,-9 6 0 16,2 8 1-16,1 4 0 16,-3 6-1-16,6 2 0 15,2 5-1-15,-5 0 0 16,-3 0 1-16,-1 9 1 15,-2 4-1-15,-1 4 1 0,4 7 0 16,8 4 1-16,8 5-2 16,7 6 0-16,10 4-4 15,6-1 3-15,4 0 1 16,7 0 0-16,8 1 0 16,2 1-1-16,7 1 1 15,8 0 0-15,13-1-1 16,5 2-1-16,1 2 1 15,6 4-1-15,2-3-3 16,1 2 1-16,12-4-14 16,3 1-9-16,5-4-31 15,4-12-74-15</inkml:trace>
  <inkml:trace contextRef="#ctx0" brushRef="#br0" timeOffset="2004.549">10327 5163 235 0,'-103'40'21'0,"0"17"-20"15,-12 16 2-15,-13 15 1 16,-23 21 10-16,-17 20-1 15,-27 21 2-15,-3 17-3 16,-6 11 7-16,5 6-9 16,7 4-3-16,17-5-7 15,13-14 3-15,26-22-3 0,36-18-3 16,34-32 2 0,38-24-13-16,28-30-20 0,18-34-63 15</inkml:trace>
  <inkml:trace contextRef="#ctx0" brushRef="#br0" timeOffset="2265.8498">10494 5893 92 0,'-143'100'90'16,"-16"15"-54"0,-10 17 10-16,-19 15-4 0,-17 11-16 15,-20 17-5-15,6-2-13 16,26-9-5-16,38-24-3 16,55-44-3-16,54-41-10 15,46-47-44-15,40-35-205 16</inkml:trace>
  <inkml:trace contextRef="#ctx0" brushRef="#br0" timeOffset="2506.6911">11205 5935 149 0,'-138'119'36'15,"-26"15"-11"-15,-33 15 29 16,-15 7-12-16,-9 11-7 16,-4 7-9-16,22-5-6 15,18-7-5-15,33-21-9 16,34-27-6-16,42-27-1 16,39-33-14-16,37-33-24 15,34-21-52-15</inkml:trace>
  <inkml:trace contextRef="#ctx0" brushRef="#br0" timeOffset="2729.5509">11079 6596 123 0,'-151'143'20'16,"-34"15"20"-16,-28 22 15 15,-8 10-4-15,0-9-6 16,17-10-14-16,28-23-5 16,37-30-20-16,45-35-6 15,48-36-1-15,46-43-24 16,49-32-48-16,42-57-106 16</inkml:trace>
  <inkml:trace contextRef="#ctx0" brushRef="#br0" timeOffset="2916.9171">11364 6790 14 0,'-127'115'144'0,"-34"23"-113"16,-21 16 21-16,-18 8 20 15,-3 8-36-15,15-5-12 16,18-8-17-16,37-11-7 15,32-22-12-15,34-24-41 0</inkml:trace>
  <inkml:trace contextRef="#ctx0" brushRef="#br0" timeOffset="4388.2272">13663 6229 25 0,'-17'-33'38'0,"1"3"3"15,-7 3 7-15,-6-1 7 16,-1 6-7-16,-8 0-19 16,-8 3 3-16,-10 4-14 0,-8 2-5 15,-11 6-3-15,-16 7-6 16,-6 0 6-16,-13 6-1 15,-8 17-3-15,-11 10-3 16,-7 10 0-16,-14 9-1 16,-19 11 0-16,-5 9-2 15,-8 7 4-15,3 9 4 16,3 10-3-16,7 11 1 16,8 10-2-16,-3 10 0 15,12 5-1-15,7 3 3 16,5 1-1-16,16 3 2 15,14 1-3-15,16 2-3 0,19 0-1 16,17 2 0-16,16 4 1 16,12 9-1-16,17 0 0 15,13 3 0-15,3 0 0 16,24 1 1-16,19 5 0 16,9-2-1-16,12-6 1 15,21 2 0-15,15-16 0 16,15-14-1-16,12-13 0 15,6-17-1-15,7-4 1 16,3-8 0-16,6-4 1 16,5-1-1-16,11-4 3 15,13-7-1-15,10-12-2 16,9-6 0-16,-3-16 0 16,5-11 0-16,6-10 1 15,7-19 2-15,-3 0-2 0,0-23-1 16,-11-20 0-16,-13-9 0 15,-6-14 1-15,-6-4 3 16,-4-4-2-16,-4-6 1 16,-8-1-3-16,-18-3 4 15,-8-8-4-15,-15-7 2 16,-8-11 5-16,-7-8-4 16,-6-13 1-16,-4-9 0 15,-7 0 4-15,-18 7-5 16,-11-3 4-16,-19 1 0 0,-13 0-4 15,-3-12 5 1,-14-8-3-16,-2-10-1 0,-2-7-1 16,-4 7-2-16,-1 11 1 15,0 11 2-15,-10 13-1 16,-14 10 3-16,-10 2-2 16,-11 2 2-16,-17 2-5 15,-13 0 0-15,-9-1 0 16,-11-1-1-16,-2 6-1 15,-3 6 0-15,-4 10 1 16,-1 11 0-16,-4 5 5 16,-5 4-5-16,0 8 3 15,-7 7 3-15,-6 6-4 16,2 4 0-16,-2 7-2 16,-3 5 0-16,3 4-2 0,-5 8 0 15,-4 3 2-15,0 8 0 16,-1 13 2-16,-5 1-2 15,2 15-2-15,7 14 2 16,2 7-4-16,18 3 0 16,16 4-2-16,16-2 1 15,15-5-7-15,14-1-1 16,13-1-1-16,10-1-12 16,12 0-13-16,5 4-8 15,9-6-41-15,3-6-121 16</inkml:trace>
  <inkml:trace contextRef="#ctx0" brushRef="#br0" timeOffset="4791.6477">13919 6288 139 0,'-1'-15'130'0,"-21"8"-124"0,-8 2 0 16,-12-1 10-16,-16 6-4 16,-21 0-1-1,-21 26 4-15,-24 9 2 0,-22 20-8 16,-26 14-1-16,-15 13 0 15,-15 21-2-15,-16 21-6 16,-15 12 1-16,-13 12 0 16,-8 9 2-16,10 0 6 15,14-2-3-15,13 0-4 16,15-10 0-16,17-6-1 16,19-5-1-16,27-9 0 15,32-16 0-15,29-14-3 16,35-20-2-16,31-14-10 15,15-35-24-15,45-26-92 16</inkml:trace>
  <inkml:trace contextRef="#ctx0" brushRef="#br0" timeOffset="5108.4604">14272 6688 283 0,'-111'70'15'0,"-25"25"-10"16,-23 22-3-16,-32 15-1 15,-39 22 5 1,-37 16 4-16,-21 19 0 0,-22 18-2 15,-8 12-4-15,0 9-1 16,20-7-2-16,31-21-1 16,55-34-2-16,58-38 2 15,66-50-6-15,66-41-7 16,44-37-23-16,62-34-24 16</inkml:trace>
  <inkml:trace contextRef="#ctx0" brushRef="#br0" timeOffset="5347.8206">13363 8236 285 0,'-255'166'45'0,"-15"21"-18"15,-12 11-12-15,-6 1-4 16,6 1-3-16,18-17-5 16,39-27-1-16,56-39-2 15,75-51-5-15,72-58-8 0,53-48-70 16</inkml:trace>
  <inkml:trace contextRef="#ctx0" brushRef="#br0" timeOffset="5573.6489">13247 9136 322 0,'-263'169'47'0,"2"14"-29"16,9 3-11-16,25-17-5 15,29-33-1-15,45-37 1 16,64-51-2-16,74-48-14 0,60-73-39 16,85-60-133-16</inkml:trace>
  <inkml:trace contextRef="#ctx0" brushRef="#br0" timeOffset="5723.7725">13863 9454 88 0,'-155'136'32'0,"-11"-7"-20"15,-4-12-12-15,6-15-5 16,5-21-32-16</inkml:trace>
  <inkml:trace contextRef="#ctx0" brushRef="#br0" timeOffset="7066.1808">12025 8317 315 0,'0'0'23'16,"-3"-5"-16"-16,-12-9-3 15,-12-11 12-15,-5-6 2 0,-6-8-5 16,-11-8 9-16,-11-5-10 16,-10 1 2-16,-9 4 6 15,-2 2-5-15,-6 3-9 16,-4 3-1-16,-6 3-2 15,-11 5-1-15,-13 0 3 16,-7 3-4-16,-16 3 1 16,-8 3 3-16,-3 5-2 15,3 5 0-15,-2 5-3 16,11 6 0-16,-6 1 3 16,-3 0 0-16,-11 15-2 15,-10 14-1-15,0 9 2 16,-6 13-2-16,-3 8-1 15,-3-2-1-15,-6 4 2 16,-3 5 3-16,13 7 7 0,13 14-2 16,19 10-8-16,16 8-2 15,15 5-3-15,2 1 0 16,8 2 4-16,1-6-1 16,10-1 2-16,9-2 2 15,13 2 1-15,14 12-1 16,12 9-2-16,13 8-2 15,11 1 1-15,14-3 0 16,11-5 1-16,0 1-1 16,14-7 1-16,14-6 0 15,9-5-3-15,11 2 3 0,10-2-2 16,8 6 1-16,13 0 0 16,0-9 0-16,3-6 1 15,6-4-2-15,3-9 2 16,6-8 0-16,12-8-1 15,12 2 1-15,16-9 4 16,9-2-3-16,9-8-1 16,2-1-1-16,1-4 1 15,2-6-1-15,-5-2 1 16,8-6 0-16,2-8 2 16,4-7-2-16,7-7 0 15,-6-15 0-15,-3 0 0 16,-1-12-1-16,-8-16 2 15,9-13 0-15,-6-5 0 0,2-14 1 16,-1-6-2-16,-14-11 0 16,-3-8-1-16,-11-7 1 15,-3-6 1-15,-10-5 1 16,0-6-1-16,-6-10 3 16,-8-10-3-16,-5-10-1 15,-16 0 0-15,-11 0 1 16,-16-1-1-16,-8 0 1 15,-11 1 1-15,-5-9 0 16,-8 2 0-16,-8-4 0 16,-9-1 2-16,-5 7-2 15,-5 2 0-15,-2 6 1 0,-20-1 1 16,-15-1-2 0,-11-1 1-16,-10 6-2 0,-11 5 4 15,-5 7-4-15,-4 4 6 16,-7 11-6-16,-3 6 0 15,-3 15 4-15,0 9-4 16,-3 8-1-16,0 10-1 16,-9 13 1-16,-7 10-1 15,-8 13 0-15,-9 11-3 16,-6 3 4-16,-7 8 0 16,-2 0-1-16,5 8-2 15,5 2-1-15,21-2-1 16,17-3-4-16,19-3-3 15,17 5-13-15,13 3-11 16,11 6-17-16,13 6-38 0,2 7-84 16</inkml:trace>
  <inkml:trace contextRef="#ctx0" brushRef="#br0" timeOffset="7388.1799">10393 7963 238 0,'-66'24'17'16,"-13"15"-10"-16,-15 17 0 15,-21 10 9-15,-18 15 3 16,-19 15 2-16,-24 16-4 15,-21 21-4-15,-15 20 3 16,-4 17-8-16,-9 19-6 16,4 11-2-16,-3 6 2 15,12-1 0-15,24-21-2 16,33-22-2-16,37-32-5 16,35-33 0-16,30-31-15 15,28-33-21-15,25-30-108 16</inkml:trace>
  <inkml:trace contextRef="#ctx0" brushRef="#br0" timeOffset="7650.18">10266 8782 183 0,'-139'129'29'0,"-19"22"-8"16,-24 21 15-16,-24 12 10 15,-24 28-12-15,-10 17-8 16,0 6-16-16,10 3-10 16,30-22-2-16,45-46-2 0,58-54-5 15,67-65-16-15,44-51-40 16,60-81-134-16</inkml:trace>
  <inkml:trace contextRef="#ctx0" brushRef="#br0" timeOffset="7867.7368">10792 9292 231 0,'-185'188'12'0,"-25"28"-7"16,-21 8 31-16,-6-3 11 0,16-4-15 16,24-16-14-16,30-28-14 15,55-41-4-15,55-52-2 16,57-57-12-16,42-45-53 16,49-74-155-16</inkml:trace>
  <inkml:trace contextRef="#ctx0" brushRef="#br0" timeOffset="8069.2594">11097 9689 192 0,'-152'173'22'16,"-26"21"-15"-16,-23 6 39 15,2 0 6-15,4-1-18 16,33-12-9-16,39-25-19 15,48-53-6-15,47-46-3 16,37-63-18-16,52-47-42 16,30-71-228-16</inkml:trace>
  <inkml:trace contextRef="#ctx0" brushRef="#br0" timeOffset="8265.5818">11480 10250 162 0,'-165'188'40'16,"-7"17"-27"-16,-7 8 26 15,3-3 5-15,9-13-15 16,21-19-18-16,38-32 0 16,31-34-11-16,44-41-2 15,33-49-26-15,9-36-68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19:49.9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1620 1278 220 0,'1'0'27'0,"-1"0"-13"15,0 0 17-15,0 0 4 16,0 0-7-16,0 2-6 15,0-2 0-15,0 2-4 16,0-2-5-16,0 2-4 16,0 0-1-16,0 2-6 0,0 8-1 15,0 7 2-15,0 7 3 16,0 4-1-16,0 4 0 16,0 0-4-16,0 7 4 15,0 1-1-15,2 4-2 16,5 3 0-16,1 2-1 15,-2 2 0-15,4 3 1 16,-4-5-1-16,0-4 0 16,0 2 0-16,-1-8-1 15,2-9 1-15,-4-5-1 16,0-12 0-16,0-6 0 16,-3-4-2-16,3-5-2 15,-3 0 2-15,0 0-8 0,0-14-11 16,-3-15-47-1,-6-12-228-15</inkml:trace>
  <inkml:trace contextRef="#ctx0" brushRef="#br0" timeOffset="556.6639">1550 1291 41 0,'-33'-13'220'0,"-1"8"-210"16,-2 0 1-16,-3 5 24 16,-1 0 0-16,4 3-1 15,2 14-12-15,1-1-8 0,3 6 3 16,2 5-8-16,1 8-3 16,6 9-3-16,-3 11-2 15,6 14 4-15,3 4-3 16,9 8-1-16,6 7-1 15,0 7 1-15,6 3-1 16,21 0-1-16,10-7 1 16,8-14 1-16,7-9-1 15,5-15-2-15,1-12 1 16,8-11 1-16,-2-13-1 16,-1-9 1-16,1-8-3 15,3 0 3-15,9-23 0 16,3-15 2-16,0-16-1 0,-10-14 0 15,-2-9-1-15,-6-10 3 16,-7-10-1-16,-9-10 5 16,-10-1-2-16,-15 3-5 15,-10 7 3-15,-10 11-1 16,0 7 1-16,-19 9-3 16,-14 8 3-16,-6 14-2 15,-13 9 4-15,-3 9-5 16,-9 11 1-16,-8 8-1 15,-7 6 0-15,1 5-1 16,1 1-2-16,10 0-3 16,10 7-4-16,5 8-9 0,10 0-22 15,0-3-98-15</inkml:trace>
  <inkml:trace contextRef="#ctx0" brushRef="#br0" timeOffset="3120.5071">3206 1560 349 0,'3'-10'42'0,"-3"-1"-15"16,0 0 11-16,0 8 1 15,0 1-17-15,0 1-9 16,0 1-5-16,0 0-3 16,0 0-5-16,10-5 0 15,16-4-1-15,17-6 1 16,8-4 0-16,7 0 0 16,-9 4-1-16,-7 8 1 15,-6 4-1-15,-11 3 0 16,-7 0-2-16,-3 5-2 0,-5 14 0 15,-4 10 5-15,-6 13 2 16,0 11 0-16,-6 9-1 16,-16 4 3-16,-2 2-4 15,-1 5 1-15,2-3-1 16,-1-4 1-16,-1-7-1 16,1-9 0-16,-1-9-3 15,4-6-6-15,-3-13-24 16,0-12-28-16,-1-10-120 15</inkml:trace>
  <inkml:trace contextRef="#ctx0" brushRef="#br0" timeOffset="3324.6786">3355 1901 60 0,'27'21'57'0,"1"1"-1"16,-1-3-12-16,3-4-10 16,-6 1-8-16,0-5-22 15,1-6-4-15,-1-5-10 16,-3 0-18-16,3-24-126 16</inkml:trace>
  <inkml:trace contextRef="#ctx0" brushRef="#br0" timeOffset="3549.2228">3849 1754 48 0,'36'0'129'0,"7"0"-39"16,6-9-32-16,5-7-15 15,4-3-10-15,6 2-13 16,-1 0-6-16,-2 0-10 15,-9 0-4-15,-4-2 0 16,-9-1-2-16,-6 2-6 16,-11-1-5-16,-10-3-35 15,-12-2-168-15</inkml:trace>
  <inkml:trace contextRef="#ctx0" brushRef="#br0" timeOffset="3818.3117">4131 1262 221 0,'0'42'1'0,"0"18"6"15,0 9 6-15,3 7 14 16,13 7 1-16,8 7 0 16,3 5-1-16,0 4 4 15,6 2-11-15,-3-6-6 16,-2-6-4-16,-1-8 2 15,-8-11-10-15,-7-9 1 0,-4-12-1 16,-7-13-2-16,-1-13-1 16,-3-7-1-16,-15-11-10 15,-9-5-20-15,-7-5-105 16,-6-19-118-16</inkml:trace>
  <inkml:trace contextRef="#ctx0" brushRef="#br0" timeOffset="3955.293">3995 2204 220 0,'-10'-17'61'0,"4"7"-54"16,6 4 9-16,0 1 2 0,6 0-16 16,22-4-1-1,12-3 2-15,16-3-3 16,9 0 0-16,5-4-15 0,-1 0-89 16</inkml:trace>
  <inkml:trace contextRef="#ctx0" brushRef="#br0" timeOffset="4628.1433">5244 1625 76 0,'-3'0'33'0,"0"0"5"16,3 0 25-16,0 0-5 16,0 0-14-16,0 0-16 15,0 0-1-15,0 0-7 0,0 0-6 16,0 0-6-1,0 0-5-15,0 0-3 0,9 0 0 16,12 0 4-16,13-7 5 16,2-6-3-16,10-2 0 15,2 1 1-15,7-5-2 16,-4 1-1-16,-5-1-4 16,-6 0 0-16,-10 2-1 15,-7 1-1-15,-10 3-7 16,-4-5-3-16,-9 1-36 15,0-2-130-15</inkml:trace>
  <inkml:trace contextRef="#ctx0" brushRef="#br0" timeOffset="4905.8667">5387 1140 289 0,'-9'0'57'15,"9"0"-44"-15,0 0-13 16,0 27 0-16,12 22 0 15,6 23 16-15,3 13-7 16,3 13 3-16,1 5 2 16,-1 7 1-16,4 2-2 15,-2-2-4-15,-4-8-4 16,-1-12 2-16,-3-12-2 16,-2-14-4-16,-8-9-1 15,-2-13 1-15,-3-10-1 16,-3-15 0-16,0-10-1 0,-9-7 1 15,-18-9-5-15,-9-26-37 16,-3-23-75-16,-7-17-63 16</inkml:trace>
  <inkml:trace contextRef="#ctx0" brushRef="#br0" timeOffset="5070.7619">5353 1875 44 0,'0'45'108'15,"0"2"-43"-15,0-6-11 16,-5-5-17-16,2-11-22 16,3-9-13-16,0-9-2 15,0-7-7-15,6-3-21 0,11-27-4 16,5-16-86 0</inkml:trace>
  <inkml:trace contextRef="#ctx0" brushRef="#br0" timeOffset="5978.3826">6005 1238 54 0,'9'14'38'0,"4"1"-10"16,5-2-15-16,3-3 0 15,12-5-1-15,4-5 7 16,9 0-2-16,5-18-3 0,3-4 2 16,-5-1-6-1,-4 4-4-15,-17 9-3 16,-10 6-3-16,-12 4 0 0,-6 0 1 16,-3 24 9-16,-27 13 18 15,-19 12 1-15,-9 4-9 16,-6 2 2-16,4-7 1 15,12-7-6-15,18-11-1 16,11-9-9-16,10-8-6 16,9-3-1-16,0-2-10 15,22-4 5-15,11 0 3 16,6-4 2-16,9 0-1 16,1 0 1-16,-7 0 0 15,-8 0 0-15,-10 0 0 16,-11 0 0-16,-10 0 0 0,-3 9 0 15,-6 9 5-15,-19 8 1 16,-11 4-4-16,-1-1 3 16,6-4-4-16,11-6-1 15,7-4 0-15,10-6-5 16,3-2 0-16,0-1-10 16,22-4 6-16,5 0 5 15,9-2 1-15,-2 0 3 16,-1 0 1-16,-3 0-1 15,-5 0 1-15,-11 2-1 16,-7 2 0-16,-7 5 0 16,0 6 2-16,-10 12 9 15,-20 7-6-15,-3 5 2 0,-6-3-2 16,2 1-1-16,-2-3 0 16,2-4-3-16,11-5 2 15,4-5-3-15,10-5 0 16,9-5 0-16,3 0-5 15,0-4 0-15,9-1 1 16,12-5 4-16,12 0 0 16,4-2 1-16,5-14 0 15,1-7 1-15,5-4-1 16,4-2 3-16,-4-6-4 16,1 1 0-16,-7-1-7 15,-11 2-13-15,-10 2-84 0</inkml:trace>
  <inkml:trace contextRef="#ctx0" brushRef="#br0" timeOffset="6248.0772">6342 1727 268 0,'0'15'9'0,"0"9"-3"16,0 15-2-16,0 10 18 15,0 14 7-15,6 6-4 16,0 2 0-16,4 1-4 16,1 1 4-16,1-4-9 15,1-1-1-15,4-7-7 16,-1-6 0-16,-1-8-5 0,3-6 0 16,-6-6-3-16,-2-8 0 15,-4-7-4-15,3-8-12 16,-6-12-31-16,-1-2-266 15</inkml:trace>
  <inkml:trace contextRef="#ctx0" brushRef="#br0" timeOffset="6706.7758">7355 1738 333 0,'-6'-6'44'16,"6"4"-40"-16,0 2 9 0,0 0 2 15,0 0-15-15,15 0-4 16,15 0 4-16,12 0 8 15,16 0 2-15,10-1-3 16,1-12-1-16,-2-2-2 16,-4-1-3-16,-8-3 1 15,-10-2-2-15,-5-1-5 16,-13-7-6-16,-9-5-36 16,-18-6-195-16</inkml:trace>
  <inkml:trace contextRef="#ctx0" brushRef="#br0" timeOffset="6960.4718">7618 1167 383 0,'-3'5'6'0,"3"24"-2"16,0 19-4-16,3 20 7 16,10 16 3-16,2 15-1 15,6 11 4-15,1 13 0 16,-2 8 0-16,2 4 5 15,-1-4-7-15,-6-12 1 16,-2-14-7-16,-4-17-2 0,0-15-2 16,-4-22 0-1,-2-18-1-15,1-15-4 0,-4-18-6 16,0-18-1-16,-10-33-76 16,-7-23-243-16</inkml:trace>
  <inkml:trace contextRef="#ctx0" brushRef="#br0" timeOffset="7140.493">7631 1862 223 0,'-21'38'166'15,"-4"18"-163"-15,-8 15 2 16,-3 9 7-16,-9 4-2 16,5-4 2-16,3-9-2 15,13-16-7-15,9-19-3 16,12-15-3-16,3-17-7 0,3-4-19 15,19-32-20-15,11-21-127 16</inkml:trace>
  <inkml:trace contextRef="#ctx0" brushRef="#br0" timeOffset="7299.4328">8001 2085 214 0,'48'10'60'15,"-11"-3"-25"-15,-3-2-13 16,-11-2-15-16,-4-3-7 16,-8 0-1-16,-8 0-12 0,-3 0-47 15</inkml:trace>
  <inkml:trace contextRef="#ctx0" brushRef="#br0" timeOffset="7492.6523">7579 2393 244 0,'-6'15'37'16,"6"-1"-37"-16,0-3 1 15,6-3 2-15,19-4 3 16,8-4 8-16,9 0 4 16,10-15-4-16,9-14-7 15,11-4-5-15,7-7-2 0,0-2-21 16,-3 1-192-16</inkml:trace>
  <inkml:trace contextRef="#ctx0" brushRef="#br0" timeOffset="8160.1288">8887 1605 69 0,'-4'2'236'0,"4"-1"-218"16,0-1-11-16,0 2 1 15,0-2-4-15,13 0-4 16,23 0 6-16,13 0 9 16,17-2-6-16,16-12 7 15,6 0-3-15,-3-2-6 16,-3 4 6-16,-18 5-5 15,-13 4-2-15,-8 3-6 16,-13 0 2-16,-8 19-2 16,-2 10-1-16,-4 13 1 0,-7 11 3 15,-4 16 1-15,-5 6-3 16,0 8 4-16,-4-2-4 16,-6-8 1-16,-6-2-2 15,4-10 1-15,-6-6-1 16,3-10 0-16,-1-12-1 15,-1-11-3-15,1-11 4 16,-1-11-12-16,-2-7-32 16,-6-30-191-16</inkml:trace>
  <inkml:trace contextRef="#ctx0" brushRef="#br0" timeOffset="8386.6939">9423 1227 339 0,'0'6'0'16,"0"21"0"-16,0 19 1 15,-15 17 12-15,-12 16 10 16,-10 12-5-16,-8 13 4 16,-7 10-7-16,1 1-3 15,5-4-9-15,13-16-3 16,14-19-5-16,13-18-2 15,6-17-22-15,10-25-53 16</inkml:trace>
  <inkml:trace contextRef="#ctx0" brushRef="#br0" timeOffset="8835.1801">9730 2037 108 0,'18'29'88'0,"0"0"-43"15,-8-4-24-15,4-2-9 16,-11-4-9-16,0-7 0 16,-3-6-3-16,0-6-4 15,0 0-4-15,-6-17-26 16,-8-13-40-16,7-12 34 0,4-2 26 15,3-3 4-15,0 4 10 16,0 8 24-16,18 3 12 16,0 2-13-16,4 5-8 15,5 7 3-15,0 6-5 16,1 6 3-16,-1 6-4 16,0 0-3-16,0 6-6 15,-7 7 7-15,0 4 2 16,-8 2-1-16,-6-1 3 15,-6 2 2-15,0 5-4 16,-12 0 0-16,-15 5 4 16,2-3-6-16,-2-4-3 0,6-7-5 15,3-6-2-15,6-2-2 16,5-8-7-16,7 0-26 16,3-18-166-16</inkml:trace>
  <inkml:trace contextRef="#ctx0" brushRef="#br0" timeOffset="9232.2931">10688 1509 143 0,'0'2'167'15,"6"0"-162"-15,27-2-5 16,7 0 13-16,8 0 8 0,10-10-7 16,8-4 2-1,4-1-2-15,0-2 2 0,-6 0-2 16,-9-2-10-16,-7 2-2 16,-15-2-2-16,-14 3-10 15,-11-3-16-15,-8-1-107 16</inkml:trace>
  <inkml:trace contextRef="#ctx0" brushRef="#br0" timeOffset="9488.1383">11055 1172 268 0,'-3'2'109'16,"3"17"-109"-16,0 12-6 15,0 18 6-15,0 10 12 16,0 11 2-16,0 9 6 0,3 3-8 15,3 6 5-15,-2 9-1 16,-1 2 3-16,-1-2-3 16,-2-10-6-16,0-13-6 15,0-14-4-15,0-13 0 16,0-15-4-16,0-16 4 16,0-9-5-16,-6-7-4 15,-6-23-16-15,-4-21-104 16,-1-17-186-16</inkml:trace>
  <inkml:trace contextRef="#ctx0" brushRef="#br0" timeOffset="9677.3453">10991 1637 305 0,'-3'36'35'0,"-15"20"-29"16,-3 13 8-16,-9 5 3 15,2-4 3-15,4-11-7 16,5-15-5-16,6-13-7 15,9-15-1-15,1-8-3 16,3-8-6-16,0-12-10 16,7-26-8-16,22-16-107 15,4-7-62-15</inkml:trace>
  <inkml:trace contextRef="#ctx0" brushRef="#br0" timeOffset="9818.4936">11170 1859 163 0,'15'23'93'16,"-2"-4"-51"-16,-4-5-25 16,2-5-14-16,-5-7-3 15,4-2-5-15,2-14-20 16,3-25-60-16</inkml:trace>
  <inkml:trace contextRef="#ctx0" brushRef="#br0" timeOffset="10140.7449">11383 1527 298 0,'6'0'32'0,"2"0"-25"15,4 0-7-15,10 0 5 0,5 0 5 16,6 0 5-16,7 0 4 16,3 0-4-16,-4 0-3 15,-3 0-4-15,-6 11-6 16,-8 7 0-16,-7 4-1 15,-3 3 0-15,-9 9 3 16,-3 6 2-16,0 9-3 16,-6 8 3-16,-9-1 0 15,-3 2 0-15,-5-5 1 16,0-4-2-16,-7-4 0 16,-4-4-2-16,-5-3-2 15,-4-7-1-15,-2-8-1 16,3-10-3-16,-4-13-7 0,10 0-21 15,7-24-53-15,9-10-182 16</inkml:trace>
  <inkml:trace contextRef="#ctx0" brushRef="#br0" timeOffset="10612.0547">11397 1860 38 0,'12'0'22'0,"1"0"24"15,-4 0-6-15,-2 2-11 16,7 5 16-16,-2 0 0 16,1 1-2-16,4 3-5 0,-1 0-6 15,0 0-6-15,4 0 2 16,-1 0-4-16,1 2-6 16,-1-2-6-16,-1 0 0 15,6 0-2-15,-2 0-2 16,8-1 0-16,0 3 1 15,-2-2-4-15,5 0 3 16,-6-2-4-16,-3 2-1 16,0 0 0-16,1 0-1 15,-4 2 1-15,4 1-3 16,-2 0 3-16,-1 2-1 16,5-1 0-16,-5-1 0 15,1-1-1-15,-1-2 0 16,-4-1-1-16,0-1 2 0,2-3-1 15,3 1 0-15,-1-1-1 16,4-2 2-16,-3 1-1 16,6-3 0-16,-2 0 3 15,1-1-3-15,-1-1-1 16,-5 2 0-16,4-2-1 16,-3 0-4-16,3 0-6 15,1 0-23-15,4 0-40 16,-1-5-205-16</inkml:trace>
  <inkml:trace contextRef="#ctx0" brushRef="#br0" timeOffset="10801.1133">13175 2130 311 0,'6'0'5'0,"1"2"4"15,-2-2 5-15,-5 0-1 16,0 1 4-16,0-1-16 16,0 0-1-16,-6 0-7 15,-22 2-155-15</inkml:trace>
  <inkml:trace contextRef="#ctx0" brushRef="#br0" timeOffset="12149.7723">3239 2643 35 0,'0'0'71'0,"0"3"-47"0,0-2-5 15,0 3 2-15,4-1 1 16,5 1 1-16,6-1 7 15,3 1-3-15,6 0 4 16,6-1-6-16,11-1-3 16,6-2 5-16,11 0 0 15,3 0-11-15,8 0-1 16,8 0-1-16,5 0-1 16,2-2 5-16,10-4-8 15,7 2-3-15,10 0 6 16,5-3-6-16,5 2-4 0,3 2 1 15,-2 0-3-15,8 3-1 16,3-1 4-16,7 1 3 16,3 0-6-16,2 0 1 15,9 0 1-15,-2 0 0 16,3 0 0-16,-3 0-5 16,-4 0 4-16,-2 0-1 15,-10 3-1-15,4 6 0 16,2 2 0-16,1 1 3 15,3 1-3-15,-4 0 0 16,-5-1-1-16,-4 2 1 16,0 1-1-16,-2-2 1 0,-4 1 1 15,7 1 4-15,3-5-4 16,4 4 1-16,2-4 0 16,-4-1-2-16,1-4 0 15,-4 1 0-15,-4-3 1 16,-5 3 1-16,6-4 0 15,-3 0-2-15,4-2 3 16,2 1-3-16,-3-1 0 16,-3 0-1-16,5 0 1 15,-2 0 0-15,1 0 0 16,-1-2 0-16,6-5 3 16,1-1-2-16,3 1 0 15,2-2-1-15,-2 0-2 0,2-2 1 16,0-2 2-1,-2-4-1-15,3 0 0 0,0 0 1 16,-3 1 0-16,2 1 0 16,-9 0-1-16,-9 3 0 15,-12 1-2-15,-15 4 1 16,-12 0 1-16,-16 2 0 16,-16 2 0-16,-15 0 0 15,-15 2-1-15,-14-1 1 16,-9 0-2-16,-3-1 2 15,0-6-1-15,-12-4-4 16,-24-6-88-16,-22 0-226 16</inkml:trace>
  <inkml:trace contextRef="#ctx0" brushRef="#br0" timeOffset="12976.3108">3094 841 234 0,'-18'-23'105'0,"0"5"-83"0,3 9 8 16,12 9-2-1,3 0-18-15,0 0-5 0,0 0-1 16,0 6-1-16,0 23 0 16,0 19 5-16,0 23 5 15,0 19-1-15,0 9 1 16,0 11-6-16,0 3 4 16,-3 5-7-16,3 9 5 15,0 1-2-15,0-2-2 16,0-4-1-16,0-5-3 15,11-3-1-15,-1-1 1 16,-1-6 2-16,0-12-3 0,3-17 0 16,-2-15 0-1,1-18-2-15,-2-14 0 0,-3-13-2 16,1-9-12-16,-4-7 0 16,-3-2-10-16,0-21-3 15,0-23-107-15</inkml:trace>
  <inkml:trace contextRef="#ctx0" brushRef="#br0" timeOffset="14010.2778">3397 1049 136 0,'30'-14'22'16,"1"6"-10"-16,12-3 20 16,2 1-3-16,12-2-9 15,4-3-9-15,9 1 1 16,9-1 6-16,15-1 0 16,9-1 9-16,21 1-9 15,10-1 0-15,11 0-3 16,10 1-6-16,2-3 10 15,5 2-6-15,4-1-5 16,-3-1-2-16,11 5-2 16,2-9-1-16,9-3 5 0,6-7-8 15,-3-6 2-15,3 2 0 16,-1 4 1-16,-1 7 1 16,-4 4 1-16,3 6-2 15,-13 3 0-15,-4 4-3 16,-8 3-2-16,-5 3 2 15,3 0 3-15,0 0 0 16,2-3-1-16,1 3-2 16,-6 0 2-16,-3 2 0 15,-13 1-2-15,-2 0 3 16,-1 0 2-16,1 0-1 16,-4 6-1-16,4-1 0 15,-4 3-3-15,-3-1 2 0,-2 4 0 16,2-3-1-1,-6 0 3-15,-2-1-3 0,12-1 1 16,-4-2 3-16,10-2-4 16,-4-2 1-16,1 0-2 15,-4 0-2-15,-3-5 2 16,-9-2 3-16,-2-2-3 16,-1 5 2-16,-6 1 2 15,-5 1-4-15,-4 2 0 16,-9 0-1-16,-6 0 1 15,-9 0 0-15,-10 0 0 16,-11 8-3-16,-12 4 3 16,-10 3 0-16,-6-1-1 15,-8 3-1-15,-4 2 2 0,-3 0 0 16,-2 4 0-16,1 2-2 16,-4 0 2-16,-4 6-1 15,0 5 1-15,0 3 1 16,-6 7 2-16,3 1-3 15,-3 6 2-15,0 3 2 16,3 3-3-16,4 1-1 16,-3 1 0-16,9 3 1 15,0 2 0-15,-1 5 1 16,3 2 1-16,-3 4-2 16,-2-2 4-16,1 0-3 15,-1 2 3-15,-1-3-4 16,-3 0 1-16,3 0 0 0,-3-6-2 15,0-10 1-15,-1-3 4 16,0-9-3-16,0-7 1 16,-5-7-3-16,3-10 1 15,-2-8-1-15,-4-6 0 16,3-5 0-16,0-3 0 16,-3 0 0-16,0 0 0 15,0 0 0-15,0-8 0 16,0-6-6-16,-6-6-32 15,-17-2-47-15,-6 2-302 16</inkml:trace>
  <inkml:trace contextRef="#ctx0" brushRef="#br0" timeOffset="16280.5241">7521 4533 334 0,'3'-18'73'16,"4"7"-61"-16,-4 3 4 15,-3 7 15-15,0 1-8 16,0 0-16-16,0 0-5 15,0 2-2-15,0 27-3 16,0 15 3-16,0 22 6 16,0 14-3-16,0 6-2 0,-3 7 4 15,-4-1-5-15,-1 2 4 16,-1 2-2-16,3-2-2 16,-1 1 1-16,1-8 0 15,3-8 1-15,3-11-1 16,0-8-1-16,0-13 0 15,3-11 1-15,6-8-2 16,4-11 1-16,1-1-1 16,8-7-1-16,5-4 2 15,7-3 2-15,5-2 1 16,7 0-2-16,-1 0 1 16,-2 0 0-16,-4 0-1 0,0 0-2 15,-6 0 1-15,-2 0 0 16,-1 0-2-16,-5 7-6 15,-1 2-7-15,-6-1-10 16,0-4-37-16,-6-4-152 16</inkml:trace>
  <inkml:trace contextRef="#ctx0" brushRef="#br0" timeOffset="16700.3166">8271 5315 158 0,'0'-2'161'0,"0"2"-136"0,0 0 33 16,0 0-10-1,0 0-30-15,-4 12-9 0,4 11-5 16,0 13 4-16,0 6 0 16,0 5-4-16,10 1-2 15,11 2 0-15,9-5-2 16,4-5 0-16,8-10 0 15,0-6 0-15,4-10 0 16,-1-8 2-16,-1-6-2 16,-5 0 3-16,-6-20-3 15,0-14 2-15,-8-12 2 16,-8-7 2-16,-4-4-3 16,-13 6 1-16,0 0 0 15,-19 10 0-15,-14 4-1 0,-6 5 1 16,-10 10 1-16,-2 7-2 15,-7 11 0-15,1 4-3 16,-1 0 0-16,13 4 0 16,5 10-2-16,15 0 0 15,11 2-9-15,14 1-13 16,0-1-19-16,21-7-76 16</inkml:trace>
  <inkml:trace contextRef="#ctx0" brushRef="#br0" timeOffset="17090.5559">9338 5120 328 0,'-27'22'79'0,"-18"15"-57"16,-7 7-3-16,-6 4 1 15,7 4-4-15,11-6-7 16,13-6-2-16,12-7-3 16,12-3-4-16,3-1-1 15,12-2 0-15,21-1 1 16,13-5-1-16,6-2 0 16,8 0 0-16,-3-1 1 0,-5-1 0 15,-13 2-2-15,-8 0 2 16,-10 0 0-16,-12 3 1 15,-6 2 0-15,-3 2 0 16,-9 6 0-16,-18 1 1 16,-9 1 2-16,-8-1-4 15,-1-3 0-15,-6-5 0 16,6-7-6-16,0-7-20 16,10-11-52-16,12-7-269 15</inkml:trace>
  <inkml:trace contextRef="#ctx0" brushRef="#br0" timeOffset="17502.0172">10009 5114 240 0,'0'0'109'16,"-6"0"-104"-16,-25 14 24 15,-8 16-1-15,-10 8-7 16,-3 4-5-16,4 2-1 16,12-7-3-16,12-4-3 15,11-5-6-15,13-6-3 16,0-3 0-16,20-1-3 0,18-6-1 16,5-2 3-1,8-2 1-15,2-1-3 0,3 3 2 16,-8 1 0-16,-5 2 1 15,-6 0 0-15,-7 5 0 16,-14 0 0-16,-5 4 1 16,-11 6-1-16,0 4 4 15,-15 6 2-15,-16 4-3 16,-5 0 1-16,-6-1-4 16,2-7 1-16,4-3-1 15,-1-7 0-15,4-4-7 16,-3-5-16-16,3-11-49 15,5-4-286-15</inkml:trace>
  <inkml:trace contextRef="#ctx0" brushRef="#br0" timeOffset="17841.0653">11076 5229 57 0,'-12'0'314'0,"12"1"-314"0,0 0-3 15,18 2 3-15,14-1 7 16,13 0 7-16,14-2-4 16,2 0 0-16,0 0-2 15,-1 0-4-15,-11 0-4 16,-7 2-1-16,-14 1-8 16,-16 3-30-16,-12 1-232 15</inkml:trace>
  <inkml:trace contextRef="#ctx0" brushRef="#br0" timeOffset="18034.3923">11124 5681 222 0,'0'4'54'16,"10"-1"-50"-16,11-3 17 15,9 0 10-15,13 0 0 16,8-7-13-16,7-4-3 15,8 1-12-15,-5 3-3 16,1-1-6-16,0 1-16 16,-7-1-93-16</inkml:trace>
  <inkml:trace contextRef="#ctx0" brushRef="#br0" timeOffset="18890.7441">13484 5685 168 0,'0'-15'202'0,"0"12"-197"15,0 3-1-15,0 21 3 16,3 16 0-16,-3 19 12 16,0 11-6-16,0 12-3 15,0 7 0-15,0 1 2 16,0 5-5-16,-12-3 2 0,-3-10-5 16,3-5-1-1,-4-5-3-15,2-9 0 0,4-13 0 16,1-18-2-16,6-14-10 15,0-15-16-15,3-32-47 16</inkml:trace>
  <inkml:trace contextRef="#ctx0" brushRef="#br0" timeOffset="19258.3177">13630 5663 399 0,'0'1'0'15,"3"27"0"-15,6 13 0 16,1 14 13-16,10 6-4 16,2 5-1-16,8 5 1 0,3-1 2 15,6-1 7-15,2-7-5 16,4-9-5-16,-3-10 0 16,-2-11-3-16,-4-9-1 15,-14-8-1-15,-2-8 0 16,-8-7-3-16,-4 0 3 15,0 0 1-15,0-26 7 16,8-24 2-16,-3-24-9 16,4-18 0-16,-2-11-3 15,-1 1 0-15,-1 11 0 16,2 16-1-16,-2 13 0 16,-6 14 0-16,3 8-2 0,-6 8 2 15,-4 12-1-15,0 5-5 16,0 2-12-16,0 6-27 15,-15 3-64-15</inkml:trace>
  <inkml:trace contextRef="#ctx0" brushRef="#br0" timeOffset="19632.5673">13084 5249 306 0,'0'-4'36'16,"0"1"-36"-16,15-3 0 16,25-1 11-16,20-1 6 15,19-1 0-15,27 2-2 16,12 0 3-16,16-2 1 15,5 2-2-15,5-3-3 16,8 1 4-16,4-4-8 16,-3-6 2-16,-1 6-2 15,-19-6-10-15,-22 6 0 16,-26 4 0-16,-31 2 0 16,-23 4-2-16,-13 1 0 15,-15 1-3-15,-3-8 4 0,-3-6 1 16,-24-5-21-16,-14-4-34 15,-15-2-75-15</inkml:trace>
  <inkml:trace contextRef="#ctx0" brushRef="#br0" timeOffset="19880.4402">14142 3850 377 0,'-6'-4'42'16,"3"4"-42"-16,3 0 2 0,-3 9 2 15,0 29-3-15,-9 22 9 16,0 20 2-16,-7 8-5 16,0 10 1-16,5 0-8 15,5 0-1-15,3-6-2 16,3-5-7-16,3-8-13 15,0-7-71-15</inkml:trace>
  <inkml:trace contextRef="#ctx0" brushRef="#br0" timeOffset="20517.0795">16113 4320 396 0,'-6'-1'11'0,"-5"1"-9"16,-5 39 1-16,-6 18 3 15,-14 23 5-15,-9 13-4 16,-1 10 1-16,1 8 1 16,-1 6 0-16,7 1-1 15,6 2 5-15,11-8-9 16,10-2 0-16,12-5 2 16,0-6-6-16,15-12 2 15,14-13-1-15,8-11-1 16,8-15-3-16,7-5 1 15,7-9-13-15,-2-6-11 16,-5-9-56-16</inkml:trace>
  <inkml:trace contextRef="#ctx0" brushRef="#br0" timeOffset="21056.6232">17827 4365 346 0,'3'-5'18'0,"-2"3"-17"16,1 2-1-16,10 16 0 15,6 19 10-15,7 13 2 16,8 9 0-16,6 6-1 15,4 1-2-15,2-2-5 16,-3-1-4-16,0-6-2 16,-3-4 0-16,-1-10-13 15,-1-12-22-15,2-16-168 16</inkml:trace>
  <inkml:trace contextRef="#ctx0" brushRef="#br0" timeOffset="21492.1004">18901 4484 338 0,'-35'28'8'0,"-14"12"-6"16,-12 5 9-16,-7 5 5 15,-7 5-2-15,10-4-1 16,3-7-3-16,16-10 5 0,13-8-6 15,12-6-7 1,11-1-1-16,7-4 0 0,3 5-1 16,0 0 0-16,6 3 0 15,15 4-1-15,3 4 1 16,1 1 0-16,-1 3 0 16,-6 4 1-16,0 3 2 15,-6 3 0-15,-4 5 4 16,0 1-1-16,-1 7 2 15,0 1 1-15,0 8 2 16,-1 0-3-16,-3-6 0 16,3-5-2-16,0-10-3 15,0-12 1-15,1-8-4 16,-2-11-1-16,1-5 0 16,-6-9 1-16,0-1-6 0,0-4-2 15,0-22-6-15,0-18-70 16,-11-16-159-16</inkml:trace>
  <inkml:trace contextRef="#ctx0" brushRef="#br0" timeOffset="22040.3956">18125 3913 222 0,'-3'2'63'0,"3"-2"-60"16,0 1 15-16,0-1 14 0,0 0-9 16,4-9-1-1,24-25-5-15,16-13 8 0,13-14-6 16,2-2-9-16,-4 3-1 15,-6 6 2-15,-10 7-5 16,-13 11-1-16,-6 11-1 16,-8 13-3-16,-9 7 1 15,0 5 1-15,-3 0-3 16,5 21-7-16,3 12 7 16,6 10 2-16,2 4 0 15,-1-5-2-15,6-1 1 16,-1-6-1-16,5-4 0 15,-3-2 0-15,5-1 0 16,-5 1-5-16,1 1-13 0,-7 0-16 16,-7-3-133-16</inkml:trace>
  <inkml:trace contextRef="#ctx0" brushRef="#br0" timeOffset="23125.9968">20054 5015 146 0,'-6'0'43'0,"3"0"23"16,2 0-10-16,1 0-14 0,0 0-4 16,0 0-7-16,-2 0-9 15,2 0-6-15,0 0 1 16,0 0-2-16,0 0-3 16,0 0-2-16,0 0-1 15,0 0 2-15,0 0-4 16,0 0 1-16,0 0-1 15,0 0-1-15,0 0-1 16,0 0 1-16,0 0-4 16,0 0 3-16,0 0 3 15,0 0-5-15,0 0 3 16,0 0-1-16,0 0-1 16,0 0-3-16,0 0 1 0,0 0-1 15,0 0 0-15,0 0-1 16,0 0 1-16,0 2-1 15,12 1 1-15,18 0-1 16,15 2 2-16,10-3-1 16,13 1 1-16,10-3-2 15,7 2 0-15,6-1 2 16,-1-1-1-16,-5 0-2 16,-15 0-1-16,-14 0-1 15,-12 0-12-15,-13 0-7 16,-11 0-22-16,-20 0-53 15,-4 0-317-15</inkml:trace>
  <inkml:trace contextRef="#ctx0" brushRef="#br0" timeOffset="23690.4733">22491 4231 353 0,'19'0'28'0,"-11"20"-24"16,11 20-4-16,-6 29 11 15,10-11 1-15,5 1 0 16,6 1-1-16,7 2-3 15,5-3 3-15,-1 1-3 16,-1-7-6-16,-5-8-2 16,-1-8 0-16,-4-8-7 15,6-14-15-15,3-13-21 16,5-4-162-16</inkml:trace>
  <inkml:trace contextRef="#ctx0" brushRef="#br0" timeOffset="24086.659">23548 4452 240 0,'0'0'130'0,"-11"0"-121"15,-22 20 6-15,-18 12 4 16,-19 10 6-16,-14 4-6 16,-1 1-1-16,3-3-4 15,20-9-2-15,17-11-5 16,19-11-7-16,16-3 0 15,9-4-1-15,1 5-6 0,0 4 6 16,11 11 1-16,9 2 1 16,4 3 0-16,3 5 1 15,-7 0-2-15,-5 5 0 16,2 3 0-16,-13 4 2 16,-1 4 3-16,-3 5-3 15,0 0 3-15,0 0 4 16,0-1-1-16,0-9-2 15,-1-3-1-15,-1-4-1 16,2-5-2-16,0-8-2 16,0-5 0-16,0-9-1 15,0-2 0-15,0-7-4 16,0-2-6-16,0-2-13 0,0 0-25 16,0-8-137-1</inkml:trace>
  <inkml:trace contextRef="#ctx0" brushRef="#br0" timeOffset="25107.1167">24288 3954 264 0,'0'0'64'0,"0"25"-60"15,0 7-1-15,0 10 9 16,6 11 0-16,11 8-1 16,8 10 2-16,7 4 4 15,5 8-5-15,3 0 5 16,-1 3-7-16,0 6-2 16,1 4 4-16,-3 4 2 15,-4 0-2-15,-6-3-5 16,-11-2-1-16,-10-4-1 15,-6-2 0-15,-3-5-4 16,-18-1 2-16,-10-3 0 0,-11-4-1 16,-6-8 2-16,-5-13-3 15,2-13 3-15,6-17-1 16,11-14-3-16,6-11 0 16,5-1-3-16,5-31-19 15,5-19-52-15,7-28-236 16</inkml:trace>
  <inkml:trace contextRef="#ctx0" brushRef="#br0" timeOffset="25700.2964">24896 3056 344 0,'4'-9'74'0,"-4"8"-72"16,3 1 4-16,-2 0 4 15,7 0 0-15,9 0-8 16,12 17 0-16,16 11 7 15,9 7-8-15,1 4 6 0,5 5-7 16,-5 2 3-16,-6 1 0 16,-10 4-3-16,-11 1 1 15,-11 3 2-15,-9 0-1 16,-8-2 0-16,-8 0 1 16,-25-3 0-16,-17 0 2 15,-15-5-2-15,-14-5-1 16,-6-8-1-16,4-10 0 15,7-11 0-15,10-11 0 16,13 0-1-16,9-18 1 16,14-6 0-16,14 2-1 15,14 2-2-15,0 5-11 16,31 1 0-16,17 3 11 16,15 1 2-16,5 6 1 15,1 4-1-15,-2 0 0 0,-1 7 1 16,1 7 2-16,2 2 2 15,1 1-1-15,-1 0 1 16,-1-4 0-16,1-1 0 16,-1 1-5-16,-2-2 0 15,-8 1-7-15,-11 0-12 16,-22-1-18-16,-19-2-293 16</inkml:trace>
  <inkml:trace contextRef="#ctx0" brushRef="#br0" timeOffset="28280.3948">8219 8941 216 0,'0'-11'131'0,"3"4"-118"15,0-1 7-15,-3 8 19 16,0 0-23-16,0 3-12 16,0 20-3-16,6 20 2 15,7 16 9-15,-1 15 0 16,-1 6-5-16,-1 8 2 16,-1 1-1-16,-6-1-4 15,-3-8 0-15,0-14 0 16,0-11 1-16,0-15-5 15,0-13 0-15,0-9 3 0,0-10-3 16,0-5 1-16,3-3-1 16,0 0 5-16,4-29 1 15,1-20-1-15,7-22-4 16,4-14-1-16,8-8 0 16,0 10 0-16,4 12 0 15,-1 15 0-15,-2 20 0 16,-5 14-3-16,-4 12 3 15,-8 6 0-15,2 4-1 16,2 0-2-16,3 11 3 16,0 15 0-16,1 6 1 15,2 9 0-15,-6 7 1 16,-2 7 0-16,-2 4 3 0,-5-8-3 16,0-7 0-1,1-14 1-15,-1-8-3 0,0-12 1 16,-2-7-1-16,3-3 0 15,0 0-2-15,5-7 0 16,7-29 2-16,10-15 4 16,8-12-3-16,-1 1-1 15,1 10 0-15,-4 15-1 16,-3 15 1-16,-8 12-2 16,-5 9 0-16,-1 1-1 15,-1 8 2-15,3 13 1 16,-3 10 4-16,4 8-3 15,-1 2 1-15,0-4 0 16,6-4 1-16,-2-8-2 0,5-10 1 16,-3 0-1-16,3-12 0 15,6-3-1-15,10-14 0 16,2-27-1-16,7-7 1 16,0-3-6-16,-7 14 6 15,-3 11-1-15,-11 13-1 16,-4 10 0-16,-5 3-1 15,-1 3 2-15,-3 21 0 16,0 6 1-16,0 3 4 16,-2 4-3-16,2-5 0 15,0 2 2-15,0-8-2 16,-3 2 0-16,1-4 0 16,-2-3 0-16,-1-7-1 0,-1-2 0 15,-3-5 0-15,-3-4-1 16,-4 1 0-16,2-2-1 15,-4-2-11-15,0-9-7 16,0-14-20-16,0-16-92 16</inkml:trace>
  <inkml:trace contextRef="#ctx0" brushRef="#br0" timeOffset="28467.0255">9627 8780 353 0,'-13'-8'41'0,"10"8"-32"0,3 0 29 16,0 0-14-16,0 0-21 15,0 0-3-15,6 11-4 16,13 8 3-16,2 3-5 16,6-1-22-16,3 1-75 15</inkml:trace>
  <inkml:trace contextRef="#ctx0" brushRef="#br0" timeOffset="28894.2831">10266 9377 257 0,'10'68'85'16,"-3"-1"-31"-16,0 0-19 15,-4-4-9-15,0-5-6 16,-3-6-5-16,0-12-7 16,3-14-5-16,-3-12-2 15,0-10-1-15,0-4 0 16,4-33 0-16,5-18 0 16,3-20-11-16,6-6 5 15,4 1-4-15,1 6 8 16,2 16 1-16,-4 10 1 15,-3 13 1-15,-5 13 1 16,-2 10 1-16,-5 8-3 0,7 0 0 16,2 8 1-16,9 23 5 15,2 4-1-15,3 10 1 16,1 0 1-16,-5-1 0 16,-2-2-1-16,-1-5 0 15,-4-8-5-15,-6-6 0 16,-3-6-1-16,1-4-3 15,-7-2-8-15,0-8-27 16,-3 0-142-16</inkml:trace>
  <inkml:trace contextRef="#ctx0" brushRef="#br0" timeOffset="30334.6739">13308 8453 338 0,'0'0'30'0,"0"15"-27"16,0 32 10-16,-9 8 11 15,0 14-5-15,-5 10-3 16,1 4-1-16,-3 5 5 0,-5 7-6 16,-6-3 1-1,0 4 1-15,-5 4 1 0,6-3-8 16,-1-4-1-16,2-8 0 15,9-15-3-15,8-11-3 16,5-16 0-16,3-10-2 16,0-7 0-16,11-12 0 15,8 1 0-15,7-8 1 16,9-3 0-16,4-4 0 16,13 0-1-16,10 0 1 15,9-11 1-15,8 0-2 16,-1 0 0-16,2 7 0 15,-4 1 3-15,-12 3-3 16,-10 0-3-16,-11 0 3 0,-10 0-1 16,-11 4-4-16,-8-1-5 15,-5-3-6-15,-2 0-14 16,2-11-14-16,3-19-28 16,3-9-113-16</inkml:trace>
  <inkml:trace contextRef="#ctx0" brushRef="#br0" timeOffset="30702.314">14121 9279 210 0,'0'-1'95'0,"0"1"-40"15,0 0-7-15,0 1-25 16,0 28-16-16,-6 14 2 0,-6 12 3 16,3 5 3-16,2-9-4 15,7-3-4 1,0-5-2-16,10-9-3 0,14-5 4 15,3-11-4-15,6-11 3 16,7-7-1-16,8-7 4 16,4-25 6-16,0-15-4 15,-4-6-1-15,-8-3-7 16,-19-1 0-16,-9-3 1 16,-12 3 1-16,0 6-1 15,-27 9 3-15,-15 9 1 16,-7 10-2-16,-12 10 1 15,-7 9-5-15,2 4-1 0,12 0 1 16,8 6-2-16,13 5-1 16,18-6-3-16,7 2-12 15,8 2-17-15,11-7-20 16,24-2-8-16,18 0-139 16</inkml:trace>
  <inkml:trace contextRef="#ctx0" brushRef="#br0" timeOffset="31070.93">14937 8964 80 0,'0'0'104'0,"0"0"-18"16,0 0-2-16,-5 0-16 0,-12 10-42 15,-6 18-18-15,-2 3 5 16,1 1 1-16,8-2-6 15,7-4-2-15,9-1-1 16,0 1-4-16,9 2 0 16,16-5 0-16,11 3-1 15,7-1 0-15,-1-1 2 16,1 1 0-16,-4 1-2 16,0-1 0-16,-13 0 0 15,-3 4 0-15,-8-6 0 16,-12 3 1-16,-3-1 2 0,-12 7 2 15,-21 2 0 1,-15-4 1-16,-1-5-5 0,-3-6-1 16,7-7-1-16,5-12-8 15,10 0-10-15,15-17-25 16,15-22-101-16</inkml:trace>
  <inkml:trace contextRef="#ctx0" brushRef="#br0" timeOffset="31459.0133">15567 8923 345 0,'0'0'28'0,"0"0"10"16,-9 3-8-16,-18 16-1 0,-14 13-19 15,-6 6 5-15,0 1-6 16,13-1 0-16,12-6-2 15,10-1-7-15,9-7 1 16,3 2-1-16,0 3 0 16,18-6-3-16,12 5 0 15,9-2 0-15,3 3 3 16,11 2-1-16,-5-3 2 16,1 2-1-16,-4-2 0 15,-10-1 0-15,-5 1 0 16,-7-5 0-16,-8-1 1 15,-11-1-1-15,-4 1 2 0,-10-2 5 16,-23 8-3-16,-15 2-1 16,-13 3-1-16,-5-3 0 15,-2-5-2-15,2-9-9 16,8-6-7-16,7-10-24 16,5 0-71-16</inkml:trace>
  <inkml:trace contextRef="#ctx0" brushRef="#br0" timeOffset="32928.9154">16859 8540 124 0,'0'0'88'16,"-12"0"-57"-16,-9 12 10 15,-7 17 0-15,-17 14-5 16,6 3-10-16,-4 9-3 15,-2 14 1-15,2 14-9 16,1 13 0-16,7 12-3 16,6 11 2-16,8 4-4 15,12 2-2-15,9-1-4 16,0-10 4-16,10-4-6 16,16-8-1-16,3-10 4 15,7-11-2-15,6-15 3 16,7-10-3-16,8-12 0 15,6-12-1-15,-2-10-1 0,-3-6-1 16,-8-13-2-16,-6-3-5 16,-10 0-16-16,-2-27-13 15,-3-19-89-15</inkml:trace>
  <inkml:trace contextRef="#ctx0" brushRef="#br0" timeOffset="34587.1913">18943 5344 172 0,'0'3'40'0,"0"7"-27"0,0 2 23 16,-12 9-6-16,-9 10 1 16,6-2-11-16,-1 5 3 15,-2 6-4-15,4 3-6 16,1 3 6-16,1-2-6 16,4-3-4-16,4-3 1 15,2 0-3-15,2-2-2 16,0 1 2-16,2-8-6 15,8 1 1-15,7-4 2 16,-5-1-4-16,1 0 0 16,1-4 0-16,-5-5-1 15,1-2-3-15,-3-5-6 16,4-3-1-16,0-4-8 0,2-2-37 16,0 0-108-16</inkml:trace>
  <inkml:trace contextRef="#ctx0" brushRef="#br0" timeOffset="35666.659">19231 5503 133 0,'-3'-5'35'0,"0"5"18"16,1-1 1-16,1-1-9 16,-1 1-10-16,2 1-4 15,-1 0 0-15,1 0-8 16,-2 0-4-16,2 0-2 15,0 0-4-15,-1 0-2 0,-1 0-4 16,-2 1-2 0,-9 14-4-16,-4 14-1 0,-2 10 3 15,-1 6-2-15,1 2 0 16,6-1 1-16,2-3-1 16,5-2 0-16,4-5 0 15,2 3-1-15,0-2 0 16,0 1 2-16,13 0-2 15,4-4 1-15,1-2-1 16,5-8 2-16,0-2-2 16,3-7 0-16,-1-8 0 15,2-4 2-15,6-3 1 0,-6 0-2 16,3-10 2-16,3-11-1 16,-5-7 1-16,0-5 1 15,-1-3-1-15,-5-4-2 16,-5 0 1-16,-2-2 1 15,-6-8-2-15,-8-4 0 16,-1-3 0-16,0 0 2 16,-10 1-3-16,-11 10 3 15,0 8-1-15,-8 12 0 16,1 7 0-16,0 8 1 16,-4 3-3-16,3 8 0 15,-4 0 0-15,0 0-1 16,8 9 0-16,-2 13-1 0,8 7 0 15,3 3 1 1,3 9-1-16,6 0 2 0,7-2 1 16,0-4-1-16,0-4-4 15,14-8 4-15,8-1-2 16,4-5 2-16,6-4 0 16,4-4 0-16,0-3 0 15,0-3 2-15,-3-3-2 16,-5 0 0-16,-1 0-4 15,-2-7 1-15,-6-2-10 16,0 0-12-16,-2-3-16 16,-10 5-63-16,-3-3-229 15</inkml:trace>
  <inkml:trace contextRef="#ctx0" brushRef="#br0" timeOffset="35965.9283">19790 5482 44 0,'11'28'95'16,"2"1"-35"-16,3 9-2 15,4 4-14-15,-5 3-14 16,2 5 2-16,-1 2-6 15,-2-2-7-15,-3 0-1 0,-5-3-6 16,-1-1-6-16,-2-2-3 16,-3-2-2-16,0-2 1 15,-14-7-2-15,-8-3 0 16,-8 0 0-16,-9-5-7 16,-10-1-18-16,-9-11-52 15</inkml:trace>
  <inkml:trace contextRef="#ctx0" brushRef="#br0" timeOffset="38292.8619">17954 8911 216 0,'-18'-14'46'16,"-3"-1"5"-16,-3 10 1 0,2 5-7 15,10 0-19 1,-8 0-6-16,7 5-2 0,-8 14-7 16,2 9-3-16,-6 10-2 15,-1 13-2-15,-1 12 0 16,2 11 1-16,-1 13-1 16,10 7 1-16,3 5-1 15,6-2 4-15,7-6-6 16,0 2 1-16,3-6-3 15,17-6 1-15,5-8 0 16,9-11 2-16,5-10-3 16,7-15 1-16,1-12 0 15,8-13-1-15,8-12 0 16,4 0 1-16,5-26 8 0,-3-12-8 16,-6-12 4-16,-6-12-1 15,-9-7-1-15,-2-13 0 16,-14-6-2-16,-9-14 1 15,-14-13-2-15,-9-7 0 16,-3 1 0-16,-26 8 1 16,-10 18 0-16,-6 19-1 15,-8 13 0-15,-3 18 4 16,-5 16 0-16,-3 14-3 16,-7 12-1-16,6 3 0 15,-1 7 0-15,11 21 0 16,6 10-1-16,7 7 1 15,9 8-4-15,11 6 4 0,10-3-1 16,12 6 1 0,0-3-1-16,22 1 0 0,17-3 0 15,12-8 1-15,5-8 0 16,12-9 1-16,3-10 0 16,4-4-1-16,-3-7 1 15,-1-5-1-15,-7-5-1 16,-7-1 0-16,-6 0-3 15,-13 0-2-15,-4 0-2 16,-5-7-3-16,-11 0-23 16,0-3-23-16,-2-3-66 15</inkml:trace>
  <inkml:trace contextRef="#ctx0" brushRef="#br0" timeOffset="38696.4076">19070 8624 134 0,'3'0'220'0,"0"4"-215"15,7 11 1-15,7 10 14 16,0 6 3-16,7 8 0 15,2 6-5-15,4 5-2 16,1 6 2-16,3 13-8 0,2 6 2 16,0 9-2-16,-4 7-1 15,-2 4 0-15,-1 1-1 16,-10 0 0-16,-1 3-1 16,-7-7-2-16,-1 3 1 15,-7-8 0-15,-3-11-3 16,0-8 0-16,-2-12-2 15,-12-9 2-15,-8-7-3 16,-5-10 0-16,-2-4 0 16,-9-9-8-16,-2-1-5 15,0-10-13-15,-1-2-20 16,2-4-74-16,-3-4-250 0</inkml:trace>
  <inkml:trace contextRef="#ctx0" brushRef="#br0" timeOffset="39551.8028">7440 8155 141 0,'-4'-7'119'0,"4"7"-110"16,-3 8-9-16,3 24 7 15,-3 22 16-15,-2 13 2 16,-1 15-7-16,3 13 1 15,0 8 3-15,3 13-4 16,0 10 2-16,0 10-2 16,0 14-3-16,0 15-5 15,0 4 1-15,0 12-2 16,0 0-1-16,6-8 0 0,8-7-5 16,2-16 3-16,2-6-3 15,6-12-3-15,1-11-1 16,-4-16 0-16,-3-20 1 15,0-23-1-15,-6-15-1 16,-2-16-6-16,-4-18-5 16,-3-13-14-16,-3-35-54 15,0-35-217-15</inkml:trace>
  <inkml:trace contextRef="#ctx0" brushRef="#br0" timeOffset="41112.5244">7761 7778 132 0,'6'0'133'0,"7"0"-128"0,17 0-5 16,9 0 13-16,16 4 8 16,12 1-3-16,8 0 1 15,10-1-6-15,12 3 2 16,10-4 1-16,14 0 2 15,6-1-1-15,4-2-8 16,5 0-2-16,12 0 0 16,17 0-5-16,13 0 6 15,17-4-3-15,10-8-3 16,-1-3 0-16,14-5 1 16,9-2 1-16,13-9 2 15,12 3 3-15,6-2-7 16,2 4-2-16,2 0 1 0,4 9 2 15,1 1-2 1,-3 6 0-16,-3 2 2 0,-4 3 1 16,-3 5-4-16,-1 0 2 15,-16 0-1-15,-1 0 1 16,-2 9-1 0,4 2 5-16,3 3-6 0,1 3 3 15,-8-1-2-15,2 2 1 16,4-3 2-16,1 1 1 15,3-5-5-15,-7-4 2 16,6 0-1-16,-3-7 1 16,11 0 2-16,-5 0-4 15,-9-1 0-15,-1-5 2 16,-8-6 0-16,2 2 0 0,-6 2-2 16,-12-1 0-16,-15 2 0 15,-8 5 0-15,-5 2 5 16,-8 0-3-16,0 0-2 15,-15 0 0-15,-11 3 0 16,-5 5 0-16,-17 2 1 16,-8 4-1-16,-11 6 1 15,-11 5-1-15,-13 10-1 16,-13 5 0-16,-20 3-1 16,-10 8 2-16,-15 11 0 15,-3 12 7-15,-4 8-4 16,0 11 2-16,-7 6-1 15,2 4-1-15,2 4-1 0,-2 4-1 16,-1 5-1-16,2 4 3 16,-6 1-2-16,-1 7 0 15,0 11 2-15,-2 4 1 16,-2 11-2-16,-2 4 0 16,-3-4 2-16,0 1 0 15,0-2-2-15,-8-3 0 16,-5 0 0-16,-1-3-2 15,-4-3 5-15,-2-5-5 16,2-13 2-16,-6-9 0 16,-1-14-1-16,-4-11 0 15,-2-16-1-15,-3-10 0 0,-8-7 2 16,-7-8 0 0,-13-14-1-16,-6-1 1 0,-14-11 1 15,-11-5-3-15,-11 1-1 16,-17-2 1-16,-21-4 0 15,-14 6 1-15,-22-5 0 16,-25 2 0-16,-13 0 0 16,-18 0-1-16,-19 4 0 15,-18 6 0-15,-14-7 0 16,-13 4 0-16,-14-3 0 16,-9-3 0-16,-7-1 0 15,-2-3 0-15,-6-1 0 16,-8-3-1-16,0 0 1 0,-6 0 0 15,-4 5 0 1,4-2 0-16,2 0 1 0,2-3-1 16,3 0 0-16,13-4 2 15,5 2-2-15,7-3 0 16,6-2-3-16,8-1 3 16,1-3 0-16,12 0-1 15,11 0-1-15,4-3 2 16,13-7 3-16,14-3-3 15,7-8 1-15,23 3-1 16,1-4 0-16,9-4 0 16,21 1 4-16,11-1-3 0,20 2 0 15,14 2-1 1,7 5 0-16,9 3 0 0,11 2 1 16,8-2 1-16,10 0 0 15,11-1-1-15,7-1 0 16,17 2-1-16,14-1 1 15,15 4 0-15,11 3 1 16,7 2 1-16,8 3-3 16,5 3 0-16,3 0-1 15,0 0-2-15,0 0-7 16,0 0 3-16,0 0-3 16,0 0 2-16,0 0-6 15,0 13-12-15,-3 20-54 16,-4-3-102-16</inkml:trace>
  <inkml:trace contextRef="#ctx0" brushRef="#br0" timeOffset="48946.7975">18746 6294 67 0,'0'8'91'16,"0"-8"-16"-16,0 0-16 0,0 0-14 15,0 0-9-15,0 0-8 16,0 0 0-16,0 0-11 15,0 0 1-15,0 1-5 16,0 2-6-16,-3 6-3 16,-12 3-3-16,0 10 1 15,-1 5-1-15,-4 5-1 16,7 6-1-16,1 0 1 16,2 4 0-16,5-2 0 15,5-6-1-15,0-6-1 16,0-6 2-16,8-3-4 15,2-7 1-15,2-5 0 16,1-5-5-16,1-2 6 0,2 0 2 16,-1-14 5-1,3-12-2-15,-3 0 7 0,-3-5-6 16,0-4 3-16,-9 3-5 16,-3 3 1-16,0 4 5 15,0 4-4-15,-11 4-1 16,-2 6 1-16,1 8-1 15,-8 3-2-15,2 0-1 16,-5 11 0-16,-1 14-1 16,2 9 1-16,6 1-1 15,6-2 1-15,9-6-3 16,1-6-1-16,1 0 0 16,15-9 1-16,7-2 1 15,-2-9-3-15,6-1 1 0,-4 0 4 16,4-11 1-16,-3-10-1 15,-7-1 2-15,-6-3 1 16,-9 1 2-16,-2-1-1 16,0 3-3-16,-13 6 3 15,-9 4 2-15,-1 6-6 16,-6 6 1-16,0 0 0 16,-1 12-1-16,1 10 0 15,6 7 0-15,4-6 0 16,9 2-1-16,10-3 0 0,0-6-2 15,5-4 0 1,16-2 1-16,1-8 0 16,8-2 1-16,0 0 0 0,1-11 1 15,0-11 1-15,-6-4 1 16,-6-3 4-16,-12-1-4 16,-3-1 3-16,-4 1 1 15,-4 4-2-15,-12 3 0 16,-8 7-3-16,-1 8 1 15,-4 8 4-15,-1 0-6 16,2 22 0-16,-8 11 0 16,10 6 0-16,9 5-1 15,11 1 1-15,6-3-1 16,0-5 1-16,21-3-1 16,7-7-5-16,8-8 3 0,-2-8 1 15,3-8 2-15,1-3 0 16,-5 0 1-16,-7-16 2 15,-6-6 0-15,-11-1 3 16,-8-3 6-16,-1-6-4 16,0 0-6-16,-20-2 0 15,-6 5 0-15,-1 4-2 16,-1 11 1-16,1 10 2 16,2 4 0-16,1 7-3 15,6 17-4-15,1 6 3 16,11 3 0-16,6-3-2 15,0-4-3-15,20-6 3 0,1-7-4 16,6-3 3-16,2-8 1 16,0-2 2-16,1-9 1 15,-5-13 4-15,-5-1-2 16,-7-8 3-16,-9-2 2 16,-4 3-4-16,-3-3 1 15,-14 5-1-15,-12 7-2 16,-1 9 0-16,1 7 2 15,-6 5-2-15,1 17-2 16,-1 14 1-16,6 8 0 16,6-1 0-16,14-1-5 15,9-5 4-15,0-2 1 16,18-9-5-16,6-5-1 0,9-9 1 16,-1-7-1-1,6 0 6-15,-2-7 2 0,0-17 0 16,-11-3 3-16,-7 0-4 15,-9-2 2-15,-9-1 3 16,0 1-3-16,-13 0-1 16,-10 7-1-16,-6 8 4 15,0 6-5-15,-6 8 1 16,2 3-1-16,4 20 0 16,2 7-1-16,8 2 0 15,10 1-4-15,9-5 2 16,0-5-1-16,15-1 0 15,11-4-3-15,7-7 2 16,6-11 3-16,0 0 0 0,-3-3 2 16,-4-15 0-16,-5-3 2 15,-9-2-1-15,-4-6 2 16,-14 0 4-16,0-2-4 16,0-1-3-16,-23 7 3 15,-7 7-2-15,-2 7-1 16,-7 11-1-16,3 0 1 15,0 14-2-15,5 15 2 16,2 4 0-16,12 4-1 16,7-4 0-16,10-1-2 15,4-6-2-15,18-8 1 16,8-1-1-16,4-12-1 16,5-5 4-16,0 0 2 0,-2-12 1 15,-5-9-1-15,-12-1 2 16,-8 0 1-16,-8-3 0 15,-4-1 1-15,0 1-2 16,-20 1-1-16,-6 8 2 16,-3 7-3-16,-4 6 0 15,1 3 0-15,6 12 0 16,3 12-2-16,7 3 2 16,10 3-1-16,3-2 0 15,3-5 0-15,7-6 0 16,15 2-6-16,7-12 4 15,4-6 1-15,2-1 2 0,1-6 0 16,-4-15 2-16,-5 4-2 16,-15-2 3-16,-6 1 1 15,-6-4 1-15,0 0-3 16,-6 2 1-16,-18 2-1 16,0 8 0-16,-9 7-2 15,-1 3 0-15,3 9-1 16,3 14 2-16,5 4-2 15,6 1 1-15,8-2-3 16,8-1 3-16,1-4-1 16,1-4-4-16,20-5 2 15,6-9 0-15,2-3 2 16,2 0 1-16,3-13 1 0,-4-9 1 16,-5-2-1-1,-5 1 2-15,-11-2 0 0,-6 3 2 16,-3 2-1-16,0 0 0 15,-18 5-2-15,-6 6 0 16,-6 9-1-16,-4 0-1 16,-2 12-1-16,3 14 1 15,8 4 0-15,2-1-1 16,13 1-1-16,10-6 1 16,0-2-3-16,7-5-3 15,16-8 1-15,3-9 1 16,9 0 4-16,1-11 1 0,-2-16 2 15,-3 0-1 1,-8 0 0-16,-14 2 3 0,-9 0 0 16,0 5 0-16,-6 7-1 15,-23 4 0-15,-5 9-3 16,-9 5 1-16,-4 20-1 16,4 8-1-16,5 1 1 15,12 0-1-15,16-3 1 16,10-1-3-16,3-5-3 15,25-3 0-15,9-12-1 16,11-8 3-16,5-2 0 16,-1-8 4-16,-6-9-5 15,-14-3-4-15,-9-1-13 16,-17 2-13-16,-6-1-70 16</inkml:trace>
  <inkml:trace contextRef="#ctx0" brushRef="#br0" timeOffset="57360.6859">17044 4709 51 0,'7'-4'70'16,"-6"-2"-46"-16,-1 6 9 16,0 0 20-16,0 0 0 15,0 0-12-15,0 0-7 16,0 0-1-16,0 0-5 16,0 0-5-16,0 0-4 15,0 0-4-15,0 0-3 16,0 0-3-16,0 0-6 0,0 12-1 15,0 11-1 1,-8 14 0-16,-7 10 3 0,-3 8-1 16,3 4-3-16,-8 4 1 15,3 3 1-15,-2 1-2 16,-1-1 2-16,-1-4-1 16,3 0-1-16,-8-4 2 15,3-6-1-15,-3-4 0 16,3-1 0-16,-4-6-1 15,-3-4 1-15,-3-1 0 16,-1-9-1-16,-9-5 3 16,-3-5-2-16,-6-12 0 15,5-5 2-15,1 0 0 16,5-17-2-16,9-11-1 16,-1-8 0-16,10-10 0 0,6-9-2 15,6-6 2-15,9-5-6 16,5 0 5-16,0 2-1 15,19 4 1-15,4 4-3 16,6 8 3-16,1 4 1 16,1 1 1-16,2 4 0 15,3 0-2-15,3 5 2 16,-4 5 0-16,-5 9-1 16,-8 8 0-16,-5 8-1 15,-8 4-3-15,-2 0 2 16,10 0-1-16,-2 17 3 15,4 9 0-15,8 7 1 0,-4 5 2 16,9 10 1-16,-2 3-1 16,2 3 1-16,4 2-3 15,5 1 4-15,2-1-2 16,-1-4 1-16,3-2-2 16,1-1 0-16,-4-2 1 15,4-1-2-15,-1-2 3 16,-2-4-2-16,-4-7-1 15,-10-2 0-15,0-6 0 16,-11-6-1-16,-4-7 0 16,-1-4 1-16,-7-5-1 15,-2-3 0-15,-4 0 0 0,1 0-1 16,1 0 1 0,-2 0-1-16,0 0-1 15,0-3-10-15,0-7-32 0,0-3-146 16</inkml:trace>
  <inkml:trace contextRef="#ctx0" brushRef="#br0" timeOffset="57742.2701">17513 5245 255 0,'0'0'44'0,"0"0"-31"16,0 0 9-16,0 0-1 15,0 0-9-15,0 4-8 16,0 7 9-16,0-2-3 0,5 0-7 16,-1-1-3-16,2 2-1 15,1 1-11-15,-4 0-18 16,-3 1-83-16</inkml:trace>
  <inkml:trace contextRef="#ctx0" brushRef="#br0" timeOffset="57981.731">17476 5608 112 0,'6'14'38'16,"-2"2"-32"-16,3 2 16 15,-1-4 18-15,0 7 7 0,-1-1-4 16,0 2-13 0,-2-1-5-16,0 1 3 0,0-2-9 15,0 0-13-15,0-4-6 16,-2-4 1-16,3-1-1 16,-1-6-8-16,-3-1-10 15,0-4-13-15,4 0-67 16</inkml:trace>
  <inkml:trace contextRef="#ctx0" brushRef="#br0" timeOffset="64396.8601">17392 5510 44 0,'-4'-12'93'0,"-3"0"-75"16,-1 1 9-16,4 5 19 16,1 2-9-16,3 3-3 15,0 1-9-15,0 0-3 16,0 0 1-16,0 0-3 15,0 0-1-15,0 0-2 16,0 0-4-16,0 0 2 16,0 0-3-16,0 0 6 15,0 0-2-15,0 0-7 0,0 0-4 16,0 0-5-16,0 0-2 16,0-2-7-16,0 2-3 15,0 0-2-15,0 0 0 16,0 0-3-16,0 0-7 15,0 3-11-15,0 5-32 16,4 0-99-16</inkml:trace>
  <inkml:trace contextRef="#ctx0" brushRef="#br0" timeOffset="64891.4224">17460 5619 105 0,'0'-3'74'16,"0"0"-30"-16,0-1 14 16,0 3-8-16,0-2-14 15,0 3-16-15,0 0-2 16,0 0-1-16,0 0-4 15,0 0-3-15,0 0 0 16,0 0-5-16,0 0 2 16,0 0-4-16,0 0 1 15,0 6-4-15,0 5 1 16,0 8 1-16,3 9 5 0,1 4-4 16,-1 5 0-16,2 2 0 15,0 6 1-15,0 2-1 16,0 1 0-16,1-1-2 15,0-1 2-15,1-4-5 16,-1-5 4-16,-2-5-2 16,1-9 0-16,-4-4-2 15,1-10 2-15,-1-3 0 16,-1-3 0-16,0-3 0 16,0 0 4-16,0 0-1 15,0-3-2-15,0-19-1 16,-7-6-11-16,-1-6-12 15,4-5-10-15,-3-3-54 0,7-7-107 16</inkml:trace>
  <inkml:trace contextRef="#ctx0" brushRef="#br0" timeOffset="65378.7441">17480 5059 196 0,'0'-2'33'0,"0"2"-17"0,0 0 13 16,0 0 0 0,0 17-17-16,0 8 5 0,0 11 6 15,3-2-9-15,7-2-5 16,-1-8-6-16,1-4-1 15,2-6-2-15,2-8 0 16,-1-6 0-16,0 0 0 16,-1-9 2-16,-1-9 1 15,-5-8 3-15,-6 1-6 16,0 1 2-16,0 3-2 16,-12 9 1-16,-5 2 7 15,1 10-3-15,-7 0 3 16,7 0-1-16,-3 11-3 0,1 7-2 15,9-3-1 1,3 1-1-16,6-6-5 0,0 1 3 16,7-5 0-16,12-4 1 15,3-2 1-15,-3 0 0 16,-1 0-1-16,-9-2 1 16,-3-2 0-16,-6 4 0 15,0 0 0-15,0 0-1 16,-2 0 0-16,-8 0-57 15,-8 4-151-15</inkml:trace>
  <inkml:trace contextRef="#ctx0" brushRef="#br0" timeOffset="69002.7485">7419 6444 346 0,'-22'-5'9'16,"2"-3"-3"-16,4-3 6 16,7 6 18-16,6 2-1 15,3 2-7-15,0 1-3 16,0 0-11-16,0 0 1 15,0 0-9-15,3 0-4 16,12 6-1-16,15 11 5 16,13 13 0-16,11 5 2 15,17 2-1-15,13 5 2 16,14 2 1-16,19 2 0 16,10-1 0-16,13 0-3 15,6 4-1-15,3 0-1 0,-1-1 0 16,3-4 1-1,1-9 1-15,6-5-1 0,6-11 1 16,0-12 0-16,9-7 2 16,-7-4-3-16,-5-24 3 15,-4-8 1-15,-11-9-2 16,-9-10 1-16,-7-1 2 16,-11-3 0-16,-11-6-1 15,-11-8-4-15,-20-4 5 16,-14-11-5-16,-18-5 2 15,-17-6 0-15,-13-15 0 16,-15-5 0-16,-8-14-1 0,-20-3-1 16,-18-7 1-1,-12 0 4-15,-17-1-2 0,-16 2 0 16,-16 3 2-16,-11 6-5 16,-6 9 1-16,-11 10-1 15,-4 9-1-15,-14 8-2 16,-9 9 1-16,-20 9-2 15,-14 11-5-15,-17 6 1 16,-8 9-9-16,-10 3 9 16,-5 6 6-16,-1 8 2 15,0 14 5-15,13 15-2 16,3 7-3-16,12 20 4 16,6 23 0-16,2 12 0 15,19 9-1-15,13 12-3 16,20 8-3-16,22 5 3 0,17 6-4 15,22-4 3-15,25 2 1 16,18-2-1-16,20 6-1 16,22-2 0-16,3 5-1 15,25-1 2-15,14-2 1 16,9 0-3-16,16 2 1 16,9 4 1-16,15-9-5 15,15-9-3-15,12-11-1 16,15-19-24-16,6-16-37 15,1-17-154-15</inkml:trace>
  <inkml:trace contextRef="#ctx0" brushRef="#br0" timeOffset="73459.8656">17029 6581 151 0,'-8'0'30'0,"-1"0"-13"16,3 0-3-16,5 0 9 15,-1-1-4-15,1-1 3 16,-2 1 3-16,0-2-7 16,0 2 2-16,-3-2 0 15,-5 0-2-15,2-1-3 0,-1 4-3 16,-3-2-4-16,0 0-1 15,0 2-5-15,3 0 3 16,1 0-1-16,3 0-3 16,-2 8-1-16,4 2 0 15,1 1 0-15,3 0 0 16,0-4 0-16,0 5-1 16,0-5-3-16,1-4 0 15,9-3 2-15,-3 0-1 16,2 0 2-16,0 0 1 15,2-6 3-15,2-13 4 16,-7-6-2-16,0-1 2 16,-6-4-1-16,0 1 2 0,0 4-4 15,-6 3-1-15,-10 9 5 16,3 3-2-16,0 7-1 16,0 3 0-16,-3 0-4 15,-4 11-1-15,1 13 0 16,3 3-1-16,6 1 1 15,7-5-2-15,3-4-3 16,0 0 4-16,9-5-1 16,10-3-4-16,4-4 5 15,2-7-1-15,3 0 2 16,1-7-1-16,-7-12 1 16,-9 0 1-16,-3-2 1 0,-10 5 1 15,0-1-2-15,-3 3 3 16,-17 6-2-16,-5 8-2 15,-8 0 1-15,-2 15-1 16,-2 14 0-16,5 4 0 16,6 0 1-16,10-7-2 15,10-7-1-15,6-6-5 16,6-2 4-16,17-6-3 16,9-5 0-16,4-1 5 15,1-25 2-15,0-1 0 16,-5-4-1-16,-13 6 1 15,-8 8 1-15,-11 8-1 16,0 1 7-16,-3 7-6 0,-14-1 5 16,-5 2-7-1,-1 0 0-15,4 6-5 0,1 5 0 16,12 2-2-16,6-4-15 16,0-4-54-16</inkml:trace>
  <inkml:trace contextRef="#ctx0" brushRef="#br0" timeOffset="84448.2051">17493 4158 13 0,'97'7'20'16,"3"5"-17"-16,4 2 2 16,0 4-3-16,1 9-1 15,-14 2 0-15,-15 4-2 16,-13 7-10-16,-21 2-17 16</inkml:trace>
  <inkml:trace contextRef="#ctx0" brushRef="#br0" timeOffset="85311.021">12399 1362 136 0,'0'-25'3'16,"14"5"-2"-16,17 2-1 0,11 8-4 15,7 1 0-15,9 5-3 16,2 4-1-16,4 0-9 16,-5 0 12-16,3 0 4 15,-1 0-4-15,-5 13-11 16</inkml:trace>
  <inkml:trace contextRef="#ctx0" brushRef="#br0" timeOffset="93743.1441">16791 6111 5 0,'-18'14'2'0,"-2"-2"2"15,3-5 1-15,8 3 15 16,5-8-2-16,-2 1-1 16,6-3 1-16,0 0 4 15,0 1-5-15,0-1-9 16,0 0-8-16,0 1-11 15,0 3-3-15,0-3-7 16,0 3 2-16,0 0 15 16,0 0 4-16,0-4 1 15,0 3 7-15,0-3 4 16,0 0 4-16,0 0-6 16,0 0 3-16,0 0-8 0,0 0-5 15,0 0-6-15,0 0-24 16,6 0-16-16</inkml:trace>
  <inkml:trace contextRef="#ctx0" brushRef="#br0" timeOffset="94836.0978">16791 6111 136 0,'30'54'36'15,"-31"-54"-13"-15,-1 0 6 16,2 0 14-16,0 0-9 16,-1 0-12-16,1 0-4 15,-3 0 4-15,0 0-7 16,3 0-2-16,0 0-5 15,-3 0 1-15,0 0 0 16,-7 0-1-16,-4 0-7 16,-2 0-1-16,-3 0 3 15,3 1-2-15,3 14-1 16,-7-1-1-16,10 2 1 16,1 5 0-16,2-2 0 15,4 1-2-15,3-1-2 0,0-3 4 16,3-6-5-16,10-1-2 15,7-7-1-15,2-2 4 16,8 0 1-16,2-5 0 16,4-14 3-16,-1-4 0 15,-9 1-1-15,-6 1 0 16,-11 2-9-16,-6 1 10 16,-3-4 8-16,0 0-4 15,-6 3-4-15,-12 0 3 16,-5 4 5-16,-3 5-3 0,-1 3 2 15,-2 7-6 1,6 0 2-16,1 0-2 0,6 8-1 16,6 9 0-16,-3 6-1 15,8 3-1-15,3-1 1 16,2-3-5-16,0-6 3 16,17-6-1-16,-2-3-4 15,6-4 6-15,4-3 0 16,2 0-1-16,-3-3-2 15,0-13-2-15,-8 1 7 16,-6-2 0-16,-4 3 2 16,-6 5-1-16,0 1 3 15,0 3-4-15,-12-1 12 16,-5 4-8-16,-6 2 0 16,1 0-3-16,-5 8 3 0,5 6-4 15,6-3 0-15,8-4 0 16,6-3-1-16,2 2-4 15,0-3-4-15,12 1 6 16,8 0-2-16,10-4 3 16,1 0-4-16,2-11 3 15,1-6 1-15,-13 1 1 16,-5 1-8-16,-8 4 7 16,-5 4 2-16,-3-3 6 15,0 7-3-15,0 0-1 16,-6 2 9-16,-9 1-5 15,0 0-1-15,-5 0-2 0,1 15-1 16,0 3-2 0,2 0 0-16,8 3 0 0,5-3 0 15,4 0-6-15,0-4 4 16,0-2-3-16,3 0 0 16,6-5 1-16,6-4-2 15,-3-1 0-15,-4-2 0 16,3 0-13-16,-2-4 14 15,0-6 5-15,-3-3 3 16,-3 2-1-16,-3 3 2 16,0 2-2-16,0 3 1 15,0-2-3-15,0 3-1 16,-3 2-1-16,0 0-6 0,-4 0-40 16,2 0-73-1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27:26.9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8571 12063 401 0,'15'-6'16'15,"-9"1"-12"-15,-3 2 6 16,0-4 14-16,0 7-2 16,0-1-8-16,-3 1-2 15,3 0-1-15,-3 0-1 16,4 0 3-16,-4 0-4 15,0 0 2-15,0 0-6 16,0 0 2-16,0 0-2 16,0 5 0-16,0 6-1 15,0 7-3-15,3 11 7 16,3 11-1-16,5 4-5 16,-1 14 1-16,2 10-2 0,-3 5 0 15,1 15-1-15,-2 1 0 16,-2 4 0-16,-3 4 2 15,0-2-2-15,-3-2 1 16,0-2-1-16,0 9 1 16,0 6 1-16,0 4-2 15,0 6 0-15,-9-2 1 16,3 4-1-16,-3 3 0 16,0-7 1-16,3 0 0 15,3-8-1-15,3-3 1 16,0-4-1-16,0-1 0 15,0-2 0-15,9-7 0 16,0-5 0-16,6-13-1 0,-6-14 1 16,1-5 0-16,-4-8-1 15,0-11 1-15,-3-6 0 16,2-5-2-16,-2-5 1 16,0-3 1-16,1-3 0 15,-4-4-1-15,0 2-1 16,0-3-2-16,0-5-6 15,0 2-8-15,0-3-6 16,0 0-5-16,-4 0-3 16,-7 0-9-16,-8-3-24 15,4-26-87-15</inkml:trace>
  <inkml:trace contextRef="#ctx0" brushRef="#br0" timeOffset="2828.1654">9053 12372 340 0,'-3'8'21'0,"3"-8"-21"15,0 0-9-15,0 0 9 16,0 6 0-16,3-1 1 15,6 6 0-15,10-1 10 16,5 2-4-16,12-5 2 16,9-4 2-16,13-3 8 15,9 0-8-15,9 0-6 16,12-3 2-16,9-4-1 16,6-5 0-16,9 8 0 0,0-2-1 15,3 2 0-15,1-3-2 16,11 3-1-16,6-3 0 15,1 2 4-15,11-5-3 16,-2 6-3-16,3-3 0 16,6 3 3-16,-1-1-3 15,7 0 4-15,11 1-1 16,0-1 0-16,12-1 2 16,1-1-4-16,-7-5 0 15,7 5-1-15,-3-2 4 16,6 3-2-16,6-1 1 15,0-2-1-15,4-1-2 16,-3-5 1-16,3 1-2 0,3 0 3 16,3-5 0-16,10 4-2 15,-3-3-1-15,0 3 1 16,-4 4 1-16,4 5-1 16,-7 5 0-16,4-3 3 15,-3 0-3-15,-5 1 0 16,5-1 0-16,-2-2-1 15,9 1 2-15,2-2 1 16,6 0-2-16,-4 3-1 16,0-3 1-16,4 3 1 15,4 0 1-15,-2-2-1 16,2 4-1-16,-6-1-1 0,-5 0 1 16,2 3 0-16,3 0 1 15,-1 0-1-15,6 0 1 16,-5 0-2-16,-2 0 0 15,6 0 1-15,1 0 2 16,4-4-2-16,0 3 0 16,-4-2-1-16,1-4 1 15,1 6 1-15,1 1 1 16,-2 0-2-16,-6 0 0 16,-5 0-1-16,1 0 1 15,0 0 0-15,0 0 1 16,1 0-1-16,-7 0 0 15,-1 0-1-15,0 1 1 0,1 3 0 16,-2 3 3 0,-1 3-1-16,-7-5-2 0,-7 2 0 15,-3-3 1-15,4 4 1 16,1-5 2-16,3 0-3 16,3 1 0-16,-3-1-2 15,-2 1 1-15,-1 1 0 16,3-2 3-16,-5 0-3 15,1 1 0-15,-7-4 1 16,-9 0-2-16,-5 3 2 16,-9 1-1-16,-2 1 0 15,-5-3 1-15,-6 2 1 0,-1-4-2 16,-11 0-1 0,-2 0 1-16,-9 0 0 0,-8 3 0 15,-12 1 2-15,-12 5-2 16,-9 0 0-16,-8 1 1 15,-10-1 0-15,-5 2-1 16,-5 0 0-16,-11 0-1 16,-7 0 1-16,-9 1-1 15,-9-1-1-15,-4 3-1 16,-4-2-1-16,-4-2 3 16,-2 5 1-16,1 4 5 15,-1 6 0-15,-3 7-1 16,-1 2 4-16,0 9-5 15,0 1 3-15,0 5-3 16,-8 8-1-16,-3 3 2 0,2 10-3 16,-1-1 0-16,1 5 2 15,0 6-2-15,-1 10 5 16,2 7-3-16,0 6-1 16,1 1 2-16,-3 9-1 15,-2-2 0-15,-1 6 0 16,-3 0 0-16,1 0-2 15,-3 1 1-15,-1-1 0 16,1 4-1-16,0 1 0 16,0 0 2-16,0-6-2 15,3 2 1-15,-1-5-1 16,2-6 0-16,3 0 1 16,2-5-2-16,3-7 3 0,3-7-3 15,3-10 0-15,0-4 0 16,0-5-2-16,1-9 2 15,8-6 0-15,0-6-1 16,1-11 0-16,-2-6 1 16,0-9-1-16,-4-10 0 15,-1-5 1-15,-1-4 2 16,-2-3 0-16,0 0 0 16,0 0 1-16,0 0 0 15,0 0 1-15,0 0-1 16,-2 0-3-16,-11 0 2 15,-8-3-2-15,-8-3 0 16,-5-2-1-16,-8 0 0 16,-8 1 1-16,-9 0 0 0,-8 2 0 15,-6 2 0-15,-9 3-1 16,-7 0 1-16,-11 0 1 16,-11 0-1-16,-5 0 0 15,-18 0 0-15,-4 11 1 16,-9-6-1-16,-7 4-2 15,0-1 2-15,-4 0-3 16,-3-2 1-16,-6-1 2 16,-6 2 3-16,0-3-2 15,-2-1 1-15,0-3-2 16,1 0 0-16,-6 3-2 16,-5 2 3-16,-10 2-3 0,-6 0 4 15,-2-3-4-15,-4 4 2 16,1-7-3-16,-6 0 2 15,-9-1 1-15,-3 0 1 16,1 0-1-16,-5 0-1 16,4 0 0-16,-7 0 2 15,-2 0 4-15,-1 1-5 16,-3 3 0-16,7-1-4 16,0 1 4-16,-9 0 0 15,2 1 0-15,1 1 0 16,-4-2-1-16,3 3-1 15,-13 0 4-15,0 0-2 16,-3 1 0-16,-3-1 0 0,2 5-1 16,-2-5 1-16,-7 3 1 15,10-5-1-15,-4 1-2 16,8-2 1-16,-6-1 0 16,3 3 1-16,-1-3 0 15,3 0 1-15,0 0-1 16,-1-3 0-16,2 1 3 15,4-1-3-15,3 0-2 16,5 0 2-16,-6 3 0 16,1 0 2-16,0 1-2 15,5-4 0-15,6 2-3 16,-3-2 3-16,4 0 0 0,0 0 0 16,2 0-5-1,4 0 4-15,3-2 0 0,2-2 2 16,-3 1 0-16,7-1-1 15,1-2 0-15,10-6-2 16,6 5 1-16,-4-1 1 16,8-2 3-16,5 3-3 15,4-5-1-15,13-2-1 16,4 4 2-16,5-3-1 16,5 3 3-16,1-2-2 15,11-2 2-15,3-1-2 16,13 0-3-16,8-2 2 15,14 1 1-15,7 2 0 16,14-2 1-16,6 2 0 16,13 4 0-16,7 1-1 0,9 0 1 15,7 5 1-15,5-5-2 16,7 3 2-16,6-1-2 16,6 0-2-16,5 5-2 15,5-4 3-15,5 5-1 16,3-2-1-16,3-3 0 15,0 4 2-15,0-2-4 16,0 4 2-16,0 0 0 16,0 0-1-16,0 0 1 15,0 0 2-15,0-3-1 16,0 0 1-16,0-1 2 16,-10-7 1-16,-5 0-2 0,0 0 0 15,-6-3 3-15,-3 0 1 16,2 2-4-16,1 1 1 15,0-1 4-15,5 3 0 16,-1 0-5-16,4 2 5 16,1 4-5-16,4-1 0 15,1 0 0-15,1 0 0 16,0 3-3-16,3-2 0 16,3 3-2-16,-3-3-4 15,3 3-2-15,0-4-10 16,-3-3-27-16,-4-12-32 15,1 1-147-15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21:50.4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5062 1269 57 0,'0'0'37'0,"0"0"5"16,0 0 17-16,0 0 0 15,0 0-14-15,0 0-6 16,0 0 3-16,0 0-5 16,0 0-10-16,-3 0-8 15,3 0-2-15,0 0 4 16,0 0-5-16,0 0-2 15,0 0-3-15,0 0-3 16,0 0-1-16,0 0-5 16,0 0-2-16,0 0 2 0,-3 0-2 15,3 8-2-15,0 6 2 16,0 10 0-16,0 9 5 16,3 10-1-16,3 6-2 15,1 7 1-15,-2 5-3 16,-2 5 3-16,0 5-3 15,0 6 1-15,0 2-1 16,0-1 1-16,0-1-1 16,1-4 0-16,2 0 1 15,-3-2 0-15,3-6-1 16,0-2 0-16,0-6-1 16,0-12 0-16,-3-5 1 15,0-8-2-15,-3-9 2 0,3-7-1 16,-3-7-4-16,0-9-1 15,0 0-6-15,0-9-5 16,0-26-52-16,-9-16-14 16,-1-22-57-16</inkml:trace>
  <inkml:trace contextRef="#ctx0" brushRef="#br0" timeOffset="404.8308">4971 1186 301 0,'0'-1'60'0,"0"1"-60"0,0 0 0 16,0 0 0-16,21 3 0 16,13 8 4-16,12 1 8 15,8 6 2-15,6 1-1 16,4 4-1-16,3 5-6 15,-3 8 1-15,2 6-4 16,-8 9 8-16,-10 8-6 16,-12 4 5-16,-11 5-4 15,-9 5 0-15,-11 7 0 16,-5 6 3-16,-5 11-1 16,-23-6-4-16,-8-3 11 15,-10 1-7-15,-2-11 0 16,-4-6 1-16,3-11-7 0,10-14 4 15,12-13-3-15,6-11-3 16,5-12 0-16,5-1-2 16,4-9 0-16,1-1-7 15,3 0-12-15,3-21-37 16,0-15-80-16</inkml:trace>
  <inkml:trace contextRef="#ctx0" brushRef="#br0" timeOffset="711.9605">5987 1509 247 0,'-3'35'23'0,"-9"11"-15"16,0 9 20-16,0 8 6 15,6 9-9-15,3 7-3 16,3 3-5-16,0-4-4 16,0-1-1-16,0-4-7 15,3-4 0-15,8-6-3 16,-4-7-2-16,-1-10 0 16,0-8-1-16,-3-12-3 15,0-10 0-15,-3-10-5 0,0-6-9 16,0-14-1-16,-6-24-157 15</inkml:trace>
  <inkml:trace contextRef="#ctx0" brushRef="#br0" timeOffset="1072.3322">5842 1580 102 0,'-10'-45'120'0,"7"13"-89"15,0 8 17-15,3 9-12 16,3 1-8-16,19 0-22 15,14 1 4-15,10 1 2 16,5 3-2-16,4 9 4 0,3 0-2 16,-4 0-2-1,-6 15-1-15,-5 3-3 0,-6 2-2 16,-10 8 0-16,-7 5 1 16,-1 11 2-16,-10 4 4 15,1 10 0-15,-5 8-3 16,-4 7 0-16,1 4 1 15,1 5-5-15,0-1-1 16,0 1-2-16,3-3 1 16,1-2 0-16,2-7-2 15,2-8 1-15,-5-6-2 16,1-11-1-16,-7-7-3 16,0-11-4-16,0-6-3 15,-7-11-13-15,-10-10-42 16,-8 0-78-16</inkml:trace>
  <inkml:trace contextRef="#ctx0" brushRef="#br0" timeOffset="1268.3457">5903 2037 328 0,'-7'-3'6'15,"7"0"6"-15,0 3-12 16,7 0-11-16,20 0 11 15,12 0 4-15,9 3 11 16,7 1-1-16,6-3-10 16,2-1-4-16,-2 0-4 0,-6 0-15 15,-3-12-45-15</inkml:trace>
  <inkml:trace contextRef="#ctx0" brushRef="#br0" timeOffset="1552.7792">6700 1440 162 0,'15'0'28'15,"12"0"20"-15,4 2 12 0,8 1-16 16,4 2-7-1,2 0-9-15,7-3-6 0,3 0-4 16,4-2-5-16,-1 0-7 16,3 0-5-16,-9 0-1 15,-10-2-2-15,-12-5-7 16,-11 3-4-16,-16 3-9 16,-3 1-39-16,-3-2-213 15</inkml:trace>
  <inkml:trace contextRef="#ctx0" brushRef="#br0" timeOffset="1778.3569">7107 1439 304 0,'-6'4'13'15,"6"10"-6"-15,0 10-1 0,-4 12 28 16,4 11-7-16,0 7-10 16,0 7 0-16,4 12 6 15,4 9-7-15,-2 7 3 16,0 0-4-16,0-6 0 15,1-7-5-15,2-9-5 16,-3-8-5-16,2-7 0 16,2-11-3-16,-1-12-5 15,-3-11-5-15,-3-8-22 16,0-10-100-16</inkml:trace>
  <inkml:trace contextRef="#ctx0" brushRef="#br0" timeOffset="2130.8549">7806 1455 404 0,'-3'0'9'16,"-2"2"-5"-16,-1 25 2 16,0 19 2-16,-3 13 5 0,-1 17-3 15,7 13 1-15,3 8 1 16,0 7-4-16,0-3 0 16,0-5 1-16,0-6-2 15,3-9-2-15,3-11-5 16,-2-16 1-16,-1-13-1 15,0-17-1-15,-3-14-5 16,0-10-1-16,0-4-4 16,0-31-17-16,-3-22-210 15</inkml:trace>
  <inkml:trace contextRef="#ctx0" brushRef="#br0" timeOffset="2550.2384">7728 1418 317 0,'-3'-14'43'0,"3"2"-39"16,0 2-1-16,9 1 1 15,18-2 2-15,12 0 6 16,10-1 1-16,9 3-4 16,6 4 1-16,2 2-1 15,-5 3-5-15,-6 0 0 16,-13 8-3-16,-9 5 1 15,-8 8-4-15,-7 6 3 16,-9 6-1-16,-3 8 13 0,-3 10-6 16,0 2 0-1,-3 8 2-15,0 6-1 0,3 9-2 16,4 4 2-16,1 4-4 16,1-1-3-16,4-1 1 15,-1-7 2-15,6-7-4 16,0-4 3-16,0-7-2 15,0-9 6-15,-5-8-6 16,-4-14 0-16,-5-10-1 16,0-10 0-16,-4-5 0 15,0-1-1-15,0 0 1 16,-20-8-11-16,-8-14-30 16,-5-15-35-16,0-11-197 15</inkml:trace>
  <inkml:trace contextRef="#ctx0" brushRef="#br0" timeOffset="2790.5041">7852 1875 333 0,'0'0'0'15,"0"0"-11"-15,3 9 11 16,13-1 23-16,14 1 5 15,6 0-4-15,7-4-1 16,11-3-4-16,1 0-5 16,3-2-7-16,-7 0-7 0,-2 0-4 15,-4 0-4-15,-9 0-14 16,-9 0-29-16,-5 0-201 16</inkml:trace>
  <inkml:trace contextRef="#ctx0" brushRef="#br0" timeOffset="7790.5751">4489 879 305 0,'-3'3'42'0,"3"-1"-42"16,-6-2 0-16,2 1 10 16,2 4 5-16,-1 4-3 15,0 7-4-15,0 15 1 0,0 19 3 16,0 15 4-16,-3 17-4 15,2 13-3-15,1 11-7 16,0 14 6-16,3 14-1 16,0 4-4-16,0 10 3 15,0 9-1-15,13 2 2 16,-4-9-2-16,9-8-2 16,-3-17-2-16,1-16-1 15,4-8 2-15,-4-4-2 16,-1-7 2-16,0-13-1 15,-6-8-1-15,0-20 0 16,-2-14-2-16,-4-13 2 16,0-12 0-16,-3-8-1 0,0-2-1 15,0 0-2-15,0-12 1 16,-6-23-29-16,-10-25-179 16</inkml:trace>
  <inkml:trace contextRef="#ctx0" brushRef="#br0" timeOffset="8965.9362">4520 934 107 0,'27'-8'44'15,"6"0"12"-15,-2 1-20 16,5 0 2-16,-3 4-11 16,3 3 0-16,7 0 1 15,3 0-2-15,8 0-10 16,10 0 0-16,8 0-6 15,11 0-2-15,2 0 2 16,9 0-5-16,9 0 3 0,9 0 0 16,9 0-3-16,13 0-3 15,8-2 5-15,6-5-5 16,1 3 2-16,0 0-2 16,-4 4-1-16,0 0 2 15,4 0-1-15,0 8 0 16,8 1-1-16,-8 0 0 15,3-4 0-15,-3 1 1 16,-3-3 1-16,1 1 1 16,2 1-3-16,0 1 1 15,6-2-2-15,-1-2 0 16,-2-2 0-16,0 1-1 0,-13-1 2 16,-2 2-1-1,-4 0 1-15,-6-2 0 0,0 0 2 16,-5 0-3-16,-1-2-2 15,-8-7 2-15,-4 2-1 16,-18 3 0-16,-17 4 1 16,-15 0-2-16,-14 8 1 15,-14 10 0-15,-7 2-2 16,-11 3-3-16,-1 5 5 16,-8 5 2-16,0 10 1 15,-1 5 4-15,-3 8 1 16,0 10-3-16,0 5-3 15,-3 11 7-15,-5 9-5 16,2 4 5-16,0 11-7 16,-1 6-1-16,4 5 5 0,0 4-2 15,3-3 1-15,0-5 0 16,0 0-2-16,3-8 2 16,3-2 0-16,1-3-2 15,-4-6 2-15,-3-4 0 16,0-12 1-16,0-12-3 15,0-17-2-15,0-17 0 16,0-14 0-16,-3-12 1 16,-4-6 6-16,-5 0 5 15,-15 0 3-15,-15-13-15 16,-22-5 0-16,-21-4 0 16,-12-1-5-16,-20-3 4 0,-6 4 1 15,-10 5 1-15,-10 3 2 16,-6 7-1-16,-8 2-2 15,-7 5-2-15,-18 0-2 16,-15 15 4-16,-15 10 1 16,-7 0 0-16,-2 1 0 15,3 0-1-15,5-4 0 16,5-3 0-16,1-3 3 16,12-4-1-16,14-4-1 15,5-3 0-15,13-3-1 16,8-2-1-16,12 0 1 15,10 0 1-15,5 4 1 16,10 3 0-16,6 2-4 0,12 6 2 16,12-2-2-1,12 1-1-15,6 0 2 0,9-5 1 16,13-1 0-16,8-1 0 16,10-4 0-16,15-3-3 15,7 0-4-15,8 0-10 16,0 0-37-16,11-2-34 15,19-13-42-15</inkml:trace>
  <inkml:trace contextRef="#ctx0" brushRef="#br0" timeOffset="9912.2664">10248 2137 308 0,'0'-4'12'15,"0"4"-5"-15,0 0 4 16,6 0-2-16,3 0 1 16,11 0 1-16,12 0 12 15,7 0-3-15,10 0 5 16,9 2-7-16,5 6-5 16,7 4 3-16,2 2-8 15,5 1-2-15,8-1-3 16,9-2 1-16,14 0 12 15,11-5-8-15,17-1 3 16,10-3 4-16,21-3-8 0,14 0 3 16,14 0-6-16,8 0-1 15,3-7-3-15,-4 1 5 16,2 3-1-16,-6 3-2 16,-4 0-1-16,-2 0 3 15,-7 5-3-15,-6 8 1 16,-4 0-1-16,-3 1 2 15,4-2 2-15,1-1-4 16,5-3 1-16,-7 0-1 16,-5-1-1-16,-9 2 0 15,-4-3 0-15,-5 0 1 16,-5-3 1-16,-4-1-1 0,-7-2-1 16,-13 0 0-16,-12 0-1 15,-17 0 1-15,-16 0-1 16,-18 0 1-16,-16 0 0 15,-16 0-1-15,-14 0-5 16,-9 0-3-16,-5 0 0 16,0 0 1-16,0 0 3 15,-12-2-19-15,-17-8-52 16,-3-5-35-16,-8-2-203 16</inkml:trace>
  <inkml:trace contextRef="#ctx0" brushRef="#br0" timeOffset="10286.6228">15934 1935 220 0,'17'0'5'15,"15"0"1"-15,7 15 14 16,10 1-1-16,6 3 2 15,9 2 0-15,8 4 0 16,7 4 0-16,-2 2-6 16,4 5 7-16,-3 3-13 15,-4 4 3-15,-5-3-4 16,-8 1-6-16,-9-1 3 16,-15-4-3-16,-11-1 0 0,-20-1 5 15,-6-2 0-15,-21 1 6 16,-16 4 3-16,-19 0-4 15,-9 3 5-15,-14 5-10 16,-5 1-6-16,-7 2-1 16,2-3-1-16,1-4-5 15,13-5-3-15,20-9-19 16,20-10-52-16,27-17-170 16</inkml:trace>
  <inkml:trace contextRef="#ctx0" brushRef="#br0" timeOffset="11126.1322">18537 1483 245 0,'-2'-6'58'0,"2"4"-24"15,0 2 8-15,0 0-18 16,0 4-10-16,0 20-12 16,9 12 10-16,8 13 10 15,-1 17-6-15,-1 13-2 16,-1 13-5-16,-5 5 2 15,-1 3-4-15,0 3-4 16,-5 3 2-16,-2-2 1 16,-1-6-1-16,0-10-1 0,0-8-4 15,0-12 1-15,0-10-1 16,0-12 0-16,0-15 0 16,0-17 0-16,0-5 0 15,0-9 0-15,0 0 5 16,0-9 9-16,0-26-6 15,-3-23-8-15,3-16-6 16,0-5 4-16,20 3-5 16,2 5 4-16,8 8 3 15,2 9 0-15,2 8-1 16,1 10 0-16,0 10 0 16,1 10 1-16,-1 6 0 0,4 10 0 15,3 0 0-15,-3 8 1 16,0 17 2-16,-3 6-2 15,-8 9 0-15,-4 7 1 16,-5 6 1-16,-6 6 1 16,-3 6 6-16,-3 1-2 15,-4-5-6-15,0-2-1 16,-2-5 2-16,1-7-3 16,1-6 0-16,-2-5 1 15,2-9-1-15,2-1-1 16,-2-6 1-16,1-4-2 15,-1-7 0-15,2-2-6 16,-2-5-10-16,0-2-18 0,3 0-43 16,5-10-183-1</inkml:trace>
  <inkml:trace contextRef="#ctx0" brushRef="#br0" timeOffset="12702.1957">19504 1166 144 0,'0'0'91'15,"0"0"-32"-15,0 0-9 16,0 0-10-16,0 0 2 15,0 0-16-15,0 0-8 16,0 0-9-16,0 12-4 16,-2 14-1-16,1 14 6 15,-2 6 2-15,0 7-5 16,0 5 0-16,0 2 3 0,0 1-2 16,0-2-5-1,0 3 2-15,3-1 1 0,0-5-1 16,0-5-5-16,0-9 3 15,0-13-3-15,0-9 0 16,3-8 0-16,-3-7 0 16,3-5 2-16,-3 0 4 15,0-6 12-15,0-26 0 16,0-20-9-16,3-20-7 16,1-11-2-16,4-6-3 15,-2 2 3-15,1 10-2 16,-2 10 2-16,-2 8 1 15,-3 9-1-15,3 6-1 16,-3 10 1-16,0 12 4 16,0 7-4-16,0 10 1 0,0 5 1 15,0 0-2-15,0 0-5 16,0 17-5-16,0 15 2 16,0 12 8-16,0 11 3 15,-3 3-3-15,3 3 1 16,-3-1-1-16,3-4 3 15,0-1-2-15,0-6-2 16,0-2 2-16,0-3-1 16,0-11 1-16,0-3-1 15,0-16 0-15,0-5 0 16,0-7 1-16,0-2-1 16,0 0 3-16,0-1 6 0,0-20 1 15,-7-13-10-15,-6-14 0 16,1-14-6-16,5-7 5 15,3-4-6-15,4 3-2 16,0 8 8-16,0 17 0 16,0 13 1-16,0 13 1 15,0 9 0-15,0 7 1 16,0 3 0-16,0 0-2 16,0 0-2-16,0 10-7 15,0 18 7-15,4 14 2 16,2 12 0-16,-6 9 3 15,1-1 2-15,-1 3-2 16,0-1-1-16,0-1 0 0,0-1-2 16,3-4 2-1,0-6-1-15,0-11-1 0,0-8 0 16,2-9-1-16,-2-9 1 16,1-4-4-16,-3-6-5 15,2-3-15-15,1-2-46 16,-1-7-104-16</inkml:trace>
  <inkml:trace contextRef="#ctx0" brushRef="#br0" timeOffset="20772.4347">25131 1311 204 0,'2'-12'80'15,"-2"6"-60"-15,0 1 1 16,0 5 8-16,0 0-3 16,0 0-9-16,0 0-5 15,0 0-1-15,0 0-4 0,0 0-3 16,0 0 2-16,0 0-6 16,0 0-2-16,0 3-2 15,0 10 4-15,0 3 3 16,0 1 1-16,-2-1-2 15,1-2-2-15,-2-2 3 16,3 0-2-16,-2-4 0 16,2-1 0-16,0-2 0 15,0-2-1-15,0-3 0 16,0 0 1-16,0 0-1 16,0 0 2-16,0 0 1 15,0 0-2-15,0 0 3 0,0 0-2 16,0 0-2-16,0 0 3 15,0 0-2-15,0 0-1 16,0 0 0-16,0 0-2 16,0 0-2-16,0 0-10 15,0 0-20-15,0-7-52 16</inkml:trace>
  <inkml:trace contextRef="#ctx0" brushRef="#br0" timeOffset="22768.307">5050 5809 227 0,'-9'0'83'0,"2"0"-65"16,2-3-9-16,5 3 18 16,-3 0 6-16,3 0-1 15,0 0-5-15,-3 0-6 16,3 0-6-16,0 0-2 16,-3 16-7-16,-6 19-5 0,-7 28 5 15,-8 21 1-15,0 20 2 16,3 6-7-16,2 7 3 15,10 1-4-15,3 3-1 16,6 10 4-16,0 2-2 16,1 1-1-16,13 4 1 15,5-9-2-15,2-2 0 16,0-9 2-16,0-10-2 16,-2-15 0-16,-4-8-1 15,3-14-1-15,-9-14 2 16,0-9-2-16,-3-14 0 15,-6-10 0-15,0-12-1 16,0-6 0-16,0-6 0 16,-3 0-2-16,-12-25-14 15,-6-19-90-15,3-21-81 0</inkml:trace>
  <inkml:trace contextRef="#ctx0" brushRef="#br0" timeOffset="23832.1541">4981 5754 183 0,'14'-5'54'0,"8"0"-50"15,14 3 13-15,6-2 7 16,13-1-2-16,6 5-1 16,18-3 1-16,12-4-4 15,21-6 1-15,16-6 0 16,11-5-6-16,9 1-3 16,1 2-6-16,6 3 3 15,3 3-1-15,5 6 0 16,16 0 1-16,9 8-1 15,16 1 8-15,-2 0-10 16,2 0-1-16,-2 0 1 16,2 7 0-16,8 1 2 15,1 0-1-15,2-4-3 16,-5-4 2-16,5 0-1 0,3 0 3 16,9-8 1-16,7-5-6 15,-4-7-1-15,-9 2 0 16,-8 2 0-16,-7 1 0 15,-12 1 3-15,-6 1-3 16,-24 4-3-16,-25 2 3 16,-23 7 0-16,-28 0 0 15,-26 11-1-15,-21 8 1 16,-14 1-3-16,-11 4-2 16,-9 5 5-16,-2 8 1 15,-5 15 4-15,0 7-2 16,0 9 7-16,0 8-7 0,-5 13-1 15,1 6 0-15,-3 11 1 16,1 12-2-16,6 4 2 16,-3 5-2-16,3 2 0 15,0 5 0-15,0-3-1 16,3-3 2-16,10-6-1 16,-4-9 1-16,5-7-1 15,-4-9 2-15,-7-10-3 16,0-6 6-16,-3-12-4 15,0-13 0-15,-3-5 1 16,-13-14-3-16,-4-8 3 16,-11-7 0-16,-12 0 4 15,-17-3-3-15,-16-4-4 0,-18 3 0 16,-24-4 1-16,-19 1-1 16,-18-5 0-16,-20-4 2 15,-13 1-1-15,-4-1 1 16,-7 3-2-16,-5-4 1 15,-11 0 1-15,-4 7 4 16,-8-3-1-16,-7 4-5 16,-4 4-1-16,-8 5 0 15,-10 1 1-15,-7 6 2 16,2 0-2-16,-5-2-1 16,1-3 1-16,-2 6 0 15,4-1 1-15,11-3 0 0,12-1-1 16,16-3 0-16,5-3 3 15,22-8 2-15,21-1-2 16,22-9-1-16,29-1 2 16,26 0-1-16,19-7 2 15,26-4-4-15,11 2-1 16,20 0-6-16,13 1-2 16,7 5-1-16,3-1-9 15,0-3-7-15,0-8-37 16,22-10-31-16,11-16-93 15</inkml:trace>
  <inkml:trace contextRef="#ctx0" brushRef="#br0" timeOffset="24380.2602">6361 6300 149 0,'-7'-6'68'16,"1"6"-32"-16,6 0 2 15,-3 0-5-15,3 12-19 16,-6 14-6-16,3 15 6 15,-7 14-2-15,2 16 1 16,-1 8 1-16,3 15-2 16,-1 14 2-16,1 5-9 15,3 6 0-15,0-7 0 0,3-6-1 16,0 0-1-16,0-9-1 16,0-13-1-16,0-9 1 15,6-19-2-15,4-12-2 16,-7-15 2-16,3-12-1 15,-3-10-4-15,-3-7-5 16,0-16 2-16,0-28-19 16,0-22-117-16,-9-21-47 15</inkml:trace>
  <inkml:trace contextRef="#ctx0" brushRef="#br0" timeOffset="24942.4366">6309 6389 231 0,'3'-5'45'0,"0"0"-40"15,8 1-3-15,2-4 21 16,9-3 5-16,4 1-9 16,4-2 3-16,1 3-6 15,-4 0-6-15,1 8-3 16,5 1-2-16,0 0-2 15,3 0 2-15,7 7-4 16,-3 3 3-16,-4 5-4 16,-6 4-1-16,-5 4 1 15,-4 5 1-15,-9 6 5 16,4 8 6-16,-8 1-4 0,-2 2 0 16,3 2 0-16,-5 4 0 15,2 1-4-15,0 6 4 16,0 8-4-16,2-3 3 15,-1 3-2-15,2-3-4 16,-3 2 1-16,3-2-2 16,1 4 4-16,-5 2-2 15,-5-2-1-15,0-3 3 16,0-7 1-16,-8-5-3 16,-11-6 4-16,-11 3 1 15,-9-1 3-15,-13 0-1 16,-9-3 1-16,-3-4-2 0,1-4 0 15,2-8-2-15,3-4-3 16,1-5-1-16,6-6 0 16,5-2 1-16,15-6-3 15,7-3 0-15,9-3 0 16,9 0-2-16,6 0-5 16,0 0-13-16,0-14-21 15,28-19-59-15,17-21 1 16</inkml:trace>
  <inkml:trace contextRef="#ctx0" brushRef="#br0" timeOffset="25241.8612">7416 6522 181 0,'0'0'208'15,"0"0"-200"-15,0 14 16 16,-3 24-10-16,-16 22-1 16,-2 19 3-16,0 15-4 15,0 7 0-15,6 5-7 16,2 4 4-16,4 2-2 16,-3 0-2-16,3-5-4 15,3-9 0-15,3-15-2 0,3-16 1 16,0-18-4-16,0-17-5 15,0-16-3-15,0-14-10 16,0-5-24-16,0-36-58 16</inkml:trace>
  <inkml:trace contextRef="#ctx0" brushRef="#br0" timeOffset="25626.0271">7248 6605 140 0,'0'-38'169'0,"0"8"-162"16,0 5 5-16,10 3 14 16,11 3-11-16,9 1-3 15,10 4 7-15,8 3-7 16,1 6 3-16,-4 5-4 0,1 7-10 16,-7 18 3-16,-8 8-1 15,-4 9 4-15,-5 5 0 16,-5 4 1-16,-8 12 5 15,1 11-5-15,-7 12-1 16,-3 14 0-16,0 7 1 16,0 3-1-16,0 4-2 15,-3-7 2-15,3-5-4 16,0-13-2-16,0-10 0 16,15-12 0-16,-3-9-1 15,0-13-1-15,-3-16 0 16,1-11 1-16,-7-9-3 0,-3-9-4 15,0 0 4-15,-19-16-4 16,-14-12-59-16,-12-13-60 16,-10-12-128-16</inkml:trace>
  <inkml:trace contextRef="#ctx0" brushRef="#br0" timeOffset="25790.8937">7185 7453 178 0,'-18'-5'170'16,"12"-1"-165"-16,6 3 31 15,0-1-26-15,24-5-1 16,16-8 3-16,17-3-3 16,10-6-2-16,0 4-3 15,5-2 0-15,-5 2-4 0,-1-2-12 16,-5 2-13-16,-12-4-57 16</inkml:trace>
  <inkml:trace contextRef="#ctx0" brushRef="#br0" timeOffset="26047.549">7958 6478 440 0,'0'0'0'0,"0"0"0"16,4 0 4-16,25 0-2 15,20 0 12-15,15 0 3 16,15 0 2-16,9-1-7 16,3-10-5-16,-4-2-7 15,-10 2-4-15,-14 0-8 16,-18 2-7-16,-20 4-14 16,-16 0-86-16</inkml:trace>
  <inkml:trace contextRef="#ctx0" brushRef="#br0" timeOffset="26248.1685">8462 6464 247 0,'-13'4'58'16,"10"9"-53"-16,3 12 7 15,0 14 4-15,0 18 18 16,0 13-6-16,13 19-6 0,-4 11 0 16,3 10-4-16,-5 9-2 15,-2 0-4-15,-2-6-6 16,0-9-4-16,0-17-2 15,3-20-2-15,0-21-4 16,1-23-10-16,2-23-18 16,9-15-97-16</inkml:trace>
  <inkml:trace contextRef="#ctx0" brushRef="#br0" timeOffset="26501.7929">9050 6588 302 0,'0'8'6'0,"0"23"2"15,0 14 24-15,0 23 8 16,-15 19-11-16,0 13-9 16,-1 5-7-16,2-3 2 15,5-7-3-15,-1-5-6 16,7-11-5-16,0-15-1 15,3-16-1-15,0-16-2 16,0-14-9-16,0-18 2 16,0-7-36-16,0-36-95 15</inkml:trace>
  <inkml:trace contextRef="#ctx0" brushRef="#br0" timeOffset="26877.7607">8996 6634 285 0,'2'-49'18'0,"7"5"9"16,7 3 7-16,8 3-9 16,7 6-3-16,11 2-7 15,10 5-7-15,8 6-2 16,1 9 1-16,-3 2-4 16,-7 8 2-16,-5 0-4 15,-7 9 0-15,-9 13-1 0,-8 4 2 16,-5 9 3-16,-4 10 0 15,-4 6 4-15,-6 8 0 16,0 6-3-16,-3 9-1 16,3 9-1-16,-3 7 1 15,7 3 0-15,1 0-2 16,1-4 3-16,7 0-5 16,1-5 2-16,2-7-2 15,2-11-1-15,-3-13 0 16,-2-15-1-16,-4-13 1 15,-8-12-2-15,0-11-5 16,-4-2 1-16,-20-4 0 16,-20-17-67-16,-11-13-177 15</inkml:trace>
  <inkml:trace contextRef="#ctx0" brushRef="#br0" timeOffset="27088.6132">9053 7193 335 0,'-9'-10'12'0,"9"6"-2"16,0 0 6-16,3-3-5 16,22-1-8-16,11-6 7 15,6 4 2-15,10-2 1 16,3 5 1-16,2-4-3 16,6 4-3-16,-5 0-8 0,-6-5 0 15,-6 8-5 1,-13-2-7-16,-9 6-14 0,-12 0-47 15</inkml:trace>
  <inkml:trace contextRef="#ctx0" brushRef="#br0" timeOffset="28259.0198">5520 8878 303 0,'0'-4'75'16,"0"4"-45"-16,0 0 10 15,0 0-13-15,0 0-13 16,0 15-7-16,0 19-5 0,6 13 10 15,4 13-1-15,-2 5-8 16,4 7 1-16,1 3-3 16,-1 8 4-16,3 7 0 15,-3-6-4-15,1-5 4 16,-2-16-5-16,-2-15 0 16,0-12 0-16,-5-9 0 15,-1-9 0-15,0-6 0 16,-3-9 0-16,3-3 0 15,-3 0 6-15,0-29 0 16,0-19-6-16,0-15-9 16,14-4 9-16,8 0-2 15,5 7-2-15,4 12 2 0,-1 8 2 16,0 13 1-16,-2 11-1 16,-4 4 0-16,-3 9-1 15,-2 3 0-15,-5 0 1 16,2 6-2-16,-1 16 1 15,0 8 1-15,0 10 5 16,4 5-1-16,-2 8-1 16,2-1 2-16,-1-4-1 15,-3 3-3-15,1-6 0 16,-2 2 1-16,-1-2-2 16,-4-5 0-16,0-10 0 15,-3-8 0-15,-3-12 0 0,0-7-2 16,-3-3 1-16,0 0 1 15,0 0 0-15,0 0-1 16,-3-13-11-16,-9-13-37 16,3-6-25-16,3-9-128 15</inkml:trace>
  <inkml:trace contextRef="#ctx0" brushRef="#br0" timeOffset="28767.8088">6202 8842 102 0,'-6'-15'44'0,"0"4"-13"0,1 3 39 15,-1 1-12-15,6 0-9 16,-3 4-4-16,-1 3-7 16,4 0-2-16,0 0-13 15,0 0-5-15,0 0-9 16,0 7-4-16,0 7-4 16,0 17 7-16,7 4-1 15,1 5-1-15,-2 2-1 16,-3-3-1-16,6 1-4 15,-5-6 2-15,-1-6-2 16,3-5 0-16,-6-5-4 16,6-6-3-16,-3-5-14 15,0-1-21-15,2-6-74 0</inkml:trace>
  <inkml:trace contextRef="#ctx0" brushRef="#br0" timeOffset="30920.566">7440 8679 233 0,'0'-5'43'15,"0"5"-27"-15,0 0 19 16,0 10-17-16,3 15 0 0,3 11 5 15,0 2-1-15,-3 6-3 16,0 3-8-16,-3 1-2 16,0-3-6-16,0-1-3 15,0-4 0-15,0-7-5 16,0-6-10-16,0-10-22 16,0-13-84-16</inkml:trace>
  <inkml:trace contextRef="#ctx0" brushRef="#br0" timeOffset="31070.6288">7510 8904 137 0,'11'-11'32'0,"2"0"7"15,5 0 9-15,3 0-16 0,7 0-7 16,5 0-5-16,-3 4-11 16,-2 3-4-16,-1 4-5 15,-12 0-20-15,-6 0-49 16</inkml:trace>
  <inkml:trace contextRef="#ctx0" brushRef="#br0" timeOffset="31266.5447">7507 9194 245 0,'0'0'8'0,"6"0"6"15,18-15 36-15,12-3-28 0,4-7-4 16,3-1-6-1,-1 0-5-15,-3 4 2 0,-6 0-9 16,-3 10-1-16,-5 1-14 16,-13 7-1-16,-5 4-36 15,-7 0-38-15</inkml:trace>
  <inkml:trace contextRef="#ctx0" brushRef="#br0" timeOffset="31468.295">7573 9418 62 0,'0'4'31'0,"0"-4"-3"16,0 0 6-16,19 0 6 15,4-15 26-15,8-8-28 16,9-10-12-16,5-4-5 16,1 2-7-16,-1-2-7 15,0 4-5-15,-8 0-2 16,-9 2-15-16,-11 9-14 15,-11 3-56-15</inkml:trace>
  <inkml:trace contextRef="#ctx0" brushRef="#br0" timeOffset="31663.4207">7743 9133 143 0,'-15'17'15'16,"9"5"-1"-16,3 7 19 15,3 8 4-15,0 7-15 16,6 7 5-16,9 4 2 0,3-3-9 15,1-1 3-15,-1-14-13 16,0-8-4-16,0-7-5 16,0-10-1-16,-3-12-8 15,1 0-19-15,5-30-12 16,-3-19-13-16,3-12-142 16</inkml:trace>
  <inkml:trace contextRef="#ctx0" brushRef="#br0" timeOffset="31842.6292">8089 8993 171 0,'21'-16'21'0,"9"1"43"15,10-2-17-15,5-5-13 0,13-2-8 16,0-1 2-16,2 0-11 16,-9 3-7-16,-11 6-10 15,-9 4-2-15,-11-1-7 16,-10 2-7-16,-7 3-15 15,-3-2-80-15</inkml:trace>
  <inkml:trace contextRef="#ctx0" brushRef="#br0" timeOffset="32046.0145">8259 8684 80 0,'-9'3'195'15,"3"24"-194"-15,3 12 11 0,-1 13 27 16,4 10-7-16,0 3-5 15,0-2-6-15,0-8-7 16,13-13-8-16,1-11-6 16,5-15-2-16,5-16-11 15,4-4-6-15,5-37-9 16,3-16-12-16,1-13-37 16,-1 2-65-16</inkml:trace>
  <inkml:trace contextRef="#ctx0" brushRef="#br0" timeOffset="32677.1923">8543 8723 26 0,'0'-9'78'15,"0"7"13"-15,0 2-5 16,-3 13-33-16,-14 23-35 0,-11 14-5 16,-8 10-1-16,-1 6-3 15,-5-4-2-15,3 0 0 16,0-6 1-16,1-8 0 16,5-12-4-16,6-6 1 15,9-12-3-15,8-7 1 16,7-7-1-16,3-4-2 15,0 0-2-15,0 0-5 16,7 0-3-16,11-4 10 16,9-11 8-16,4-7 0 15,5 4-3-15,0 0-5 16,-6 7 0-16,-2 3 0 16,-7 8-3-16,-6 0 1 15,-5 9-2-15,-7 15-1 16,-3 16 5-16,0 13 3 0,-13 12 1 15,-2 5 1-15,-3 3-3 16,6 0 2-16,3-7-1 16,-1-7-3-16,7-3 2 15,0-16-2-15,3-7 0 16,0-15-2-16,0-8-1 16,0-10-6-16,3-14-7 15,10-28-28-15,2-15-6 16,6-9 18-16,-6 1-37 15,1 6-24-15,-5 0 93 16,2 4 12-16,2 3 13 16,3 13-2-16,0 8 8 0,-5 11 1 15,1 8-12-15,-4 9-3 16,-1 3-1-16,0 0-9 16,0 9-2-16,3 19 7 15,0 11 0-15,-3 8 3 16,1 5 2-16,-4 3-3 15,2 1-1-15,-2-5-4 16,1-4 4-16,-1-3-8 16,-3-8-3-16,0-5-1 15,-3-6-1-15,0-14 0 16,0-7-4-16,0-4-8 16,-15 0-45-16,-6-22-235 15</inkml:trace>
  <inkml:trace contextRef="#ctx0" brushRef="#br0" timeOffset="33153.8742">8365 9594 175 0,'3'-4'3'16,"15"-7"9"-16,12 1 7 16,3-2-12-16,5 0-2 15,1 2 3-15,-3 3-6 16,-9 7-2-16,-9 0-3 15,-11 0-7-15,-7 19-14 16,-7 6 1-16,-22 7-10 16,-12 3-4-16,-1 0 29 0,-1-4 8 15,7-2 0-15,6-4 8 16,12-3 12-16,5-3 3 16,8-8-7-16,5 2-11 15,0-5-1-15,0-4-4 16,18-4 3-16,3 0 10 15,6 0 7-15,-2 0-1 16,2-3 1-16,-3-5-8 16,-3 6 2-16,-5-3-2 15,-2 1-7-15,-7 4-2 16,-4 0-3-16,-3 0-6 16,0 10 6-16,-13 10 4 15,-7 4-3-15,-2-1-1 16,1-4-1-16,9-2 1 0,-1-6-5 15,7-2-2-15,1-3-5 16,5-5-10-16,0-1-4 16,0 0-4-16,15 0 3 15,3 0-2-15,3-7 11 16,1-5-18-16</inkml:trace>
  <inkml:trace contextRef="#ctx0" brushRef="#br0" timeOffset="33402.3861">8926 9722 121 0,'0'0'50'15,"0"0"4"-15,3 0-10 16,-3 0-18-16,3 0-2 16,0 0-12-16,0 0-8 15,0 0-4-15,0 0-9 16,-3 0-45-16</inkml:trace>
  <inkml:trace contextRef="#ctx0" brushRef="#br0" timeOffset="34430.0936">9903 8999 151 0,'-4'0'78'16,"4"0"-54"-16,0 0 4 15,0 0-5-15,0 0-16 16,17 0-1-16,12-3 7 16,10-4 1-16,7-5-4 15,2 5-5-15,1 4-4 16,-7 3 0-16,-6 0 1 16,-8 7-4-16,-4 12 4 15,-8 9-2-15,-4 10 2 16,-4 4 6-16,-5 7-1 15,-3 2 1-15,0 5 6 16,0 1-6-16,-3 2 1 0,-8-7-2 16,2-8-3-16,-4-7-4 15,1-11 0-15,0-11-1 16,-3-8-10-16,-1-7-5 16,-1-11-31-16,1-30-203 15</inkml:trace>
  <inkml:trace contextRef="#ctx0" brushRef="#br0" timeOffset="34729.7918">10160 8775 152 0,'0'0'63'16,"0"0"-55"-16,0 0 30 15,0 0 6-15,0 5-27 16,0 9-1-16,0 4 10 0,0 4-9 15,0 4 1-15,0 2-8 16,-10 3 2-16,2 4-6 16,-1 4 4-16,-3 3-4 15,-1 4 1-15,-1 1 0 16,-2 4-5-16,-2 4 2 16,3-3-4-16,0 0 0 15,2-5 0-15,2-7-6 16,2-8 1-16,5-10-9 15,1-10-7-15,3-12-42 16,0 0-119-16</inkml:trace>
  <inkml:trace contextRef="#ctx0" brushRef="#br0" timeOffset="35360.165">10509 8999 79 0,'3'19'66'0,"6"6"-19"15,-3 5 2-15,0 3-16 16,3 0-9-16,1 4-2 16,-1-8 3-16,2 4-9 15,-1-4-7-15,-1-7-2 0,-6-3-5 16,0-7-2-16,0-5-1 15,-3-4-1-15,0-3-1 16,0 0 3-16,-6-16-2 16,-10-9-25-16,-4-11-7 15,1-6 5-15,1-2-11 16,3 0-10-16,0 5 50 16,5 6 29-16,4 12 1 15,2 2-2-15,4 7-5 16,0-1-6-16,7 1 0 15,12 2-8-15,5 0-5 16,7 1 7-16,2 5-10 0,6 3 0 16,3 1 10-1,-2 0-8-15,-3 0 3 0,-1 12-3 16,-6 3-1-16,-5 4 0 16,-8 3 1-16,-7 0 2 15,-4 5 0-15,-6 3 4 16,0 0 0-16,-16 3 1 15,-7 0-3-15,-5 3-6 16,1-6 2-16,5-5 2 16,1-5-3-16,9-6-1 15,3-6-1-15,1-4 0 16,8-1 0-16,0-3-2 16,0 0-5-16,0 0-1 0,8 0-7 15,7 0 15 1,4-9 5-16,5-4-5 0,-2-2-11 15,7 1-2-15,-2 2-25 16,1 1-109-16</inkml:trace>
  <inkml:trace contextRef="#ctx0" brushRef="#br0" timeOffset="36028.3922">11224 8955 256 0,'-6'0'22'15,"3"0"16"-15,3 0 9 16,0 0-18-16,0 0-18 15,0 0-3-15,0 0 1 16,0 0 0-16,0 0-6 0,9 0 0 16,7 0 9-16,1 0-4 15,5-1-3-15,-5-5 0 16,2-2 4-16,0 0 0 16,2-1-4-16,0-3-1 15,6 2 3-15,4-4-3 16,9-6 0-16,-1 6-2 15,0 3-2-15,0-1 0 16,-10 5-5-16,-3 0 2 16,-10 3-1-16,-12 1-7 15,-4-1-6-15,0 0-3 16,-1-8-91-16</inkml:trace>
  <inkml:trace contextRef="#ctx0" brushRef="#br0" timeOffset="36298.1896">11422 8604 327 0,'-3'0'21'16,"3"0"-15"-16,0 0 8 15,0 10-14-15,0 16 2 16,9 18-1-16,5 11 14 16,2 8-5-16,0 12 2 15,-3 8 6-15,4 4-5 16,-5 2-3-16,0 2-1 15,0 2 0-15,-3-10-7 16,-3-9 4-16,0-12-5 16,-2-19-2-16,-4-15 1 0,0-15-7 15,0-13 1 1,0 0 0-16,-10-26-13 0,-5-21-74 16,0-19-118-16</inkml:trace>
  <inkml:trace contextRef="#ctx0" brushRef="#br0" timeOffset="36462.7629">11474 9095 254 0,'-4'0'101'16,"1"0"-86"-16,-3 8 18 15,-6 17-13-15,-6 11-8 16,-10 8-6-16,1 1 0 16,-3-2-3-16,9-9 0 15,5-9-3-15,5-14-8 0,8-11-6 16,3 0-24-16,0-33-132 15</inkml:trace>
  <inkml:trace contextRef="#ctx0" brushRef="#br0" timeOffset="36603.7702">11552 9139 85 0,'13'25'97'0,"4"1"-38"15,-5 3-22-15,1-6-14 16,-1-5-20-16,0-11-3 15,-3-7-16-15,0 0-35 16,1-25-63-16</inkml:trace>
  <inkml:trace contextRef="#ctx0" brushRef="#br0" timeOffset="36873.784">11698 8930 191 0,'9'0'12'16,"6"0"-5"-16,6 0 20 15,9 0-2-15,4 0-2 16,6 3 3-16,-4 12-2 16,0 1 2-16,-10 4-8 15,-3 4 3-15,-8-2 1 16,-6 9-6-16,-8 0-1 16,-1 5 5-16,-4 8-8 0,-17 4 0 15,-9 4-8 1,-9-1-1-16,4 0-3 0,-7-7 0 15,-1-5-3-15,4-16-7 16,3-4-14-16,1-19-47 16,9 0-236-16</inkml:trace>
  <inkml:trace contextRef="#ctx0" brushRef="#br0" timeOffset="37055.1089">11767 9216 88 0,'25'0'104'0,"5"22"-59"16,6 4 24-16,2 4-20 16,1 6 3-16,0 0-16 15,-6 2-15-15,-4-7-7 0,0-8-12 16,-2-2-2-16,-6-11-13 16,-4-8-14-16,-1-2-78 15</inkml:trace>
  <inkml:trace contextRef="#ctx0" brushRef="#br0" timeOffset="38824.9539">5375 10812 80 0,'0'-8'77'15,"0"2"-17"-15,0 3 0 16,0 3-6-16,0 0-16 16,0 0-10-16,0 0 0 15,0 0-12-15,0 0-3 16,0 0-4-16,0 0-5 0,0 0-3 15,9 0-1-15,9 0 0 16,15-2 0-16,10-4 7 16,9-5-3-16,4-4-3 15,2 0 6-15,-3-1-4 16,-3 4 0-16,-13 2-3 16,-8 8 0-16,-17 2 0 15,-4 0-3-15,-10 0 3 16,0 22 1-16,-19 15 11 15,-17 15-4-15,-6 1-7 16,-1-5 1-16,4 0-2 16,11-10 0-16,7-9-3 0,12-7 2 15,3-7 0-15,6-5-6 16,0-2-5-16,15-2 6 16,6-1-1-16,4-5 7 15,2 3 0-15,-2 0 0 16,-5-1 2-16,-4 7-1 15,-4 4 2-15,-6 4-1 16,-4 7 0-16,-2 3 4 16,0 6-1-16,-3 4-4 15,-5-11-1-15,5-3-2 16,3-7-4-16,0-6 0 16,3-4-9-16,15-3-5 15,10-3 10-15,5 0-1 0,3 0 7 16,1 5 4-16,-4 6 5 15,-9 4-1-15,-6 6-1 16,-8 1 4-16,-5 8 1 16,-5 0-2-16,0 5 0 15,-11 3 3-15,-8-2-6 16,-5 1-1-16,2-11-2 16,-4-1 0-16,1-10 0 15,1-8-9-15,-1-7-11 16,1 0-66-16</inkml:trace>
  <inkml:trace contextRef="#ctx0" brushRef="#br0" timeOffset="39327.9985">6169 10864 93 0,'7'41'76'0,"2"9"-8"16,-1-1-7-16,-2-2-25 16,0-7-17-16,1-14-4 15,-4-11-15-15,0-8-5 16,-3-7-3-16,0 0-1 16,0-18 4-16,-3-19-82 15,-7-8 25-15,4-8 33 16,3 1-32-16,3 7 11 0,0 5 50 15,13 11 30 1,7 7-13-16,2 3 8 0,6 11 4 16,2 2-4-16,0 6 5 15,0 0 6-15,-8 0-11 16,-7 7-6-16,-3 11 2 16,-6 1-4-16,-6 7 1 15,0 3 3-15,-4 3-2 16,-10 5-9-16,-1-7-8 15,-1-1-2-15,8-7 0 16,2-3 0-16,2-4-9 16,4-8 1-16,0-1-8 0,4-6-6 15,10 0-1-15,2 0 10 16,2 0 12-16,-3-3 1 16,-6 3-1-16,-9 0-25 15,0 15-6-15,0 6-3 16,-15 6-69-16</inkml:trace>
  <inkml:trace contextRef="#ctx0" brushRef="#br0" timeOffset="39800.1465">6257 11419 33 0,'0'22'48'16,"0"3"-8"-16,16 1-3 15,1-1-13-15,5 0 4 0,-1 1 11 16,0-4-14-1,0-3-9-15,-5-4 3 0,-4-4-9 16,-3-5-5-16,-7-3-5 16,-2-3 0-16,0 0 0 15,0-9-1-15,-5-17-12 16,-7-11-17-16,2-6 15 16,7-2-34-16,3 2 2 15,0 2 47-15,10 6 0 16,10 4 3-16,2 7 4 15,3 4 10-15,2 5 3 16,0 7 5-16,4 4-9 16,-8 4-3-16,-1 0-2 15,-4 5-10-15,-9 12 2 0,-9 10 14 16,0 6 0-16,-18 7 1 16,-13 4-11-16,1 0-2 15,6-4-4-15,0-11 1 16,5-6 0-16,10-13-2 15,1-5 1-15,8-2-1 16,0-3-3-16,0 0-10 16,11 0 5-16,11-18 8 15,8-8 9-15,4-6-8 16,-1-3-1-16,-6-1-9 16,-9 0-33-16,-8 1-76 0</inkml:trace>
  <inkml:trace contextRef="#ctx0" brushRef="#br0" timeOffset="40211.7577">6469 11107 196 0,'-6'21'29'0,"1"5"-26"16,5 15 24-16,0 5-6 16,3 14-2-16,11 4-1 15,-1 4 7-15,2 1-2 16,0-1-1-16,-3-3 2 15,-3-3-2-15,1-14-3 16,1-9-12-16,-8-13-5 16,3-11 0-16,-6-11-2 0,3-4 0 15,-3 0-3-15,7-11-3 16,8-19 6-16,6-5 3 16,10-6-3-16,2 8 0 15,0 4 1-15,-6 10-2 16,-5 4 1-16,-7 4 0 15,-1 11 0-15,2 0-3 16,-4 0 2-16,3 7 1 16,0 9 3-16,4 2 4 15,-1 2 1-15,-3 0-5 16,-3-2 1-16,1-4 1 16,-5-6-4-16,1 0-1 15,-5-5 0-15,-1-3-6 0,0 0-6 16,3-11-21-1,0-14-92-15</inkml:trace>
  <inkml:trace contextRef="#ctx0" brushRef="#br0" timeOffset="40910.8424">7494 10760 337 0,'3'0'13'0,"-3"0"2"16,0 8 24-16,0 19-14 16,-3 20-2-16,-12 13-5 15,-9 11-4-15,-6 4-3 16,-1 1-7-16,1-8-4 0,3-14 0 15,6-15-7-15,11-17 0 16,4-10-9-16,6-12-4 16,0-7-29-16,12-15-73 15,15-11 66-15,4 3 49 16,2 8 7-16,-3 12 13 16,-8 10 4-16,2 2 5 15,-6 25-2-15,4 9 10 16,-4 8 1-16,-3 0 0 15,-5 0-14-15,1-3 0 16,-5-8-5-16,0-5-10 16,-3-13 0-16,-3-7-2 0,0-5 0 15,0-3 0-15,0-7 0 16,0-18 0-16,0-13-22 16,0-5 17-16,0-1 4 15,13 0-1-15,1 0 0 16,5 5 2-16,6 4 3 15,5 2-2-15,3-3 3 16,6-1 0-16,6 0 0 16,4 1 1-16,0 3-2 15,-4 0-3-15,-9 6-9 16,-8 3-12-16,-12 1-142 16</inkml:trace>
  <inkml:trace contextRef="#ctx0" brushRef="#br0" timeOffset="41158.6467">7819 10839 158 0,'0'39'15'0,"0"12"29"16,3 12 7-16,6 11-1 16,9-1-4-16,0 4-14 15,1-8-5-15,5-6-2 16,3-8 1-16,-2-8-8 15,4-12-10-15,-1-14-3 16,2-13 0-16,3-8-1 0,5-16 3 16,9-27-7-1,14-16-4-15,9-11-17 0,6-3-43 16,-4 3-285-16</inkml:trace>
  <inkml:trace contextRef="#ctx0" brushRef="#br0" timeOffset="43256.0743">9183 9013 276 0,'-14'-5'35'16,"-8"-4"-33"-16,1 6 17 16,6 3 13-16,12 0-4 15,0 0 5-15,3 0-15 16,0 0-6-16,0 0-5 15,0 17-6-15,0 13 1 16,15 9 9-16,6 3-3 16,4 1 1-16,5-2-3 15,6 0-1-15,1-1 4 16,5 4-5-16,-2-6 7 16,-4-5-4-16,-6-8-5 0,-5-3-1 15,-5-4 0-15,-4-7-1 16,-7-2 0-16,-6-7-3 15,-3-2 0-15,0 0-8 16,0 0 2-16,0 0-8 16,-6-11-50-16,-10-15-256 15</inkml:trace>
  <inkml:trace contextRef="#ctx0" brushRef="#br0" timeOffset="43549.6275">9432 8984 308 0,'0'0'40'0,"0"0"1"16,0 0 13-1,0 0-23-15,0 0-16 0,0 11-5 16,-6 11-5-16,-3 11 6 16,-9 12 3-16,-4 5-5 15,-4 5 2-15,-6 2-6 16,3 6 2-16,-4-9-3 15,1 1 1-15,6-7-1 16,2-8-3-16,8-7-1 16,4-8-5-16,3-9 3 15,5-3-10-15,3-4-6 16,1-5-10-16,0-4-37 16,8 0-46-16,10 0-188 15</inkml:trace>
  <inkml:trace contextRef="#ctx0" brushRef="#br0" timeOffset="44653.5233">9657 9272 216 0,'-4'0'51'16,"4"0"-29"-16,0 0 12 16,0 0-18-16,0 0-13 15,4 0 0-15,-1 0 5 16,0 0 2-16,3 0 0 15,-3 4-4-15,3-1-1 16,0-3-1-16,-5 4-3 16,4-4-1-16,-2 0-6 15,-3 3-12-15,0 3-12 16,0 10-88-16</inkml:trace>
  <inkml:trace contextRef="#ctx0" brushRef="#br0" timeOffset="44875.2083">9690 9528 74 0,'3'11'79'0,"0"3"-9"15,3 1-18-15,-3-4-5 16,3 8-14-16,-3 0-3 16,4-1-10-16,-1 1-4 15,-3-2-8-15,0-2-3 16,2 2-5-16,-5-2-2 15,3-3 2-15,-3-1-6 16,0-2-3-16,0 1-11 0,0-4-16 16,0 2-176-1</inkml:trace>
  <inkml:trace contextRef="#ctx0" brushRef="#br0" timeOffset="49525.7399">11516 6767 256 0,'13'0'20'0,"1"0"-14"16,-8 0 21-16,3 0 6 15,7 0-3-15,-2 0-2 16,2 0-5-16,-1 0 0 15,9 0-3-15,-1 0 2 16,12 0-6-16,4 0-3 16,13 0 3-16,4 0-4 15,9 0-5-15,2 0 2 16,15 1-6-16,6 3 2 16,9 0-4-16,12-4 3 0,9 2-1 15,6-2 0-15,7 2 1 16,14-2-2-16,4 0 1 15,12 4-2-15,15-3-1 16,3 1 2-16,9-2 1 16,7 0 0-16,13 0 1 15,6 2-1-15,6-1-3 16,1 7 1-16,-9-1-1 16,-5 0 0-16,5 3 0 15,-6-3 3-15,6-3-3 16,-2-4 0-16,-7 0 0 15,-3 0 0-15,-8 0 2 16,-2-7-1-16,-3-3 1 0,-12 3-1 16,-13 3-1-1,-16 1 1-15,-16-1-1 0,-16 4 3 16,-11 0-3-16,-8 0 1 16,-12 0 1-16,-10 0-2 15,-22 0 0-15,-15-2-1 16,-20 0 0-16,-12 1 1 15,-4-2 1-15,0 3 5 16,0-10-4-16,-3-5-2 16,-10-4-20-16,-10-4-21 15,-3-2-32-15,-3-2-46 16,-4-5-167-16</inkml:trace>
  <inkml:trace contextRef="#ctx0" brushRef="#br0" timeOffset="49924.2662">17516 6277 334 0,'0'6'37'0,"3"5"-35"15,23 10-2-15,10 2 5 16,9 8 0-16,16-2-1 15,4 1 1-15,13-2 4 16,13 4 3-16,4-5 2 16,7 2-1-16,-4 0 3 0,-7-3-3 15,-9 3-6-15,-14 4-3 16,-16 1 2-16,-20 2-2 16,-12-2-3-16,-17 6 3 15,-3 6 2-15,-27 4 6 16,-21 7-2-16,-14-1 2 15,-13 0-5-15,-12 4 1 16,-11 0-1-16,-8 2-2 16,2 5-3-16,4-6-2 15,9-6-3-15,15-10-5 16,19-12-8-16,14-7-20 16,22-14-36-16,18-12-229 0</inkml:trace>
  <inkml:trace contextRef="#ctx0" brushRef="#br0" timeOffset="50801.9112">19519 6122 338 0,'0'-12'16'15,"-7"12"-9"-15,2 0 20 0,3 0 1 16,2 0-13-16,0 12-8 15,0 22-4-15,0 12 11 16,0 17 4-16,3 9-8 16,8 6 0-16,-5 7-1 15,3 4-4-15,-1 9-3 16,0 5 6-16,-4 4-5 16,-1 3-2-16,-3 0 4 15,0-7-1-15,0-4-1 16,0-4-2-16,-3-12 1 15,-9-8 0-15,-2-18-1 16,0-15 0-16,4-13-1 16,4-17 0-16,4-8 1 0,2-4-1 15,-1 0 4-15,1-26 8 16,0-23-12-16,9-17-12 16,18-18 10-16,9 4-1 15,10 3 1-15,2 6-2 16,4 17 4-16,1 8 2 15,-3 11-1-15,-4 12-1 16,-4 6 0-16,-6 9 0 16,-7 8 0-16,-2 0 0 15,-3 12 1-15,-2 15 0 16,-2 11-1-16,-2 10 5 16,-2 10 0-16,-4 8-3 0,2 5 3 15,-3-2-3-15,0 1-1 16,-1-2 1-16,4-5-2 15,-5-7 0-15,0-5 0 16,1-9 0-16,-3-8 0 16,0-11 0-16,-4-5-2 15,0-10-6-15,-3-4 1 16,4-4-8-16,-4 0-5 16,0-12-19-16,0-20-134 15</inkml:trace>
  <inkml:trace contextRef="#ctx0" brushRef="#br0" timeOffset="51686.4658">20262 5736 364 0,'-6'-7'25'0,"6"7"-25"15,0 0-12-15,3 0 12 16,22 0 12-16,11 0-1 15,10 7-1-15,8 12-2 16,2 8 1-16,3 7 1 16,-8 5-2-16,-8 7-3 15,-15 6-2-15,-8-1 2 16,-20 8-1-16,0 0 7 16,-26 0-3-16,-22-1 2 15,-8-3-3-15,-2-5-1 16,-1-8 1-16,16-8-2 15,12-10 2-15,11-12-2 16,16-4-5-16,4-6 0 0,0 0-11 16,27-2 11-16,19 0 4 15,27 0 9-15,18-12-5 16,14-5-8-16,5-2-2 16,4 0-8-16,0 5-23 15,-8 2-107-15</inkml:trace>
  <inkml:trace contextRef="#ctx0" brushRef="#br0" timeOffset="55191.7341">5083 13554 101 0,'0'17'87'16,"0"-4"-68"-16,0-4 2 15,0 7 15-15,0 6 1 16,-2 19-4-16,-7-1-4 15,2 3 0-15,-2 2-2 16,0 5-9-16,1 7-6 16,0 9-3-16,3 8-1 15,2 13 1-15,3 9-5 16,0 17 1-16,0 12-1 0,0 14 1 16,0 1-1-1,-3-2 2-15,0 2-2 0,0-7-2 16,3-12 2-16,0-15-2 15,0-9-2-15,0-7 0 16,0-9 0-16,0-8 0 16,0-14 0-16,0-11 0 15,0-16 0-15,0-10 0 16,0-10 0-16,-3-8-2 16,-4-1-2-16,-5-3-7 15,-2-10-21-15,-2-27-109 16</inkml:trace>
  <inkml:trace contextRef="#ctx0" brushRef="#br0" timeOffset="56420.1535">4947 13844 361 0,'3'0'0'0,"3"0"-12"16,6 0 12-16,12 0 8 0,13 6 5 15,11 0 6-15,10-3-8 16,12-3 0-16,15 0 7 15,12-3-3-15,18-12-2 16,10 2-1-16,8-7-3 16,7 1-2-16,5 1 1 15,3-1 1-15,1 1-3 16,9-3-1-16,8-1 3 16,7 0-3-16,6 0-2 15,1 2-2-15,-1-1-1 16,-1 3 3-16,7 1 0 15,7-3 5-15,10 4 4 0,8-1-7 16,-1 5 0-16,-9-3-4 16,-4 8 1-16,-1-4 2 15,2 4 0-15,4 0-3 16,-2-1 8-16,-1 0-5 16,-1-2 0-16,-3 2-3 15,0-6 0-15,3-1 2 16,1-7-3-16,-4 0 0 15,-6 0-1-15,-6 3 1 16,-6 8 1-16,-13 0 3 16,-8 5-4-16,-12 1-3 15,-19 3 2-15,-15 2 0 16,-18 0 1-16,-22 0 0 0,-11 17 0 16,-12-2 0-16,-7 7-1 15,-10 5 1-15,-3 4 0 16,-5 6-1-16,-3 7 1 15,-6 15 4-15,-4 8-3 16,-5 10 1-16,-3 6-1 16,0 6 2-16,0 7-1 15,-11 2-2-15,2 10 2 16,-3 1 0-16,-2 4 0 16,7-1 1-16,1 0-2 15,6-2 4-15,-3 5-3 16,3-1 2-16,0 2-2 0,0-5-1 15,0-5 1 1,0 0 0-16,0-11-1 0,-3-7-1 16,-7-3 1-16,1-11-1 15,-9-9-1-15,0-9 1 16,-9-12 1-16,-11-7 0 16,-12-4 1-16,-11-8-1 15,-16-3 0-15,-12-7-1 16,-15-7 1-16,-16-1 0 15,-12-7-1-15,-16 0 2 16,-10 0-2-16,-11 3 0 16,-9 1 0-16,-10 3-2 15,-14 1 2-15,-12 6 2 0,-6-4-1 16,-7 4-1 0,-7-6-4-16,4 6 4 0,-12-9 0 15,-1 7 0 1,-3-2 0-16,1 3 0 0,2 1 0 15,-3-6 0-15,3 1 1 16,5-7 1-16,7-2-2 16,15 0 0-16,7 0 0 15,3 0 2-15,12-5 0 16,14-2 0-16,11-3-2 16,23 5-1-16,13-2 0 15,9 3 1-15,14-2 0 16,10 1 0-16,9 3 1 15,9-2-1-15,13 3 0 0,5-3 1 16,9 1-1-16,10-2 0 16,12 3-3-16,6-1-2 15,5-3-6-15,4 0-15 16,8-1-27-16,5-13-37 16,5-4-88-16</inkml:trace>
  <inkml:trace contextRef="#ctx0" brushRef="#br0" timeOffset="56870.8397">6339 14302 369 0,'-9'-3'27'0,"5"3"-23"16,4 0-1-16,0 33 5 0,0 29-1 15,-3 24 5 1,-5 12-4-16,2 8-5 0,0 2 6 16,3 1-4-16,-4-3 3 15,1 1-2-15,-2-8-5 16,-1-7 3-16,-4 0-1 16,4-11 1-16,0-4-4 15,-3-8 0-15,3-11 2 16,3-14-4-16,-1-15-2 15,4-9-3-15,0-18-5 16,0-2-8-16,3-33-40 16,0-28-294-16</inkml:trace>
  <inkml:trace contextRef="#ctx0" brushRef="#br0" timeOffset="57404.722">6281 14496 42 0,'6'-16'226'0,"7"0"-223"16,8-9 0-16,9-1 15 16,6 0-6-16,7 0 0 15,2 5 7-15,4 5-8 16,-4 6 6-16,4 10-5 15,-4 0-2-15,1 11-3 0,-4 18 2 16,-9 7 0-16,-5 1 2 16,-7 7-1-16,-6 3-1 15,-2-1 1-15,1 4 2 16,-4-2-6-16,-1 11 4 16,0 6-3-16,0 9 3 15,1 4-3-15,-5 2-5 16,1 0 3-16,-6 2-2 15,0-2-2-15,0-3 3 16,0-7 1-16,-3-4-3 16,-15-8 3-16,-3-1 0 15,-3-3 1-15,-4-2-2 16,-5-5 3-16,0-6 1 0,-9-5 0 16,-4 1 0-16,-6-11-8 15,1 0 1-15,5-5 3 16,1-6-1-16,5 0-3 15,4-8-4-15,5 1 3 16,4-1 1-16,9-7-3 16,2 0-10-16,2 0-3 15,5 0-19-15,9-22-47 16,0-18-194-16</inkml:trace>
  <inkml:trace contextRef="#ctx0" brushRef="#br0" timeOffset="57734.642">7471 14534 280 0,'0'0'104'16,"0"8"-101"-16,0 23 1 15,0 15 7-15,-10 26 13 16,-2 10-14-16,3 5 0 16,-3 5-2-16,3 3 3 15,0 2-3-15,-1 5-1 16,4 1 0-16,-3 2-2 16,1-1-4-16,-2-9 3 0,4-7-4 15,0-14 0 1,0-24-4-16,3-16-4 0,3-24-2 15,0-10-5-15,0-21-8 16,0-34-102-16</inkml:trace>
  <inkml:trace contextRef="#ctx0" brushRef="#br0" timeOffset="58124.5444">7380 14446 295 0,'0'-26'38'0,"5"8"-31"16,10 3 16-16,4 0-10 16,11 4-1-16,3 4 3 15,9 3 1-15,-1 4-6 16,4 0 0-16,-3 18 0 16,1 8-7-16,-7 7 0 15,-6 5 1-15,-2 9 3 16,-4 5-3-16,-3 6 7 15,-9 11-3-15,-3 9 4 16,-6 18-1-16,-3 9-3 16,0 6 2-16,0 5-2 15,0-1-6-15,0-5-2 16,3-7 2-16,10 0-2 16,2-12 0-16,6-6-2 0,6-12 4 15,-2-18-4-15,-2-10 2 16,-4-13-1-16,-7-10-5 15,-6-7-6-15,-6-12-8 16,-6-3-7-16,-22-3-61 16,-11-19-234-16</inkml:trace>
  <inkml:trace contextRef="#ctx0" brushRef="#br0" timeOffset="58343.2611">7240 15400 408 0,'0'0'4'16,"0"-3"2"-16,0 3 1 15,15-5-7-15,12-5 0 16,19-5 4-16,11-4 5 16,13-6 1-16,6-1-5 15,-3 2-5-15,2 1-3 16,-11 0-11-16,-4 5-21 15,-14 3-230-15</inkml:trace>
  <inkml:trace contextRef="#ctx0" brushRef="#br0" timeOffset="58948.7124">8759 14057 99 0,'-18'12'50'15,"9"-3"-17"-15,2-4 20 16,4-2 7-16,3 0-22 0,0-3-19 16,0 1 2-16,0 6-9 15,10 1-11-15,14 6 16 16,16 1 2-16,11 0-3 15,15-5-5-15,8-1 4 16,11-6-5-16,6-3 0 16,-1 2-5-16,-8-2-4 15,-12 0-1-15,-16 2-1 16,-17-2-3-16,-16 0-6 16,-12 0-5-16,-9 0-7 15,-3 0 3-15,-21 0-48 16,-10 0-106-16</inkml:trace>
  <inkml:trace contextRef="#ctx0" brushRef="#br0" timeOffset="59183.7508">9169 14200 7 0,'0'17'185'16,"0"10"-159"-16,0 21 20 16,0 18-4-16,0 15 0 15,6 11-12-15,2 13-7 16,1 6 6-16,4 10-7 15,-1 3-6-15,3 1-3 16,0-4-2-16,4-10-7 16,-5-9-3-16,2-10 0 15,-4-7-2-15,-1-12-3 16,2-17-5-16,-1-16-9 16,-2-22-10-16,7-18-47 0,5-36-220 15</inkml:trace>
  <inkml:trace contextRef="#ctx0" brushRef="#br0" timeOffset="59488.1641">10000 14325 173 0,'0'21'84'0,"0"20"-54"15,-7 17 13-15,-5 9-4 0,0 13-12 16,0 5-3-16,3 2-13 16,0 7-1-16,6-3-2 15,3 7-2-15,0-6-1 16,0-4-1-16,0-3-1 16,3-12-2-16,3-4 0 15,0-9-1-15,0-16-2 16,-3-11 0-16,-2-11 0 15,2-11-9-15,-3-11-4 16,0-15 0-16,0-25-103 16</inkml:trace>
  <inkml:trace contextRef="#ctx0" brushRef="#br0" timeOffset="59893.9385">9890 14337 251 0,'0'-45'16'0,"3"0"-13"16,16 4 5-16,11 6 13 15,9 1-2-15,3 9 5 16,4 10-3-16,3 8-1 16,-1 7 0-16,-2 3-5 15,-1 19-10-15,-3 12 2 16,-2 1 3-16,-3 10-2 0,-4 3 1 15,-3 15 0 1,-2 9 2-16,-4 9 0 0,-6 7 1 16,0 8-5-16,0 0-2 15,-5 6-3-15,4 5 4 16,-1-4-6-16,-1-1 2 16,3-7 0-16,1-6-2 15,-2-6-1-15,-1-9 0 16,-1-11 0-16,0-8 0 15,-6-14-4-15,-3-16 2 16,0-9-4-16,-6-10-3 16,0-6-7-16,-6 0-18 0,-21-15-96 15,-4-21-137 1</inkml:trace>
  <inkml:trace contextRef="#ctx0" brushRef="#br0" timeOffset="60105.8201">9936 14985 204 0,'-3'0'177'16,"3"0"-177"-16,6 0-3 16,24 0 3-16,11 0 3 15,18 0 1-15,11 0-2 16,15-3 0-16,12-5-2 15,12-6-5-15,6-8-20 0,-7-7-248 16</inkml:trace>
  <inkml:trace contextRef="#ctx0" brushRef="#br0" timeOffset="61595.3838">6391 16839 267 0,'15'-7'109'0,"-7"0"-105"16,-8 7 12-16,0 0 6 16,0 0-17-16,4 14-5 15,5 15 4-15,3 19 9 16,0 10-3-16,3 6 0 16,-3 8 0-16,1 6 1 15,-4 3-2-15,0 7-3 16,0-1-1-16,-3 1 4 15,0-4-5-15,0-7-1 16,0-6-2-16,-6 1-1 0,0-9 3 16,0-5 2-16,0-10-5 15,0-18 2-15,0-11-2 16,0-8 0-16,0-11 1 16,0 0-1-16,0 0 0 15,0-8 1-15,0-22 4 16,0-16-5-16,0-22-1 15,12-1-2-15,6 3 3 16,4 8-2-16,8 13 2 16,3 2 0-16,3 9 0 0,2 1 0 15,-2 11 0 1,-3 3 0-16,-8 9 0 0,1 9-3 16,-4 1 3-16,-1 0-2 15,1 9 1-15,-2 9 0 16,2 4 1-16,2 4 0 15,1 8 4-15,-2 1-2 16,-1 3 0-16,2 1-1 16,-3 0 1-16,-3 3 0 15,-2-5-1-15,-7-1 2 16,0-6-1-16,-4-5-2 16,-2-9 0-16,-3-3 0 15,0-4-2-15,4-7-7 16,-1-2-8-16,0 0-26 15,6 0-44-15,3-18-201 0</inkml:trace>
  <inkml:trace contextRef="#ctx0" brushRef="#br0" timeOffset="62210.3779">7455 17737 295 0,'0'0'52'0,"0"0"-16"15,0 0-3-15,0 0-13 16,0 3-10-16,3 13-6 15,3 6 1-15,-3 8 5 16,6 3-5-16,-6 3 1 16,3 0-2-16,0 1 0 15,0-4-2-15,1-3-1 16,-4-4 0-16,0-4 0 0,0-9-1 16,-3 0 0-16,3-7-1 15,-3-3-6-15,3 3-12 16,-1-6-23-16,1-12-128 15</inkml:trace>
  <inkml:trace contextRef="#ctx0" brushRef="#br0" timeOffset="62796.2007">8043 17460 320 0,'0'0'33'15,"0"0"-29"-15,28 0-4 16,11 3 13-16,16 0-2 0,8 5 2 15,1-4-6 1,6-4 0-16,-3 0 2 0,2 0-5 16,-8-4 0-16,-9-10-4 15,-13 4-3-15,-16 1-3 16,-10 5-14-16,-10 4-19 16,-3 0-80-16</inkml:trace>
  <inkml:trace contextRef="#ctx0" brushRef="#br0" timeOffset="63006.446">8328 17712 338 0,'0'3'54'0,"0"-3"-50"16,0 0 11-16,0 0-14 0,22 0 8 16,14 0-3-16,13-9 7 15,11-6-4-15,4-1 0 16,0-2-9-16,-1 3-1 15,1-2-3-15,-1 1 3 16,-2 2-15-16,-3-3-10 16,-6 6-38-16,-1-2-162 15</inkml:trace>
  <inkml:trace contextRef="#ctx0" brushRef="#br0" timeOffset="63546.7551">8513 16927 125 0,'-9'-6'272'16,"6"6"-264"-16,3 0 16 15,0 0-5-15,0 9-15 16,0 28-2-16,0 19 2 16,-3 20 6-16,3 20-1 15,0 3-5-15,0 10 3 16,0 1 0-16,0 0-2 15,3-2 0-15,3-5-3 16,0-14-1-16,1-5-1 0,2-11-1 16,2-19-1-16,-1-9 1 15,-1-13-8-15,3-20-8 16,0-10-12-16,6-5-65 16,9-40-199-16</inkml:trace>
  <inkml:trace contextRef="#ctx0" brushRef="#br0" timeOffset="64154.7603">9693 16787 298 0,'0'8'36'0,"0"20"-23"16,0 13 4-16,0 11 6 16,0 11-5-16,3 5-2 15,0 7-7-15,3 9 1 16,-6 4 4-16,3 2-3 15,0 4-3-15,0-10-3 0,4-4 1 16,-1-7-2-16,-3-16-3 16,1-14 0-16,3-21-1 15,-4-11-1-15,-3-7 1 16,4-4 1-16,-4 0 7 16,0-22 7-16,0-15-7 15,0-16-6-15,0 1-2 16,0 2 0-16,12 7 1 15,3 7-2-15,3 9 1 16,1 8-2-16,1 9-2 16,-1 7 2-16,-1 3 2 15,3 0-1-15,1 0-1 0,2 14 2 16,-3 8 0-16,3 8 1 16,1 7 2-16,-8 7 1 15,2 2-1-15,-5 6-2 16,-1-3 0-16,-4-2-1 15,1-3 0-15,-4-8 0 16,-3-7 1-16,1-7-1 16,0-3-2-16,-4-7-2 15,0-5-9-15,0-4-25 16,0-3-77-16</inkml:trace>
  <inkml:trace contextRef="#ctx0" brushRef="#br0" timeOffset="64520.3266">10296 17730 237 0,'7'0'21'16,"2"4"-14"-16,6 7 15 15,3 3-1-15,4 0 2 16,-2 3-9-16,-4 1-6 15,-4-1 2-15,-5 2 4 16,-3 3 8-16,-4 8 2 16,0 2-1-16,-14 5-9 0,-5-2-6 15,-1-5 1 1,4-6 0-16,7-5-4 0,0-9-3 16,6-3 4-16,3-4-4 15,0-3-2-15,0 1-5 16,6 3 1-16,12 0 3 15,6 0-1-15,10-3 1 16,2-1 0-16,10 0-1 16,3 0-7-16,5 0-9 15,6 0 1-15,-5-2-65 16</inkml:trace>
  <inkml:trace contextRef="#ctx0" brushRef="#br0" timeOffset="69464.652">13413 14732 361 0,'-23'0'11'16,"12"0"6"-16,8-8 25 15,3 8-15-15,0 0-12 16,0 0-15-16,14 0 1 15,14 8-1-15,20 11 12 16,18-1-2-16,16 1 1 16,15-2-4-16,16-3 3 15,14-6 2-15,25-5-4 16,21-3 1-16,18 0 4 0,13 0-8 16,4 0-2-16,1 0 2 15,1 6 0-15,-5-1-1 16,-1 3-2-16,1-3-2 15,-7-5 0-15,-7 4 5 16,-9-2 5-16,-10 3-9 16,-16 5 2-16,-20 0-2 15,-20 2-1-15,-28 3-1 16,-19 2-3-16,-23-4-3 16,-21-3 0-16,-8-2-6 15,-14-7-4-15,-3-1-5 0,-20 0-1 16,-19-16-47-1,-9-17-120-15</inkml:trace>
  <inkml:trace contextRef="#ctx0" brushRef="#br0" timeOffset="69815.7873">16629 14446 381 0,'0'0'22'15,"7"0"-22"-15,28 15 0 16,20 9 2-16,24 6 1 16,12 3 1-16,12 4 1 15,1 0-2-15,4 0 7 16,-5 6-9-16,-12-2 6 0,-11 4-4 16,-11 3 0-16,-16-5-1 15,-14-2 0-15,-17 0 0 16,-18 2 0-16,-4 1 5 15,-30 8 3-15,-25 6 1 16,-19 8 0-16,-18 11-6 16,-18 3-3-16,-17 2 0 15,-3-1-2-15,0-5 0 16,14-13-2-16,25-15 1 16,29-22-9-16,36-20-2 15,26-6-15-15,20-37-157 16</inkml:trace>
  <inkml:trace contextRef="#ctx0" brushRef="#br0" timeOffset="70536.1326">18855 13994 352 0,'-11'-7'56'0,"10"4"-45"16,-2 3 1-16,3 0 1 15,0 14-12-15,0 26 0 16,0 23 8-16,0 20 4 16,3 18-3-16,-3 8-2 15,0 12-2-15,0 12 3 16,0 2-1-16,0 8-3 16,-3 0 4-16,-10 1-3 15,0-4-1-15,-1-4 2 16,2-12-3-16,6-18-4 0,6-21 0 15,0-27 0-15,0-21 0 16,0-18-1-16,0-12-3 16,0-7 4-16,0-16 0 15,0-28 0-15,6-27-3 16,11-26 1-16,8 2 1 16,7 2 2-16,10 10 1 15,3 13-1-15,7 8 2 16,1 11-1-16,2 13-1 15,0 13 1-15,-2 15-2 16,2 6-1-16,-5 4-2 16,-6 17 3-16,-6 13 1 15,-5 10-1-15,-10 8 2 16,0 10-1-16,-8 5 2 0,1 7 1 16,-2 7-1-16,-5 5-1 15,2 1-1-15,0-5 1 16,0-9-2-16,-1-9-2 15,0-10 2-15,-1-10-1 16,2-9-1-16,-8-15-4 16,0-7-7-16,-3-9-7 15,0-3-5-15,0-28-21 16,0-17-131-16,6-17-66 16</inkml:trace>
  <inkml:trace contextRef="#ctx0" brushRef="#br0" timeOffset="71038.763">19589 13485 403 0,'0'0'0'16,"0"0"-12"-16,24 0 12 15,11 6 5-15,17 6 1 0,10 3 1 16,-4 5 7-16,-7-1-7 16,-14 8-1-16,-11 1 1 15,-13 5-4-15,-13 4 3 16,0 11 5-16,-18 0 3 15,-13 2-3-15,-2-6-6 16,8-9-3-16,5-7-2 16,10-12 0-16,8-6-2 15,2-2-1-15,3 7-2 16,19 4 5-16,10 5 0 16,7 2 0-16,7 0 0 15,0 3 1-15,-1 0-1 0,-9 2 1 16,-11 1 0-1,-8 4 2-15,-14 2-2 16,-3 6 2-16,-17 3 3 0,-25 8-6 16,-12-4 0-16,-11-4 0 15,-13-6-8-15,-2-14-9 16,4-9-29-16,7-15-124 16</inkml:trace>
  <inkml:trace contextRef="#ctx0" brushRef="#br0" timeOffset="71802.0077">23454 8526 81 0,'-14'-15'211'0,"3"3"-180"16,2 6 5-16,8 6-2 15,-1 0-10-15,2 11-12 16,-1 18-3-16,1 13 6 16,-2 16-1-16,1 5-1 15,-1 5-2-15,2 6-3 16,0 7-3-16,2 11-1 16,9 10 1-16,-2 15-2 15,-2 8 2-15,-4 4-2 16,-3 4-1-16,0-10 1 15,0-12-3-15,-10-9 0 16,1-21 0-16,2-18-1 0,1-19-2 16,2-16-2-16,2-17-4 15,1-11-2-15,-2-17 3 16,3-31-35-16,0-18-88 16,0-17 20-16,6-7 32 15</inkml:trace>
  <inkml:trace contextRef="#ctx0" brushRef="#br0" timeOffset="72019.5566">23486 9289 231 0,'0'-4'78'0,"4"-2"-70"16,10 3-5-16,9-3 3 0,12 2 8 16,14-2 3-16,6-1 2 15,15-2 1-15,10 0-3 16,8-4 5-16,4-1-13 15,1 3-3-15,-6-3-3 16,-6 3-3-16,-12 0-4 16,-14 5-7-16,-19-3-11 15,-18 2-26-15,-11 0-131 16</inkml:trace>
  <inkml:trace contextRef="#ctx0" brushRef="#br0" timeOffset="72336.0732">24371 8490 346 0,'0'0'39'16,"1"14"-39"-16,6 19 0 16,1 17 15-16,-4 13-2 15,1 7 4-15,-4 12-6 16,-1 5 3-16,0 6-1 15,0 1-2-15,2 9 0 16,2 3 3-16,5 0-9 16,0-2 0-16,2-5-1 15,0-4-4-15,-2-6 2 0,1-8-4 16,-2-13 2-16,-2-7-2 16,-1-18-5-16,-1-10-3 15,2-15-6-15,0-14-11 16,6-4-38-16,6-22-114 15</inkml:trace>
  <inkml:trace contextRef="#ctx0" brushRef="#br0" timeOffset="72732.6505">25017 9150 152 0,'0'-4'190'0,"0"4"-173"15,0 0 23-15,0 0-2 16,0 0-19-16,0 0-12 16,0 0-7-16,8 0 0 15,13 4 0-15,12 3 11 16,12 1-4-16,7-5-2 0,8-3 2 16,3 0-3-16,0 0-2 15,-6 0-2-15,-4 0-2 16,-12-4-6-16,-12 4-7 15,-15 0-16-15,-14 0-58 16,-11 15-236-16</inkml:trace>
  <inkml:trace contextRef="#ctx0" brushRef="#br0" timeOffset="72950.2433">25028 9545 37 0,'-3'2'342'0,"3"1"-334"15,0-3-1-15,0 3 2 16,2 1-8-16,16 3 11 16,10 1 6-16,11-5 0 15,10-2-2-15,6-1-6 16,3 0-2-16,2 0-8 16,-4 0 0-16,-3-4-3 15,-5 0-14-15,-9 0-18 16,-8 4-74-16</inkml:trace>
  <inkml:trace contextRef="#ctx0" brushRef="#br0" timeOffset="73871.5691">28264 8658 290 0,'0'-12'71'16,"0"6"-63"-16,0 6 2 16,0 0 4-16,0 21-5 15,0 17 2-15,0 16 12 16,0 17-6-16,0 9-7 16,0 5 1-16,0 2-5 15,-3 5-1-15,-5 6 2 16,-1-2 1-16,-2-4-6 0,-4-7 0 15,-1-9 2-15,-2-6-2 16,1-11-1-16,3-18-1 16,6-12 0-16,2-14 0 15,6-8-1-15,0-7 1 16,0 0 4-16,0-18 2 16,17-26-6-16,11-14-5 15,11-10 4-15,7 2-2 16,0 12 3-16,0 6 0 15,-4 16 0-15,-3 10 1 16,-10 12-1-16,-6 10 0 16,-2 0 0-16,-3 22 0 15,0 9 1-15,-2 6 1 0,-5 4 1 16,-4 3 1-16,-2 2-3 16,-1 2 4-16,0-3-3 15,-1-1 2-15,-1-8-4 16,-2-6-1-16,1-11-1 15,-1-2-1-15,0-9-8 16,0-8-7-16,2 0-31 16,4 0-119-16</inkml:trace>
  <inkml:trace contextRef="#ctx0" brushRef="#br0" timeOffset="74082.3683">28902 9810 185 0,'0'37'65'0,"0"3"-18"15,0-2-4-15,0-6-15 16,0-3-8-16,0-6-3 16,0-5-13-16,0-5-4 15,5-4-2-15,0-5-12 16,1-4-16-16,4 0-52 15</inkml:trace>
  <inkml:trace contextRef="#ctx0" brushRef="#br0" timeOffset="74728.3273">30234 8982 377 0,'-3'-11'8'0,"-4"7"16"15,5 4 8-15,0 7-23 16,-1 27-9-16,-1 20 8 16,-2 23 10-16,-2 11-7 15,0 8-2-15,0 3-3 16,-1-9 2-16,3-8-1 15,-1-9-2-15,4-13-3 16,0-13 0-16,3-18-2 16,0-9 0-16,0-14 0 15,0-6 2-15,0 0-2 0,0-4 6 16,4-21-6-16,16-15-1 16,3-9-7-16,6 2 8 15,-1 9-2-15,-7 10 1 16,0 12-1-16,-6 13 0 15,0 3-1-15,-3 7 1 16,1 20 2-16,-1 5 1 16,-4 8 1-16,-1 2 4 15,-4 1-5-15,-2 1 2 16,-1-3 2-16,0-6-2 16,0-5-1-16,2-8-1 15,-1-7-2-15,1-6 1 0,-1-9-5 16,-1 0-6-1,3 0 1-15,3-13-25 0,5-9-171 16</inkml:trace>
  <inkml:trace contextRef="#ctx0" brushRef="#br0" timeOffset="74922.4295">30604 9954 157 0,'1'29'51'16,"-1"-4"-10"-16,0-2-15 16,0-2 0-16,0-5-9 0,0-6-7 15,0-2-10 1,2-4 0-16,-1-4-15 0,4 0-23 16,5 0-59-16</inkml:trace>
  <inkml:trace contextRef="#ctx0" brushRef="#br0" timeOffset="75545.8782">30568 9759 264 0,'-3'-9'39'0,"3"7"-26"16,0 1 4-16,7 1-8 16,13 0-2-16,7 5-2 15,6 17 1-15,3 11 5 16,-1 4-1-16,-8 3-3 15,-6 3-2-15,-13-1-1 16,-8 4-2-16,-2 0 3 16,-22-4 10-16,-12-4-4 15,-1-8-2-15,0-5-1 16,2-7-1-16,5-7 1 16,8-4 4-16,8-2-6 15,8-5-2-15,2 0-1 0,4 2-2 16,0-2-1-16,0 5-8 15,7-2 4-15,13 6 4 16,8-6 3-16,7-1-3 16,6 2-1-16,6-4 0 15,3 1-2-15,4-1-11 16,-3 0-17-16,1 0-64 16,0 0-227-16</inkml:trace>
  <inkml:trace contextRef="#ctx0" brushRef="#br0" timeOffset="76062.0613">31970 9435 371 0,'-7'-9'79'0,"2"5"-62"16,4 4-14-16,1 7-3 15,-6 26-6-15,-1 22 6 16,-4 19 9-16,-5 11-3 16,-1 9 2-16,0 1-4 15,1-7 3-15,-1-7-4 16,-2-12 0-16,3-13 0 0,4-15-3 15,2-17 2-15,5-11-2 16,4-13 0-16,1 0 3 16,0-9 2-16,0-17-5 15,0-9-10-15,0-2 7 16,9 7 1-16,4 5 0 16,-1 12 1-16,-3 4 1 15,-3 9 0-15,2 0 0 16,-1 0-1-16,5 15 1 15,0 3 1-15,2 8 0 16,-1 3 0-16,-3 1 2 16,2 1-2-16,-6 1 1 15,-3-5 0-15,-3-1-2 16,0-8 0-16,-1-6-2 0,-13-5-3 16,-4-7-5-16,2 0-29 15,8-7-102-15</inkml:trace>
  <inkml:trace contextRef="#ctx0" brushRef="#br0" timeOffset="76452.4815">32187 10152 158 0,'21'6'34'0,"2"5"-5"15,7 0 6-15,-3 2-3 0,-3-3-4 16,-5 8 0-16,-8-2 0 15,-6 3-4-15,-5 3-1 16,0-6-7-16,-11 3 2 16,-8-1-6-16,1-6-1 15,4-1-7-15,8-4-4 16,6-3 0-16,0 4-5 16,0 2-1-16,9 1 6 15,6 4 1-15,0 7-1 16,1 0 4-16,-2 3-3 15,-1 2 1-15,-2 1-2 16,-5-2 1-16,-6-4 0 16,0 0 1-16,0-3-2 0,0 0 6 15,-15-5 2 1,-8 0-1-16,-6-3-2 0,-4 1-4 16,-3-8-1-16,-2-4-5 15,-1 0-12-15,1 0-37 16,-10-8-108-16</inkml:trace>
  <inkml:trace contextRef="#ctx0" brushRef="#br0" timeOffset="78132.9903">26446 8655 107 0,'0'-7'78'16,"0"2"-32"-16,0 2-5 16,0 2-5-16,0-1-11 15,0 1-8-15,0 1-3 16,0-3-3-16,0 3-5 15,0 0 0-15,0 0 0 16,0 0-3-16,0 0 1 16,0 0-1-16,0 0 1 0,0 0 0 15,0 0 4 1,0 0-5-16,0 0 4 0,0 0-2 16,0 0-2-16,0 0 3 15,0 0 0-15,0 0 1 16,0 0-4-16,0 0 1 15,0 0-3-15,0 0-1 16,0 0-1-16,0 0 0 16,0 0-4-16,-2 6-3 15,-7 14 5-15,-1 8 3 16,-5 16 1-16,-3 4 1 16,3 3-2-16,5 6 0 15,4 1-2-15,6 3 2 16,0 5-2-16,0 1-2 0,15 7-3 15,7 2-9-15,6-6-3 16,7-11-15-16,1-8-23 16,4-18-20-16,-2-1-36 15</inkml:trace>
  <inkml:trace contextRef="#ctx0" brushRef="#br0" timeOffset="79896.0181">12451 8050 22 0,'0'10'14'15,"0"-2"12"-15,0-1 6 16,0-7 11-16,0 0 28 16,0 0-4-16,-4 0-19 15,-5 0-10-15,-7 0-20 16,-11 0-4-16,-9-5 1 0,-9-6-7 16,-13-7-6-16,-12 5 3 15,-9-9-1-15,-12 6 3 16,-12 1-1-16,-9 5 6 15,-4 6-11-15,-8 4 2 16,-6 0-1-16,-9 19 2 16,-13 20-3-16,-11 21-1 15,-2 17 3-15,-4 10 0 16,17 8 2-16,12 5-4 16,22-1-1-16,27 0 0 0,21-7 0 15,21 1-2-15,19 1 2 16,21 12 0-16,9 6 0 15,22 7 3-15,26 2-2 16,22-5 1-16,14-5 0 16,17-11-2-16,14-8 3 15,13-3-3-15,14-16 2 16,12-15-2-16,4-9-3 16,12-16 3-16,1-12 0 15,7-11 1-15,-2-10-1 16,0-10 2-16,-4-21-1 15,-7-11-1-15,-16-12-2 16,-2-9 2-16,-19-11 2 16,-10-7-2-16,-14-11 4 15,-17-14 0-15,-11-15-1 0,-15-14 0 16,-13-13-2-16,-18-3 1 16,-20-2-2-16,-10-5-2 15,-19 7 1-15,-29 19 1 16,-19 18 0-16,-17 26 0 15,-17 26 0-15,-14 18-5 16,-22 23-3-16,-17 21 3 16,-13 10-10-16,-15 34-16 15,-14 22-61-15,-2 14-166 16</inkml:trace>
  <inkml:trace contextRef="#ctx0" brushRef="#br0" timeOffset="80480.0876">7428 10497 211 0,'-76'-18'7'0,"0"8"-7"16,0 1 0-16,-6 5 0 16,0-4 0-16,-2-2 11 15,-1 6 4-15,-3 4 5 16,5 0 11-16,8 8-10 0,9 10-7 15,8 14 5-15,6 12-16 16,13 20 0-16,14 16 2 16,19 16-2-16,12 2-3 15,43-2 0-15,39-11 2 16,34-19 0-16,32-26-2 16,27-22 5-16,17-18-5 15,2-22 0-15,0-36 0 16,0-15 0-16,-8-24 0 15,-17-12 0-15,-26-15-15 16,-52-13-179-16</inkml:trace>
  <inkml:trace contextRef="#ctx0" brushRef="#br0" timeOffset="89348.4054">1902 1342 320 0,'-18'-14'34'0,"3"-1"-3"16,-3 1 22-16,9 8-12 16,6 6-13-16,3 0-10 15,0 0-2-15,-3 0-4 0,3 0-1 16,0 0-3 0,0 0-3-16,0 0 1 0,0 0-1 15,0 0-4-15,0 0-1 16,0 0 1-16,0 0 0 15,0 0-1-15,0 0 0 16,0 0 1-16,0 0 1 16,0 0-2-16,-3 0 2 15,3 0-2-15,0 0 1 16,0 0 0-16,0 0 0 16,0 0-1-16,0 0 0 15,0 0 0-15,0 0 0 0,0 0 1 16,0 0-1-16,0 0-2 15,0 0 2-15,0 0 0 16,0 0 1-16,0 0-2 16,0 0 1-16,0 0-2 15,0 0 2-15,0 0-1 16,0 0 1-16,0 0-3 16,0 0 3-16,-4 0-3 15,4 0-1-15,-6 0-5 16,-3 0-11-16,0-2-45 15,0 1 3-15,6-1-75 16</inkml:trace>
  <inkml:trace contextRef="#ctx0" brushRef="#br0" timeOffset="91349.8331">1775 1339 215 0,'0'0'16'16,"0"0"-10"-16,0 0 14 16,0 0 4-16,0 0-13 0,0 0-5 15,0 0 0 1,0 0-2-16,0 0 0 0,0 0-3 16,3 0-1-16,3 0 2 15,3 0-2-15,4 0 2 16,1 0-1-16,5 3 3 15,-1 2-4-15,3 1 2 16,1 2 0-16,-2 3-2 16,1 1 2-16,-5 0 0 15,2 6-2-15,0 1 2 16,-6 3 4-16,1 1-4 16,-4 4 7-16,-3-2 3 15,-3-2 0-15,-1 3-1 16,-2-3 1-16,0-2-4 0,0 7 8 15,-17 0-5-15,-5 3 5 16,-5 3-7-16,-4-2-5 16,-1 0 0-16,-2-3-1 15,4-2-2-15,5-7 0 16,1-3 0-16,12-6 3 16,6-8-3-16,3-1-2 15,3-2 2-15,0 0-2 16,0 0 1-16,0 0-10 15,0 0-4-15,21 0 8 16,12 0 6-16,10-2 4 16,8-5-2-16,-2-3-2 15,0-2 2-15,-7 1-1 0,-3 0-1 16,1 1 0-16,-3 5 1 16,-7-2-2-16,-9 4 1 15,-6-1-4-15,-6 1-1 16,0-1-5-16,0-4-11 15,-3-3-64-15,0-5-176 16</inkml:trace>
  <inkml:trace contextRef="#ctx0" brushRef="#br0" timeOffset="92176.0476">2320 1740 5 0,'0'0'77'16,"0"0"-41"-16,0 0-13 15,0 0-4-15,-2 0 4 16,2 0-8-16,0 0-5 16,0 0-3-16,0 5-1 15,0 2-3-15,0 3 11 0,0 5 2 16,0 4-5-16,0 5 6 16,0 3 0-16,0 4 0 15,0 1 0-15,-3 0 4 16,-9 1-6-16,-1 0-6 15,-4-2 1-15,-2 0-2 16,-5-3-2-16,0-5-6 16,2-4 0-16,-5-1-3 15,5-7-7-15,-1 1 7 16,4-9-6-16,1-3-28 16,6 0-45-16,6-15-148 15</inkml:trace>
  <inkml:trace contextRef="#ctx0" brushRef="#br0" timeOffset="92970.6344">2270 1105 143 0,'-19'-10'40'16,"-2"2"-14"-16,-3 1 13 16,-3-3-2-16,-7 1 1 15,4-2-22-15,-8 0-14 16,-4 2 20-16,-2 2-1 16,-9 4-13-16,-7 2 2 15,2 1-3-15,-2 0 2 16,8 1 0-16,7 11-6 0,2 5 5 15,0 3-8-15,-1 3 0 16,0 5 0-16,0 2 0 16,4 6 0-16,0 2-1 15,7 2 0-15,5-2 0 16,1 2 0-16,7 2 1 16,1 0-2-16,7 3 0 15,0 1 1-15,6 0 1 16,2 1-3-16,4-2 3 15,0 4 0-15,0 1 0 16,4 7 0-16,11 2-3 16,6 3 3-16,6-1 0 15,7-4 0-15,8-4 0 0,3-2 0 16,5-3 2-16,4-6-4 16,0-6 2-16,4-3-1 15,6-9 1-15,6-8 0 16,8-9 0-16,4-5 0 15,-6-2 3-15,0 0-3 16,-6-15 1-16,-1-12-1 16,5-10 3-16,-5-12-2 15,1-11 4-15,-4-12-2 16,-8-8 0-16,-6-9 2 16,-13-9-5-16,-12 3 0 15,-8 0-3-15,-13 10 1 0,-6 9-13 16,0 7-2-16,-16 15-27 15,-14 11-70-15</inkml:trace>
  <inkml:trace contextRef="#ctx0" brushRef="#br0" timeOffset="109833.998">2172 644 269 0,'0'-4'57'0,"-3"4"-36"0,0 0-21 16,3 0-8-16,-6 22-18 15,-6 23 26-15,-7 26 20 16,-11 27-8-16,-9 20 3 15,-7 18-2-15,-14 18-6 16,-10 14 7-16,-8 12-11 16,-2-4-3-16,14-16 6 15,14-15-4-15,16-23-2 16,14-22 3-16,13-22-3 16,7-28 0-16,2-21-6 15,0-18-2-15,5-11-8 16,20-14 16-16,33-58 8 15,33-48 2-15,24-45-9 0,15-19-1 16,-6 15-1-16,-21 27 1 16,-17 39 0-16,-23 34 1 15,-27 34-1-15,-14 22 0 16,-17 13-1-16,-5 38-18 16,-30 32 10-16,-24 34 9 15,-25 33 0-15,-12 5 16 16,-6-2-13-16,9-14 11 15,21-34-6-15,24-31 3 16,19-28-11-16,18-20 0 16,6-13-19-16,6 0 9 15,31-38 10-15,30-41 9 0,35-50 0 16,17-30-9-16,3 3-2 16,-14 26 2-16,-29 44 2 15,-27 38 0-15,-22 28-2 16,-21 20-2-16,-9 19-11 15,-21 39 2-15,-27 37 11 16,-31 30 11-16,-24 11-7 16,-7-2 3-16,8-26 3 15,25-35-2-15,35-32 7 16,27-27-15-16,15-14-20 16,18-8 2-16,34-39 18 15,29-38 9-15,23-36-4 0,7-14-5 16,-4 15 0-16,-25 35 0 15,-31 43 1 1,-26 31-1-16,-25 15-6 0,-19 63-16 16,-42 44 22-16,-26 42 15 15,-26 17-15-15,-5-10 1 16,13-25 3-16,25-31-1 16,35-27-3-16,39-26-10 15,18-19-21-15,49-19 10 16,20-13-27-16,14-25-181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23:48.8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1526 1410 75 0,'-27'-6'94'0,"6"-3"-53"0,2-5-20 16,8-5 12-16,-2 5-8 15,1 3 12-15,3 5-4 16,3 1-9-16,0 1-2 16,2 3 7-16,1 0 0 15,3 1-14-15,0-2-3 16,0 2-10-16,0 0-2 16,0-1 0-16,0 1-8 15,1 0-2-15,17 0 5 16,10 0 5-16,11-6 7 15,10 4-6-15,8-3 0 16,3 3 2-16,5 0 0 16,-5 2-3-16,-12 0-3 0,-2 11 3 15,-10 9-2-15,-11 4 0 16,-4 10-6-16,-12 7-3 16,-9 8 6-16,-7 7 1 15,-23 7 2-15,-9 1 2 16,-9 3 7-16,-4 2-5 15,-3-5 1-15,1-6-2 16,8-11 2-16,7-14 0 16,9-11-3-16,17-13 3 15,7-5-3-15,6-4 1 16,0 0-2-16,0 0-3 16,0 0 1-16,15 0-6 15,16 0 9-15,14-10 2 16,10-7 3-16,6-6 1 0,3-3-5 15,-4 0 0-15,-2-1-2 16,-4 2-1-16,-3 1 1 16,-6 4-9-16,-10 4-26 15,-12 0-79-15</inkml:trace>
  <inkml:trace contextRef="#ctx0" brushRef="#br0" timeOffset="637.6605">1911 1092 220 0,'-39'-16'36'0,"-4"2"-15"16,-11 7-3-16,-6 3 3 15,-4 4 0-15,3 0-6 16,6 2 8-16,6 12-6 16,4 6-2-16,0 7-3 15,2 6-5-15,-5 11-4 16,3 9-2-16,5 2 0 16,3 10-2-16,10 6 1 15,3 7 0-15,6 7-1 0,6 13 2 16,9 4-1-16,3 2 0 15,6-1-4-15,21-6 4 16,15-6 0-16,10-5 0 16,14-8 0-16,4-13 0 15,15-13-1-15,9-12 1 16,6-16 2-16,7-10 0 16,2-14 0-16,-3-2-1 15,-6-29 5-15,3-17-1 16,-6-19-2-16,-2-17 3 15,-6-18-1-15,-6-8 2 16,-7-12 3-16,-12 1-4 16,-16 4 0-16,-8 7-1 0,-16 13 2 15,-15 13-5 1,-9 4 2-16,-3 14-4 0,-31 7 5 16,-11 10-3-16,-13 11-1 15,-20 13-1-15,-10 10 0 16,-6 13 2-16,-4 2-2 15,4 0-1-15,10 2 1 16,7 3 0-16,11-4-5 16,11-1-1-16,13 0-1 15,12 0-18-15,2 0-52 16,4-8-246-16</inkml:trace>
  <inkml:trace contextRef="#ctx0" brushRef="#br0" timeOffset="3490.614">5975 1103 77 0,'9'-23'41'16,"-2"-2"-15"-16,-7 0-21 15,0 3 9-15,0 1 27 16,0 11 0-16,0 7 4 16,0 3-9-16,0 0-14 0,0 0-7 15,0 0-8-15,0 0-7 16,0 7-2-16,0 13 2 16,6 10 9-16,2 9 6 15,-2 11-7-15,-3 5 0 16,0 14 0-16,-3 9-2 15,0 13 1-15,0 5-1 16,0 9-2-16,0 3-2 16,0-3 3-16,3-8-3 15,4-5 0-15,-1-7 0 16,0-6-1-16,0-10 0 0,-1-9 0 16,-5-13-1-1,0-15 0-15,0-16 0 0,0-7 0 16,0-8 1-16,0-1-1 15,0 0-3-15,0-7 0 16,-5-25-15-16,-4-15-49 16,0-13-56-16,6-8-119 15</inkml:trace>
  <inkml:trace contextRef="#ctx0" brushRef="#br0" timeOffset="3775.2141">6000 1632 302 0,'-1'0'3'0,"1"0"-3"0,0 0-3 15,0 0 0-15,6 0 3 16,19 0 0-16,14-2 11 16,16-5 2-16,11-4 1 15,4-1 1-15,6-5-2 16,-3 0 1-16,-4 3-5 15,-1 0 0-15,-5 1-5 16,-6 5-4-16,1 2 0 16,-6 1-4-16,-3 0-4 15,-10 1-5-15,-9 0-2 16,-8-3-12-16,-11-5-30 16,-8-8-200-16</inkml:trace>
  <inkml:trace contextRef="#ctx0" brushRef="#br0" timeOffset="4075.0478">6919 954 181 0,'0'0'2'0,"0"10"0"15,0 18-2-15,0 16 25 16,0 12 7-16,0 12 0 15,-3 4-17-15,3 5 5 0,0 5-5 16,0-2 0-16,0-1 6 16,0 0-10-1,14-1 1-15,-2-2-4 0,1-6-3 16,2-4-4-16,0-8 2 16,-3-4-3-16,1-4-3 15,-2-1 0-15,-5-2-4 16,-3 3-4-16,-3-1-11 15,0-3-38-15</inkml:trace>
  <inkml:trace contextRef="#ctx0" brushRef="#br0" timeOffset="4690.7353">6475 2824 132 0,'-9'-12'45'0,"4"7"-17"15,-1-1 32-15,6 5-13 16,-4-1-6-16,1 2-1 16,3 0-16-16,-3 0-11 15,0 0-7-15,0 0-3 16,-6 24-1-16,-18 26 3 16,-12 27 3-16,-16 20-6 0,-9 8 4 15,-5 0-4 1,-5 0 2-16,-4 2 1 0,-4 1-4 15,-3-3 1-15,3-6 0 16,-6-4 4-16,3-6-5 16,0-1 1-16,3-6-1 15,9-5-1-15,10-3 0 16,14-13-1-16,10-10 0 16,8-15 0-16,14-16-5 15,4-7 0-15,7-6-10 16,6-3-11-16,-3 0-77 15</inkml:trace>
  <inkml:trace contextRef="#ctx0" brushRef="#br0" timeOffset="5402.7877">3822 5042 287 0,'0'0'37'0,"0"0"-37"16,0 0-2-16,0 6-3 16,0 24 5-16,0 17 10 15,0 22 4-15,0 14-6 16,0 13 7-16,0 17-4 15,-9 6 1-15,0 6-5 16,0-2 1-16,2-12-6 16,-1-8 3-16,-2-5-3 0,7-16 4 15,-3-16-6-15,6-19 1 16,0-17 0-16,0-14-1 16,0-11-1-16,0-5 1 15,0 0-1-15,0 0 2 16,-3-25 6-16,3-23-3 15,0-17-4-15,9-12 0 16,16 3 0-16,5 8 0 16,0 20 0-16,0 14 0 15,-5 14 1-15,-1 15-1 0,-3 3-8 16,0 11 8 0,1 19 0-16,1 11 7 0,-1 9-7 15,2 8 8-15,-2-2-2 16,-4-1-1-16,3-7-4 15,-2-6 0-15,-1-4 2 16,-3-4-2-16,-3-5-1 16,0-5-2-16,-3-4-4 15,-3-9-1-15,0-3-3 16,-3-8-19-16,0 0-63 16,0-22-188-16</inkml:trace>
  <inkml:trace contextRef="#ctx0" brushRef="#br0" timeOffset="5607.2134">4474 6327 80 0,'10'26'72'16,"-2"5"-4"-16,-2 2-18 16,0 1-12-16,0-1-13 15,4-2-3-15,-4-1-9 16,0-1-4-16,-1-3-9 15,2-5 0-15,2-6-7 16,3-8-11-16,6-7-22 16,4-15-88-16</inkml:trace>
  <inkml:trace contextRef="#ctx0" brushRef="#br0" timeOffset="6078.7943">6630 3685 192 0,'6'0'50'0,"6"8"-50"16,6 18 0-16,7 9 30 16,5 11 1-16,3 7-17 15,0 6 3-15,1 2 1 16,3 0-1-16,2 4 0 16,0-2-7-16,4 8-4 0,2 3-6 15,-3 2 0-15,1 3-5 16,-12-4-6-16,-7 2-11 15,-15-2-27-15</inkml:trace>
  <inkml:trace contextRef="#ctx0" brushRef="#br0" timeOffset="6521.0818">6936 5336 179 0,'-3'38'26'0,"0"9"-9"16,0 8 17-16,0 10 5 0,-2-1-4 16,-2 5-2-16,4 1-10 15,0-4-9-15,0-1-5 16,3-1 2-16,-3-3-1 16,3-7-8-16,0-12-2 15,0-17-2-15,0-12-2 16,0-8-2-16,0-5 6 15,0-11 1-15,9-29 1 16,9-16 0-16,7-11-2 16,8 7 0-16,0 10 1 15,1 15-1-15,-1 11 0 16,0 10 1-16,-2 13-1 0,2 1-2 16,-3 7 2-1,-2 20 4-15,-4 6-2 0,-9 5 2 16,0 4 0-16,-6 5 2 15,0 0-4-15,1-3 4 16,-1-5-2-16,-1-10-4 16,-1-9 0-16,-1-9-5 15,0-7 0-15,-6-4-13 16,3-4-12-16,3-23-95 16</inkml:trace>
  <inkml:trace contextRef="#ctx0" brushRef="#br0" timeOffset="6835.9872">7615 5902 13 0,'25'0'72'15,"-1"0"-6"-15,-2 4-15 16,1 7-13-16,-7 0-3 16,-1 8-8-16,-3 5-11 15,-6 6 4-15,-6 11-3 16,0 6-2-16,-15 8-4 15,-9-3-3-15,-6-8-5 16,8-8 5-16,4-14 2 16,12-7-2-16,6-3-8 15,0-5-2-15,0-1-1 16,18 0-2-16,7-6 1 16,11 0 4-16,15-24 5 0,17-12-3 15,13-8-2-15,4 0-1 16,3-4-2-16,-13 0-12 15,-8-5-50-15,-12-6-238 16</inkml:trace>
  <inkml:trace contextRef="#ctx0" brushRef="#br0" timeOffset="7309.1038">7410 3330 299 0,'-4'-13'34'0,"4"11"-34"16,0 2 0-16,22 0 0 15,14 0 5-15,13 11 3 16,17 5 6-16,7 7-4 0,12 4 5 16,15 10-3-1,9 6 8-15,10 2-10 0,5 3 3 16,-3-1-6-16,-5-1-2 15,-2-1-1-15,-7-3-1 16,-7 0 4-16,-6 0 0 16,-9-2-2-16,-10-2-2 15,-8-4 0-15,-12-2 0 16,-6-6-3-16,-10-4-1 16,-9-3-4-16,-5-4-10 15,-4-4 1-15,-3 2-16 16,-9-2-76-16</inkml:trace>
  <inkml:trace contextRef="#ctx0" brushRef="#br0" timeOffset="7893.2859">10230 4734 354 0,'0'6'17'0,"0"-3"-9"16,0 3-3-16,0 10 7 0,3 12-9 15,5 16 9 1,2 12 6-16,-1 10-7 0,0 1 1 15,1 6 0-15,-4 0-3 16,2 0 1-16,-2-3-3 16,1 1-2-16,-4-9 0 15,-3-12-5-15,0-7 2 16,0-19-1-16,0-12-1 16,0-11-1-16,0-1 1 15,0 0 0-15,3-21 1 16,0-17-1-16,9-16 1 15,6-3-3-15,7-3 0 0,11 8 2 16,0 9 1-16,-3 15 2 16,-2 12 0-16,-7 10-3 15,-2 6 0-15,-5 0-2 16,5 9 2-16,-4 12 3 16,3 6 0-16,-2 6-1 15,-2 3 0-15,2 4 5 16,-6 2-4-16,7 4 2 15,-8-2-1-15,2 0-2 16,-1-8-2-16,-3-4-3 16,-4-8-6-16,0-14 1 15,-3-4-3-15,0-6-11 16,1-5-35-16,7-23-98 0</inkml:trace>
  <inkml:trace contextRef="#ctx0" brushRef="#br0" timeOffset="8297.287">11006 5360 298 0,'13'0'39'16,"4"0"-39"-16,11 0 13 15,5 0-2-15,0 2 11 16,4 5-6-16,-6 4-11 16,-1 2 11-16,-9 2-2 15,-3 3-8-15,-12 6-2 16,-6 8 7-16,-3 14-3 0,-30 7-1 15,-10 4 0 1,-2-7-4-16,12-14-3 0,17-13 1 16,16-10-2-16,0-7-4 15,30 2 0-15,7-5 5 16,11 2 4-16,4 1 3 16,3 4 0-16,-4 5-2 15,-5 4-1-15,-7 7 0 16,-6 4-3-16,-11-1-1 15,-7 4 7-15,-3-1-1 16,-9 1 1-16,-3 6 1 16,0-4-2-16,-18 3 0 15,-24 1-3-15,-13 0-3 0,-18-5 0 16,-9-5-4 0,-3-9-9-16,1-8-10 0,2-10-25 15,5-2-93-15</inkml:trace>
  <inkml:trace contextRef="#ctx0" brushRef="#br0" timeOffset="9701.418">5453 3295 165 0,'-6'-12'68'15,"-2"2"-45"-15,1 6 20 0,7 2-5 16,0 2-2-16,0 0-7 15,0 0-11-15,0 0-4 16,-3 0-7-16,0 0 0 16,3 0-5-16,0 0 0 15,0 0 0-15,0 0-2 16,0 0 2-16,0 0 0 16,0 0 2-16,0 0 1 15,0 0 2-15,0 0-4 16,0 0 3-16,0 0-3 0,0 0 0 15,0 0 1 1,0-1-2-16,0 1 2 0,0-2-3 16,0 2 0-16,0 0-1 15,0 0 0-15,0 0 0 16,0 0-3-16,0 0 0 16,0 0-3-16,0 0-2 15,0 0-7-15,0 0-10 16,0 0-33-16,3 0-45 15,3 0-96-15</inkml:trace>
  <inkml:trace contextRef="#ctx0" brushRef="#br0" timeOffset="26682.7293">3874 7139 184 0,'8'6'81'0,"-7"-5"-79"15,-1-1 7-15,0 0 32 16,0 0-1-16,0 0-10 16,0 0 0-16,0 0-9 15,0 0-5-15,0 0-5 16,0 0-2-16,0 0-4 15,0 0-1-15,0 3-2 16,0 1-1-16,0 4 0 16,-3 14 2-16,-16 14-1 15,-7 15-2-15,-14 20 5 16,-8 18-5-16,-13 13 0 16,-3 19 0-16,-9 8 1 0,-9 9-1 15,-6 5 0-15,-2 0-2 16,-2 0-1-16,-5-2 3 15,-1-2 0-15,9-11 2 16,15-20-2-16,26-32 0 16,21-22 0-16,14-19-4 15,7-17-1-15,3-9 0 16,3-7 1-16,0-2 2 16,0 0-3-16,0 0 2 15,0 0-2-15,0-11-28 16,0-16-114-16</inkml:trace>
  <inkml:trace contextRef="#ctx0" brushRef="#br0" timeOffset="27305.0145">4322 7590 258 0,'-18'0'23'0,"13"0"-14"16,5 0 7-16,0 2-11 0,0 14-4 16,0 21-1-16,0 15 8 15,2 16 0-15,4 14 2 16,3 19 4-16,-3 14 6 16,-3 10-7-16,1 12-6 15,-4 8 0-15,0 2 3 16,-4 6 2-16,-11 3-4 15,-9-6 4-15,-1-6-6 16,2-19-4-16,10-19 1 16,10-22-1-16,3-19-2 15,0-20 0-15,0-14 0 16,3-14-4-16,-3-10 2 16,3-7-2-16,-3 0 3 0,0-4-6 15,0-25-19-15,0-12-196 16</inkml:trace>
  <inkml:trace contextRef="#ctx0" brushRef="#br0" timeOffset="27822.7902">4459 7451 237 0,'0'-3'136'15,"0"3"-136"-15,3 3-6 16,6 15 6-16,6 12 4 15,9 10 3-15,6 7-1 16,13 8-1-16,8 7 8 16,4 5-6-16,6 7 0 15,2 8 0-15,4 8 5 16,0 8-7-16,0 6-1 0,5 3 8 16,-2 3-4-1,0-1-3-15,3 5 1 0,6-2 3 16,5-5-1-16,-2-7 1 15,-5-7-2-15,-5-9-6 16,-14-15 2-16,-3-3 5 16,-7-8-8-16,-9-10 2 15,-12-15 0-15,-8-13-2 16,-7-10 0-16,-7-2-1 16,-4-7 1-16,-1-1-1 15,0-5-5-15,-18-9-8 16,-7-2-57-16,-11 13-47 0,-7 3-166 15</inkml:trace>
  <inkml:trace contextRef="#ctx0" brushRef="#br0" timeOffset="28977.4212">8198 6811 160 0,'-18'18'25'15,"0"-6"-22"-15,9-2 13 16,-1-5 5-16,7 3 8 16,0 6-6-16,0-2-5 15,-3 12-1-15,-5 11 3 16,-5 11 0-16,-6 23 5 16,-8 12-5-16,-9 15-8 0,-6 8 6 15,-7 9-11-15,0 9 2 16,-3 5-3-16,7 9 2 15,-4 11 0-15,2 0-5 16,1 7 5-16,0-4-1 16,7-10-2-16,8-9-2 15,4-12-2-15,9-17 3 16,6-14 0-16,5-17-4 16,4-17 0-16,3-13 0 15,3-15 0-15,-3-12-2 16,3-10-3-16,0-4-1 15,0 0 0-15,0-1-1 0,0-28-15 16,0-15-104-16,9-19-88 16</inkml:trace>
  <inkml:trace contextRef="#ctx0" brushRef="#br0" timeOffset="29421.8191">8219 6980 267 0,'3'4'44'16,"-3"33"-43"-16,6 12 15 15,0 11 1-15,4 11 5 16,-1 11-13-16,2 5 3 16,2 5 2-16,2 3-3 15,3 5 1-15,0 8-2 16,6 11 0-16,-2 12 3 16,0 2-4-16,-2 10-2 15,-1-4-6-15,-2-10 4 16,2-4-2-16,2-7-2 0,0-13 5 15,-2-10-6 1,2-13 2-16,-6-11-1 0,0-17-2 16,-3-14 1-16,-3-10 0 15,-2-15-2-15,-4-11-7 16,-3-4-4-16,0-9 4 16,0-28-19-16,-7-21-83 15,-2-22-77-15</inkml:trace>
  <inkml:trace contextRef="#ctx0" brushRef="#br0" timeOffset="29773.2131">8568 7013 152 0,'13'4'160'0,"4"37"-147"16,16 19-13-16,4 20 20 16,12 15-1-16,5 12 2 15,7 9-4-15,6 2-3 16,5 6-3-16,7 3-6 16,0 7 2-16,9 3 0 15,3 2-3-15,0-3-2 16,-6-12 3-16,0-2 7 15,-7-12-6-15,2-12-4 0,-8-9 5 16,-11-12-3-16,-9-11-2 16,-13-15-2-16,-15-11-2 15,-18-14-6-15,-6-15-10 16,-12-7-5-16,-31-4-106 16</inkml:trace>
  <inkml:trace contextRef="#ctx0" brushRef="#br0" timeOffset="32023.6399">2457 9438 61 0,'-3'-3'20'0,"1"0"1"15,-1 0 5-15,1 3-11 16,-3 0-6-16,2-1 7 15,3 1-3-15,-3-2-6 0,3 1 1 16,0-2-8-16,0-1-5 16,0 2-21-16,0-4-1 15,0 3-4-15,0 0 4 16,0-2 11-16,0 5 0 16</inkml:trace>
  <inkml:trace contextRef="#ctx0" brushRef="#br0" timeOffset="34242.8765">1641 9557 287 0,'-3'0'40'15,"0"0"-26"-15,3 0 5 16,0 0 4-16,0 0-6 16,0 4-16-16,0 14 2 15,6 16-2-15,16 14 14 16,-1 16-6-16,3 14-4 16,-3 17 1-16,-5 8 2 15,-2 11 0-15,-7-1-4 16,-1 2 0-16,-6-9-1 15,3-6-2-15,-3-16 1 16,0-7-2-16,0-19 0 16,0-22 0-16,0-17 0 15,3-15-1-15,-3-4 1 16,0 0 0-16,0-29 1 16,6-23 7-16,0-21-1 0,7-12-6 15,4 2-1 1,2 9 0-16,4 14 0 0,-1 13-2 15,0 14 6-15,-5 14-3 16,1 8-1-16,-2 11-5 16,-1 5-3-16,7 23 8 15,-2 13 3-15,4 9 5 16,-5 3-3-16,-7 2-2 16,3 1 0-16,-6-2 0 15,3 1-3-15,1-5 1 16,-2-8-2-16,-1-5 1 15,2-11 0-15,-3-8-4 0,0-7-4 16,-2-5-12-16,1-6-14 16,-2 0-62-16,3-9-170 15</inkml:trace>
  <inkml:trace contextRef="#ctx0" brushRef="#br0" timeOffset="34475.4926">2403 10647 95 0,'6'29'73'15,"0"3"-24"-15,0 3 1 0,0 1-8 16,0 2-17-16,0-6-6 16,2 4-2-16,-3-6-3 15,0 0-11-15,-2-8-3 16,-2-3 1-16,1-7-1 15,-2-6-7-15,0-6-4 16,0 0-9-16,0-16-33 16</inkml:trace>
  <inkml:trace contextRef="#ctx0" brushRef="#br0" timeOffset="34715.7231">2634 10559 149 0,'8'34'71'16,"-2"6"-9"-16,0 7-14 15,3 5-15-15,-2-1-8 16,1 0-1-16,-4-3-5 16,2-6-11-16,-1-3-6 15,2-5 0-15,-1-2-2 16,0-6-4-16,0-8-3 15,0 0-21-15,1-10-34 16,-1-8-241-16</inkml:trace>
  <inkml:trace contextRef="#ctx0" brushRef="#br0" timeOffset="35389.2353">4034 9689 270 0,'0'0'58'0,"0"0"-46"16,0 14 1-16,0 21 9 15,3 16 15-15,0 19-17 16,-3 9-9-16,3 14-1 15,0 2 0-15,-3 7-3 16,3 2 2-16,-3-5-7 16,4-3 1-16,-1-9-2 15,0-13-1-15,0-12 0 0,2-14-1 16,-2-19 2-16,-2-14-2 16,1-9 2-16,-2-6-1 15,0-3 3-15,0-30 1 16,0-21-4-16,0-24-8 15,0-2 7-15,13 6-2 16,10 4 1-16,2 20 2 16,3 9 2-16,-1 19-2 15,-3 14-1-15,-6 8 0 16,7 0-3-16,-4 16 4 16,3 9 3-16,-3 11 0 15,-2 11 2-15,-1 5 2 16,-6 5-2-16,-3 0 1 0,1 1-4 15,-5-5 0 1,-2-6-1-16,0-6-1 0,0-9 0 16,-3-14-5-16,3-7-2 15,-3-6-13-15,3-5-19 16,7-10-100-16</inkml:trace>
  <inkml:trace contextRef="#ctx0" brushRef="#br0" timeOffset="35623.9459">4692 10696 33 0,'7'34'129'16,"2"-3"-92"-16,-1 3 5 0,-2-2-7 16,-3 2-3-16,4-3-1 15,-4-5-10-15,3 1-10 16,-3-5-2-16,-3-4-6 15,3-8-3-15,0-5-3 16,-3-1-1-16,0-4-11 16,0 0 0-16,0-16-44 15,0-9-110-15</inkml:trace>
  <inkml:trace contextRef="#ctx0" brushRef="#br0" timeOffset="35907.4022">4841 10697 99 0,'5'0'28'0,"-2"0"-2"16,1 0 0-16,-1 0 0 16,3 2 12-16,-3 9-5 15,3 3-4-15,0 1 4 16,1 7-8-16,-1 0 0 16,0 7-5-16,-1-3-5 15,-2-3-8-15,0-2 1 16,4-7-8-16,-4 2 1 15,0-6 3-15,0-5-4 16,0-3 0-16,-3 2 0 16,0-4-2-16,3 0 2 15,-3 0-1-15,0 0-1 0,0 0-5 16,0-15-32-16,-3-1-115 16,-3-3-75-16</inkml:trace>
  <inkml:trace contextRef="#ctx0" brushRef="#br0" timeOffset="36619.3359">5821 10078 51 0,'0'0'105'0,"0"0"-69"16,0 0 6-16,0 0 1 16,0 0-4-16,0 0-10 15,0 0-9-15,0 0 1 16,0 0-3-16,0 0-1 15,0 0-7-15,0 0-2 0,0 0-3 16,0 0 0-16,0 0-1 16,0 0 0-16,0 0-1 15,0 0 3-15,0 0-3 16,0 0 1-16,0 0-2 16,0 0-1-16,0 0 1 15,0 0-2-15,0 0 1 16,0 0 0-16,0 0-2 15,0 0 0-15,0 0-1 16,2-3-4-16,4-8-7 16,0-3-13-16,7-5-53 15,-13 8-217-15</inkml:trace>
  <inkml:trace contextRef="#ctx0" brushRef="#br0" timeOffset="37309.1971">4677 10676 162 0,'0'-2'21'0,"0"-3"-21"16,15 2 25-16,12-5 14 15,4-3-11-15,9 5-4 16,5-2 8-16,0 0-10 15,4 5 4-15,-7 3-5 16,-2 0-9-16,-12 7-3 16,-8 8-3-16,-7 7-2 15,-1 4 3-15,-7 3-2 16,-2 4 5-16,-3 8 1 16,0 3-2-16,-11-3-1 15,-8-6-5-15,4-2-1 16,6-11-2-16,0-3 0 15,3-8 0-15,6-4-1 0,0-4-1 16,0-2-2-16,0 5 3 16,3-5-2-16,10-1-2 15,4 0 3-15,8 0-1 16,2-10 2-16,6-9 1 16,0 0-2-16,1 4-8 15,-1-6-15-15,0 2-34 16,1 4-93-16</inkml:trace>
  <inkml:trace contextRef="#ctx0" brushRef="#br0" timeOffset="38036.5285">5884 10125 150 0,'0'-3'140'0,"0"3"-128"16,0 0 27-16,0 0-1 0,0 0-14 15,0 0-6 1,0 0-12-16,3 0-3 0,0 8 1 16,0 6 1-16,4-6-1 15,-4 3-1-15,0-3 1 16,-1-2 0-16,-1 2 1 16,1 0 0-16,1 5-1 15,0 5 3-15,0 5-2 16,3 11 0-16,-2 5 1 15,2 3-1-15,3 3 2 16,-1 7-2-16,2 1-1 16,-1 6-1-16,3 2 0 15,-2-5 1-15,1-1-3 16,1-11 2-16,-2-11-3 0,-4-5-1 16,0-12 1-16,-3-6 0 15,-3-6 0-15,0-4 0 16,0 0 0-16,0-7 6 15,0-22-3-15,0-12-3 16,0-17-3-16,0 1 1 16,0 0 2-16,12 12 0 15,3 16 0-15,-3 4-4 16,6 10 4-16,-2 8 0 16,2 7 1-16,3 0-1 15,1 0 0-15,-2 19 0 16,2 3 2-16,-5 7-1 15,2 3 3-15,-3 2 0 0,1 2-3 16,-8-6 0-16,1-1 0 16,-4-3-1-16,0-8-1 15,-3-6 0-15,0-6-8 16,-1-6-3-16,-2 0-12 16,0 0-17-16,4-18-92 15</inkml:trace>
  <inkml:trace contextRef="#ctx0" brushRef="#br0" timeOffset="38285.5705">6475 10584 134 0,'3'30'56'0,"0"7"2"15,1 0-14-15,-4 3-1 16,3 0-17-16,0-4-7 15,0-2-2-15,0-5-7 16,0-6-4-16,0-6-1 16,2-2-5-16,-4-8 0 15,-1-7-2-15,2 0-4 16,-2 0-3-16,0 0-9 16,0 0-11-16,0-7-185 15</inkml:trace>
  <inkml:trace contextRef="#ctx0" brushRef="#br0" timeOffset="38742.9485">6648 10570 184 0,'1'0'64'0,"4"0"-52"15,4 0 27-15,7 0 1 16,5 1-2-16,0 6-13 16,0 3-9-16,-6-3-7 0,1 4-1 15,-7 5-4 1,-4 5 1-16,-5 2 4 0,0 8 2 16,-3 0 0-16,-8-1-5 15,2-9-2-15,6-2-4 16,3-8 0-16,0 0-2 15,3 0-1-15,15 0 3 16,3-1-2-16,1 2 2 16,1 2 1-16,-1-2-1 15,-1 3 0-15,-6 2 0 16,3-2 0-16,-9-1 1 16,-3 2 0-16,-3-2 1 15,-3 5 0-15,0 10 4 16,-12 0 3-16,-12 4 0 15,-4 0-4-15,-11 1-5 0,-3-2 0 16,-7-5-14-16,1-3 5 16,-1-5-34-16,7-11-101 15</inkml:trace>
  <inkml:trace contextRef="#ctx0" brushRef="#br0" timeOffset="39438.4989">11097 6951 315 0,'-3'-14'66'0,"3"1"-53"15,0 6 2-15,0 7-8 16,0 34-4-16,3 15 14 16,10 15 4-16,-2 17-11 15,-2 4 3-15,4 10 0 16,-1 0-4-16,3 4-2 15,-3 1 1-15,7 0-3 16,-5 3 1-16,2-5-3 16,-4-2 2-16,-2-4-4 15,4-8-1-15,-8-16 0 16,3-19-1-16,-6-11 1 16,1-16-3-16,-1-11-6 15,-3-11-6-15,0-5-1 16,0-30-28-16,0-18-155 15</inkml:trace>
  <inkml:trace contextRef="#ctx0" brushRef="#br0" timeOffset="39800.8933">11340 6895 373 0,'0'0'6'16,"4"12"1"-16,10 11-7 15,7 15 15-15,6 6 3 0,5 2 3 16,7 10-9-16,3 1 4 16,7 2 2-16,-1 11-5 15,8-1-2-15,3 1 0 16,2 0-4-16,-6-4 0 15,-7 4-4-15,-2-8-2 16,-4 1 0-16,-6-8-1 16,-3-5 0-16,-5-11 0 15,-1-11-2-15,-5-5-1 16,-5-8-8-16,-7-8-3 16,-4-7-8-16,-3 0-13 15,-3-22-33-15,0-23-253 16</inkml:trace>
  <inkml:trace contextRef="#ctx0" brushRef="#br0" timeOffset="40093.9363">12032 6811 404 0,'0'0'1'0,"0"13"4"15,14 19-5-15,14 17 9 16,18 4 8-16,17 3-4 16,16 0-4-16,9-2 3 0,9 0 5 15,4-5-6 1,1-2-4-16,-2-4 0 0,3-5-2 16,1-8 1-16,1-4 7 15,-8-4-7-15,-12-7-6 16,-21-1 0-16,-15 1-8 15,-28 7-14-15,-21 11-12 16,-34 14-74-16</inkml:trace>
  <inkml:trace contextRef="#ctx0" brushRef="#br0" timeOffset="40909.3626">4456 11498 130 0,'0'6'125'16,"0"-6"-85"-16,-3 9-4 16,-12 13 4-16,-7 11-14 15,-8 15-13-15,-7 18 2 0,-8 15-1 16,-12 17-3-16,-10 13 2 16,-6 10-2-16,-3 7-1 15,-3-2-6-15,1 2-2 16,1-7 5-16,5-11-4 15,17-22 4-15,16-18-2 16,15-20-4-16,12-17-1 16,9-11-1-16,3-9-4 15,0-7-1-15,0-6-5 16,0 0-6-16,0 0-2 16,0-19-14-16,9-20-121 15</inkml:trace>
  <inkml:trace contextRef="#ctx0" brushRef="#br0" timeOffset="41284.5585">4474 11989 61 0,'6'49'110'0,"0"10"-40"15,3 14-22-15,-3 5-5 0,3 5-15 16,1 7-8-16,-4 5 1 16,0 2-4-16,-1 1-1 15,-2 0-9-15,1-4-4 16,2-4-2-16,-3-3 1 15,0-2-1-15,-3-8 1 16,0-11 0-16,0-11-2 16,0-15 0-16,0-14 0 15,3-10-2-15,-3-14-2 16,3-2-7-16,-3-7 2 16,0-30-34-16,6-17-171 15</inkml:trace>
  <inkml:trace contextRef="#ctx0" brushRef="#br0" timeOffset="41614.9438">4832 12019 373 0,'3'0'0'16,"6"19"-16"-16,3 17 16 15,6 16 29-15,9 7-5 16,-2 8-8-16,8 6-8 16,6 1 1-16,7 2 1 15,2 4 0-15,7-2-4 16,3-5 1-16,-3 0 0 0,2-7-4 16,-3-8-1-16,1-6 1 15,0-6-2-15,-10-7-1 16,-5-6 0-16,-7-8 0 15,-8-10 0-15,-8-4-6 16,-8-11-4-16,-5 0-6 16,-4-7-3-16,0-26-53 15</inkml:trace>
  <inkml:trace contextRef="#ctx0" brushRef="#br0" timeOffset="42296.9566">1492 12082 301 0,'4'0'9'15,"-4"8"-8"-15,0 21 10 16,-3 27 2-16,-7-2-1 16,-4 13 6-16,-5 9 0 15,0 4-1-15,-4 5 4 16,-4 4-4-16,-4 5-2 15,-5 7-9-15,-7 1 2 16,4 1-2-16,-3-1-6 16,5-10 1-16,6-12-1 15,8-17 0-15,5-15-1 0,9-19-4 16,3-10-3-16,5-16-4 16,1-3-6-16,0-30-36 15,0-35-232-15</inkml:trace>
  <inkml:trace contextRef="#ctx0" brushRef="#br0" timeOffset="42648.726">1553 12155 325 0,'0'0'0'0,"7"20"0"15,2 12 6-15,5 16 20 0,5 6-2 16,5 9-2-16,1 3-7 16,5 0-3-16,3-3-3 15,-2 0-3-15,-4 2 1 16,4 1 0-16,-5 0-2 16,2-1 0-16,-1 1-4 15,-2-2 3-15,-1-6-4 16,-3 4 1-16,-3-10-1 15,-3-7 0-15,-6-14-1 16,-3-15 0-16,-6-8-2 16,3-8 0-16,-3 0 1 15,0-16 1-15,-15-23-38 0,-6-18-44 16,5-19-31-16,5-15-43 16</inkml:trace>
  <inkml:trace contextRef="#ctx0" brushRef="#br0" timeOffset="42943.2524">2041 12053 117 0,'0'0'220'0,"0"0"-217"16,6 7-2-16,13 19 0 15,8 6 32-15,10 13-8 16,6 6-7-16,4 0-6 0,2 9-1 15,2 2-2 1,1 4 1-16,6-3 0 0,0-2-3 16,0-1-1-16,-5-8 0 15,-1-5-4-15,-6-4-1 16,-4-6-1-16,0-8 0 16,-6-7-1-16,-8-3-6 15,-3-7-7-15,-7-5-3 16,-6-1-17-16,-3-1-138 15</inkml:trace>
  <inkml:trace contextRef="#ctx0" brushRef="#br0" timeOffset="43572.7138">6688 10970 156 0,'21'6'34'16,"-9"35"-23"-16,15 30 17 16,-14 38-3-16,2-21 1 15,-4 11-3-15,2 2 1 16,-4 4-4-16,0-1 0 15,-2 5 7-15,1 2-4 16,-8 2-8-16,0 1-4 16,0-9-7-16,0-4 2 15,0-10-1-15,0-10-4 16,-3-9 0-16,-2-11 1 16,1-14-2-16,-2-10 0 15,3-15-4-15,0-8-1 16,-3-14-9-16,3-11-2 15,0-33-83-15</inkml:trace>
  <inkml:trace contextRef="#ctx0" brushRef="#br0" timeOffset="43916.4986">6946 11458 49 0,'6'-3'229'16,"0"3"-217"-16,8 11-7 16,8 14 23-16,5 12-7 15,4 7-2-15,5 6 5 16,0 4-2-16,4 0-6 0,-1 8-3 16,4 4-6-16,-3 1 1 15,2 2-3-15,-3-3-1 16,-3-7 0-16,1-5-1 15,-6-6-3-15,-1-7 0 16,-4 0 1-16,-1-4-1 16,-4-8 0-16,-6-7-1 15,-5-8 0-15,-4-7-4 16,-3-7-3-16,-3 0-4 16,0-10 3-16,-6-23-99 15,-13-13-104-15</inkml:trace>
  <inkml:trace contextRef="#ctx0" brushRef="#br0" timeOffset="44285.0981">7358 11236 379 0,'0'0'34'16,"0"0"-34"-16,3 10 0 15,16 12 9-15,14 11 7 16,3 4-6-16,9 1-3 16,10 0 3-16,6 3 3 15,5-2-6-15,5-2 0 0,7 2 1 16,10 0 0 0,3-4-5-16,0 0 2 0,-6-2-5 15,-9 0 1-15,-4-3 0 16,-11-5 1-16,-8-4-2 15,-8-4 0-15,-12-4 2 16,-10-4 0-16,-10-6-2 16,-7-3 0-16,-6 0 0 15,0 0-1-15,0 0 1 16,0-15-6-16,-6-8-32 16,-13-10-71-16,-14-6-243 15</inkml:trace>
  <inkml:trace contextRef="#ctx0" brushRef="#br0" timeOffset="55709.4506">7264 804 73 0,'-3'-15'21'0,"3"-7"-11"15,-6-2-7-15,-1 5 4 16,2 3 19-16,-1 1 5 15,0 6 15-15,0 0-19 16,-1 0 10-16,1 3-15 16,0-1 1-16,0 3 16 0,-9-2-13 15,-3-5-15-15,-9 0-11 16,-4-2 1-16,-2-3 6 16,-3 1-6-16,-7-1 1 15,-2-3 1-15,-7 2 0 16,-6-1-3-16,-5 3 0 15,-4 2 1-15,0 4-1 16,-6 4 0-16,1 5-1 16,-13 0-1-16,-7 20-2 15,-10 11 2-15,-8 6 2 16,-7 10 0-16,-5 7-1 16,-9 8 1-16,7 4-1 0,9 2 2 15,19-6-1-15,22-4 0 16,22 0-2-16,10 0 2 15,9 8-3-15,3 8 2 16,8 11 0-16,4 10-2 16,8 10 2-16,2 14 1 15,8 8-2-15,0 0 1 16,0-1 1-16,24-9-3 16,12-9-1-16,10-4 4 15,11-8 0-15,16-6-1 16,9-2-1-16,19-3-1 15,1-4-2-15,1 2 4 16,7 2-1-16,-7-4-1 0,0-4 2 16,-9-14 0-16,0-17-2 15,0-16 3-15,0-13-3 16,9-15-4-16,7-2 5 16,1-18 2-16,5-13-1 15,-4-11-3-15,-6-9 4 16,-5-9 5-16,-1-6-1 15,-7-12-4-15,-7-5 4 16,-5-9 3-16,-2-8-1 16,-1-6-2-16,-4-10 2 15,1-4-4-15,2 0 3 16,-2-8-2-16,-9-1 1 0,-11 5-3 16,-16 7 1-1,-20 9 0-15,-16 11 4 0,-3 8-5 16,-27 3-1-16,-16 8 4 15,-14 6-4-15,-10 3 0 16,-9 6 0-16,-2 7 0 16,-5 7-5-16,1 10 1 15,-2 10 2-15,-1 6 1 16,3 10 1-16,-4 6-1 16,2 7-1-16,-4 0 1 15,6 0 1-15,4 7 1 16,7 4-1-16,13-1 0 15,10-4 0-15,15-1 0 16,12-1 0-16,12-4 0 16,6 1 0-16,3-1-7 0,0 2-8 15,0 1 3-15,0 3 4 16,6 4 6-16,5 0 0 16,2 4-4-16,-1 3 4 15,0-3-5-15,0 2-5 16,0 1-8-16,-6 3-18 15,1-1-20-15,-1-1-40 16</inkml:trace>
  <inkml:trace contextRef="#ctx0" brushRef="#br0" timeOffset="85615.516">18716 1497 258 0,'0'1'0'15,"0"-1"-4"-15,3 0 4 16,27 0 3-16,3 0 2 16,8 0 2-16,9 0 1 15,1 0 6-15,-2 3-4 16,-3 7-6-16,-7 4 0 0,-7 3 0 15,-9 2 1 1,-11 1-1-16,-12 7-3 16,-3 7 16-16,-30 13 28 0,-18 11-18 15,-8 3-14-15,-9-5-2 16,9-8-3-16,12-15 0 16,16-7-4-16,15-9-4 15,11-4-1-15,5 4-13 16,12 3 11-16,23 2 3 15,15 1 1-15,11-1 0 16,4 0 0-16,-4 0 1 16,-6 0-1-16,-10 3 1 15,-12-3 0-15,-9-2-2 16,-14-2 1-16,-10-5-1 16,0 5 0-16,-29 4 4 0,-15 3 8 15,-14 3-8-15,-14-4 1 16,-1-9-4-16,-3-4-2 15,6-11 0-15,-1 0-8 16,12-19 2-16,10-18-15 16,13-22-64-16,20-22-263 15</inkml:trace>
  <inkml:trace contextRef="#ctx0" brushRef="#br0" timeOffset="86117.1416">19106 1185 251 0,'-48'0'17'0,"-14"4"-4"0,-10 22 19 16,-9 5 8-16,-7 9-4 16,4 5-5-16,10 5-17 15,5 6-5-15,8 10 4 16,9 12-5-16,6 14-3 15,10 11-1-15,9 12-2 16,9 10-1-16,9 0 1 16,9-2-2-16,9-11-1 15,33-15-1-15,16-18-5 16,21-13 4-16,15-15 3 0,9-15 1 16,10-16 2-16,8-19 1 15,6-2-2-15,9-33 2 16,7-17-2-16,0-11 4 15,0-13-5-15,-14-5 4 16,-21-6-1-16,-18-11 1 16,-18-10 2-16,-20-8 0 15,-13-10-1-15,-19 5-4 16,-15 10 2-16,-5 14 3 16,-28 18 3-16,-24 13 0 15,-25 10-1-15,-25 8-9 16,-24 14-2-16,-14 12-2 0,-9 8-4 15,13 9 1 1,22 2-5-16,31 1-8 16,28 1-22-16,17 0-42 0,16-6-202 15</inkml:trace>
  <inkml:trace contextRef="#ctx0" brushRef="#br0" timeOffset="88331.6377">11546 4716 153 0,'0'-14'20'16,"-18"-2"-8"-16,-3 2-2 15,-6 3 5-15,-1-3 6 0,-8-1-4 16,10 3-3 0,0-2 1-16,-1 2 3 0,-1-5-3 15,-5 1-14-15,-3 0 4 16,-3-3 1-16,-7 1-5 15,-9-1-1-15,-6 0 0 16,-8 1 7-16,-7 4-6 16,-6 9-1-16,-6 5 3 15,-6 0 0-15,-3 22-2 16,-3 12-1-16,3 8-1 16,0 10 1-16,4 10-2 15,1 11 2-15,3 6-2 16,5 8 2-16,5 2 0 15,10 0 0-15,11 2 0 0,6 5-2 16,13 3-1-16,14 7-1 16,11 4 3-16,14 2-2 15,0-4-1-15,17-3 3 16,15-3-1-16,13-4 1 16,9 0-3-16,7-8 0 15,9-7-1-15,12 1-4 16,9-6 2-16,12-4 1 15,9-9-9-15,18-6-2 16,9-14 0-16,13-8-1 16,0-15 3-16,-8-13-17 15,-6-9 32-15,-11-4 12 16,-6-23-2-16,-11-17-10 0,2-12 5 16,-3-9 0-16,-5-11 2 15,-10-7 0-15,-10-2 0 16,-20-5 1-16,-13-6 1 15,-13-6 6-15,-6-6 6 16,-15-5-9-16,-7-9-8 16,-10-2 1-16,0 10-1 15,-24 5-4-15,-9 9 7 16,-7 6-6-16,-11 3 1 16,0 7-2-16,-4 8 0 15,-3 12-1-15,-3 9-4 16,4 8-17-16,2 10 7 0,4 12-15 15,5 6-56 1</inkml:trace>
  <inkml:trace contextRef="#ctx0" brushRef="#br0" timeOffset="91143.0553">23037 1811 127 0,'0'-20'52'0,"0"-2"-15"16,-5 1 17-16,-10-1-7 15,0 0-7-15,2 7 7 16,-1 3-16-16,-1 1-12 16,-5 1-6-16,-3 3 0 0,-2 5-6 15,-6 2-4-15,-7 5-2 16,-7 22 3-16,-5 9-4 15,-2 7 0-15,4 5 0 16,5 5-2-16,4 7 1 16,6 7-1-16,6 8 2 15,10 3-2-15,12-1 2 16,5-4-7-16,18-6 1 16,21-6 1-16,10-8-3 15,15-13 8-15,9-9 0 16,9-13 2-16,4-11 3 15,10-7-4-15,6-5 5 0,-2-20-2 16,4-11-1-16,-12-6-2 16,-7-4 1-16,-16-4-2 15,-20-1 0-15,-16-3 4 16,-17-3-2-16,-16-4 2 16,0-2-1-16,-28 5-2 15,-12 1 0-15,-14 8 2 16,-5 2 0-16,-7 9-3 15,0 6 4-15,2 10-4 16,3 4 0-16,6 7-2 16,10 5 0-16,15 6-3 15,11 0-5-15,10 10-13 16,9 11-36-16,-5 6-66 16</inkml:trace>
  <inkml:trace contextRef="#ctx0" brushRef="#br0" timeOffset="92133.5866">23368 1910 194 0,'-38'-32'44'0,"-5"3"-17"16,-9-3 6-16,-6 4 11 16,-14 5-15-16,-5 8-4 15,-5 15-16-15,-3 0 9 16,-2 26-7-16,0 20-6 16,1 10-1-16,9 11-2 0,9 9 2 15,20 2-4-15,19-2-1 16,15-1-7-16,14-9 4 15,20-10-3-15,22-9-4 16,14-15-4-16,25-20 6 16,16-12 9-16,19-22 10 15,17-27-7-15,10-13 2 16,-6-11 0-16,-7-3-3 16,-21-1 2-16,-30 9-2 15,-27 8-1-15,-32 11 0 16,-20 12 3-16,-37 8 1 15,-35 18 2-15,-31 11-7 0,-33 28 3 16,-17 28 3-16,-12 17-3 16,10 5 5-16,27-2-5 15,32-7 1-15,38-13-1 16,34-10-6-16,24-4-2 16,11-9-7-16,38-11 2 15,26-19 2-15,27-6 8 16,25-41 6-16,21-15-1 15,1-14-3-15,-8-4 3 16,-21 5-5-16,-33 6 2 16,-32 8-1-16,-35 14 1 15,-20 9 0-15,-42 14 0 16,-34 16-2-16,-32 5 3 0,-29 34 1 16,-17 17 1-1,-7 11-2-15,14 1-1 0,30-8-1 16,40-12 3-16,42-14-4 15,35-7-4-15,11-4-22 16,41-11 17-16,30-7 0 16,31-29 9-16,37-29 2 15,16-13-2-15,3-3-1 16,-12 3-4-16,-36 16 4 16,-42 22 1-16,-48 14 3 15,-31 15 2-15,-34 4 15 16,-42 10-17-16,-33 24 0 0,-35 15 0 15,-9 9 4-15,2 4-3 16,18-7-4-16,39-4 0 16,35-9-4-16,29-7-6 15,30-6-19-15,0-11-57 16</inkml:trace>
  <inkml:trace contextRef="#ctx0" brushRef="#br0" timeOffset="92755.1534">20632 3088 251 0,'0'2'41'0,"0"-2"-27"16,0 0 5-16,0 0 10 15,0 0-5-15,6 0-13 16,7 0-6-16,20 0-2 0,15 0 26 16,26-5 2-1,18-14-9-15,12-6-10 0,6-2 2 16,-6-3-6-16,-3 5-6 15,-12 3 3-15,-13 6-5 16,-16-1-5-16,-19 6 1 16,-18 4-9-16,-19-4-6 15,-4-4-10-15,-14-5-117 16</inkml:trace>
  <inkml:trace contextRef="#ctx0" brushRef="#br0" timeOffset="93003.5771">21245 2497 331 0,'0'2'0'16,"0"25"1"-16,0 25-1 15,0 16 13-15,0 23 5 16,1 22-9-16,5 11 10 16,0 11 6-16,-3 9-9 15,0-5 9-15,-3-5-13 16,0-11-4-16,0-13-5 15,0-16 0-15,0-14-3 16,0-17-6-16,-3-18 3 16,-4-15-8-16,-2-19-2 15,-4-11-6-15,-9-14-53 0</inkml:trace>
  <inkml:trace contextRef="#ctx0" brushRef="#br0" timeOffset="93175.507">20981 3463 368 0,'-18'31'0'16,"-6"7"3"-16,-4 9 1 15,-2 0 5-15,5-2-5 16,2-5 0-16,13-8-4 16,7-9-5-16,3-11-12 15,7-12-18-15,28-6-55 16</inkml:trace>
  <inkml:trace contextRef="#ctx0" brushRef="#br0" timeOffset="93317.2309">21281 3609 92 0,'19'20'58'0,"4"-1"-31"15,2-4-27-15,6-8-12 16,7-7-15-16,2 0-5 15</inkml:trace>
  <inkml:trace contextRef="#ctx0" brushRef="#br0" timeOffset="93617.3737">21728 3446 291 0,'8'0'0'0,"8"-2"0"0,16-3 7 16,14-3 6-16,10-4-2 15,2 3-5-15,-2 2-2 16,-7 7-2-16,-4 0 3 16,-8 0-2-16,-10 14 1 15,-8 2 3-15,-8 4 3 16,-5 1 3-16,-6 6 10 16,0 6-3-16,-21 3-1 15,-11 3-2-15,-10 1-10 16,-7 1 1-16,-4-5-5 0,-4-3-3 15,2-8-13 1,3-14 2-16,7-11-8 0,14-3-26 16,16-23-38-16,12-7-63 15</inkml:trace>
  <inkml:trace contextRef="#ctx0" brushRef="#br0" timeOffset="93761.7466">21755 3649 6 0,'19'-15'38'16,"4"8"-1"-16,2 7-1 15,1 0-1-15,1 0 1 16,5 7 1-16,3 4-6 15,2 4-6-15,3-2-5 16,1-2-5-16,2 0-6 16,2-6-9-16,1-2-1 15,2-3-10-15,1 0-14 16,-7-16-77-16</inkml:trace>
  <inkml:trace contextRef="#ctx0" brushRef="#br0" timeOffset="94293.9868">22525 3466 204 0,'7'0'64'0,"2"0"-47"15,10-2-5-15,9-4 21 16,10-4-13-16,13-6 2 16,4-2-2-16,0-4-4 15,-2 1-8-15,-9-1-8 16,-6-3-4-16,-8-7-1 15,-14-2-6-15,-13-9-6 0,-3-2-12 16,-15-1-9-16,-12 2-46 16,-5 10 60-16,3 9 24 15,4 9 46-15,5 8 3 16,10 6-13-16,5 2 0 16,4 11-34-16,-2 30 5 15,3 21-7-15,0 16 3 16,0 15 1-16,6 7 8 15,6 8 2-15,1 2-1 16,1-3 7-16,-2-5 2 16,-2-9-5-16,-6-4-6 15,-4-12-6-15,0-9-1 16,0-15-4-16,-14-12 0 0,-4-15 0 16,-14-14 2-16,-6-12-2 15,-6-6-7-15,-1-29-6 16,1-6-6-16,9-2 7 15,9-1 10-15,7 4 2 16,9 4 9-16,9 4-5 16,1 3-1-16,1 2 0 15,25 1-3-15,10 2-4 16,13 1 2-16,9 2-7 16,6 0-5-16,5 3-26 15,4-2-104-15</inkml:trace>
  <inkml:trace contextRef="#ctx0" brushRef="#br0" timeOffset="94674.7675">23756 3244 309 0,'-2'0'80'0,"2"0"-80"16,0 0-6-16,2 1 6 15,20 1 10-15,14-2 2 16,18 0 14-16,14-5-9 16,10-13 2-16,3-3-2 15,-4-2-10-15,-7-1-5 16,-10-2-2-16,-10-2-7 16,-11-8-1-16,-13-9-10 15,-13-5-20-15,-13-6-78 16</inkml:trace>
  <inkml:trace contextRef="#ctx0" brushRef="#br0" timeOffset="94907.7093">24199 2662 207 0,'-19'-11'87'0,"11"7"-69"15,3 4 7-15,2 24-24 16,-4 25 7-16,0 21 16 16,-1 21-3-16,4 16-4 15,1 12 1-15,-5 15 0 16,2 5 4-16,-3-2-7 15,2-5 7-15,0-15-13 16,1-17-1-16,0-15-2 16,-2-19-6-16,0-17 0 15,-2-18-1-15,-2-18-7 16,-6-13 0-16,-4-9-2 0,-7-32-64 16,3-25-198-16</inkml:trace>
  <inkml:trace contextRef="#ctx0" brushRef="#br0" timeOffset="95065.028">23878 3514 375 0,'-18'5'10'0,"-4"26"-8"15,-6 14 5-15,-7 5 7 16,1 4-4-16,5-8-7 16,10-4-3-16,9-9-1 15,10-7-11-15,0-12-4 16,17-14-17-16,19-7-70 0</inkml:trace>
  <inkml:trace contextRef="#ctx0" brushRef="#br0" timeOffset="95215.7625">24164 3539 190 0,'17'14'43'16,"5"8"16"-16,4 3-26 15,0 0-11-15,0-2-8 16,1-3-11-16,3-4-3 15,3-11-5-15,10-5-20 16,6-19-28-16</inkml:trace>
  <inkml:trace contextRef="#ctx0" brushRef="#br0" timeOffset="95441.5691">25097 2572 182 0,'5'0'128'0,"2"0"-123"16,6 15-5-16,-1 3 8 15,6 6 2-15,-1 1-4 16,0 1 0-16,-6-1-3 16,-6-1-3-16,-5 3-4 15,-16 6-7-15,-27 5-5 16,-14 5-39-16,-9-2-111 15</inkml:trace>
  <inkml:trace contextRef="#ctx0" brushRef="#br0" timeOffset="95897.0869">24863 3022 23 0,'-28'31'18'0,"9"-9"7"16,3 0-1-16,7-2-2 15,3-5 18-15,6 1-15 16,0-3-11-16,0-4-4 16,11-3 6-16,15-4 17 15,12-2 23-15,12 0-20 16,9-11-11-16,5-5 4 15,1-1-4-15,0 0-2 16,-1-1-8-16,-4 1-1 16,-8 1-1-16,-9 3-6 15,-10-1 1-15,-12 9-8 16,-11 1-1-16,-8 4-4 0,-2 0 5 16,-5 0 0-1,-23 0-14-15,-14 14-5 0,-10 8 11 16,-5 5 8-16,8 4 0 15,6 5 4-15,4 2-3 16,1 8 2-16,4 5-1 16,1 7 2-16,3 5 2 15,2 7-5-15,3 4 2 16,0 8 2-16,-4 2 1 16,-1 4 0-16,-2 4-1 15,-3-4 2-15,2 0-3 16,4-3-3-16,0-5-1 15,4-8 0-15,5-14 0 16,6-20 1-16,4-16-2 0,7-13-4 16,3-9-7-16,0-16-2 15,16-32-7-15,18-21-62 16,9-11 8-16,5-5-76 16</inkml:trace>
  <inkml:trace contextRef="#ctx0" brushRef="#br0" timeOffset="96076.9548">24984 3776 247 0,'3'-4'112'16,"1"2"-101"-16,13 2-11 16,5 0 5-16,12 0 7 15,8 0 0-15,12 0 0 16,8 0 8-16,4 0-7 16,3 0-7-16,1 0 3 0,-8 0-9 15,-8-4-1-15,-11-9-13 16,-14-6-12-16,-17-6-35 15,-12-4-157-15</inkml:trace>
  <inkml:trace contextRef="#ctx0" brushRef="#br0" timeOffset="96423.4871">25462 3455 301 0,'-4'0'3'0,"1"3"-3"15,-1 23 0-15,-1 14 4 16,-2 11 7-16,-4 6 0 15,-1 10 4-15,-3 4-1 0,-2 5 3 16,-2 2 0-16,-1-5-7 16,-1-4 5-16,3-6-8 15,-1-7-3-15,-1-5-1 16,1-7 1-16,-1-11 0 16,5-7-1-16,2-12-2 15,7-6 1-15,5-4 0 16,1-4 0-16,0 0 0 15,0 0-2-15,0 0-5 16,0 0-1-16,12 0 6 16,14-1 4-16,14-11 7 15,8-1-5-15,9 0-3 16,6-2-3-16,8 1 0 0,10-3-10 16,5 3 2-16,1-2-21 15,-12-5-206-15</inkml:trace>
  <inkml:trace contextRef="#ctx0" brushRef="#br0" timeOffset="96543.8372">26380 4055 23 0,'20'-17'0'0</inkml:trace>
  <inkml:trace contextRef="#ctx0" brushRef="#br0" timeOffset="97277.1087">26741 2592 354 0,'-37'-71'17'0,"1"-5"-16"16,-4 0 12-16,-14-4-7 15,-13 1 7-15,-21 1 5 16,-18 2-4-16,-19-2-2 16,-19 2-3-16,-18-1 0 0,-17 0 0 15,-17 5-7-15,-20 8-2 16,-24 13 0-16,-23 12-1 15,-20 10 1-15,-17 10 3 16,-14 9-2-16,-6 10 0 16,-1 0-1-16,8 15-5 15,7 14 5-15,21 8 2 16,13 14-2-16,28 12 1 16,20 14-1-16,24 15 0 15,26 8-3-15,17 11 3 16,35 11-2-16,28 10 1 15,28 14-4-15,28 13-4 0,24 18 5 16,14 11 1-16,43 7-4 16,35 3 6-16,30-9-5 15,30-5 4-15,32-13 2 16,18-5 1-16,33-7-1 16,19-9 4-16,18-6-1 15,13-6-3-15,-2-11 0 16,2-11 1-16,1-13-1 15,-2-22 0-15,-5-20 0 16,1-21-1-16,-3-26 1 16,2-14 1-16,-1-29 1 15,-14-22 4-15,-13-18-3 16,-21-11 0-16,-19-16 0 16,-19-14-1-16,-23-18 2 15,-21-15 3-15,-21-5-2 0,-14-2 3 16,-17 1 8-16,-13 5-2 15,-11-5-3-15,-8-6-9 16,-14-1 1-16,-15-1 0 16,-21 1-6-16,-18 13 2 15,-43 8-8-15,-37 15-13 16,-37 16-3-16,-35 11-29 16,-27 10-105-16</inkml:trace>
  <inkml:trace contextRef="#ctx0" brushRef="#br0" timeOffset="98987.0312">20247 5733 109 0,'-20'-19'31'0,"-1"-3"2"15,3 0-1-15,4 11 24 16,5-1-14-16,-2 6-5 0,8 3 1 16,2 3-3-16,-2 0-9 15,3 0-9-15,-2 0-9 16,1 0-4-16,-5 7-3 15,-7 15-1-15,-9 16 4 16,-4 12-2-16,-4 8 0 16,8 5-2-16,6-2 3 15,15-4-3-15,1-4-5 16,17-11 3-16,17-3-5 16,13-15 3-16,12-10 4 15,3-14 2-15,15 0 3 16,10-27 2-16,14-13 1 0,4-9-6 15,-5-7 1 1,-9-3-3-16,-17 1 0 0,-19 3 0 16,-16-1 8-16,-25 8-4 15,-14-4-4-15,-7 2 9 16,-30 6-6-16,-13 5 1 16,-9 9-1-16,-12 13-2 15,-4 6 4-15,-2 8-3 16,4 3-2-16,9 0-2 15,15 19-4-15,4 9-3 16,11 14-5-16,9 6-19 16,8 7-58-16,5 1-282 15</inkml:trace>
  <inkml:trace contextRef="#ctx0" brushRef="#br0" timeOffset="99325.1339">20441 6349 298 0,'-29'0'19'16,"-5"7"-11"-16,-9 13 20 16,-11 15-2-16,-14 14 2 15,-16 17-5-15,-14 18-5 0,-15 19-2 16,-17 21-5-1,-17 23 4-15,-21 23-7 0,-14 12 1 16,-6 6-5-16,3-2-4 16,17-9 1-16,21-20 1 15,27-17-1-15,26-15-1 16,18-14 0-16,18-16-1 16,12-12-1-16,18-23-3 15,12-19-3-15,15-22-8 16,1-19-14-16,20-15-53 15,26-48-173-15</inkml:trace>
  <inkml:trace contextRef="#ctx0" brushRef="#br0" timeOffset="99699.6569">20398 6643 340 0,'0'0'81'15,"0"0"-71"-15,0 0 4 16,-3 6-4-16,-4 28-10 16,-3 32 12-16,-5 26 4 15,-2 18-10-15,3 16 6 16,5 9-6-16,3 16-2 0,3 10 0 15,-4 12 1 1,4 6-1-16,-4 8-4 0,6-7 1 16,1-10 3-16,0-28-4 15,3-23 0-15,12-32 0 16,0-21 0-16,2-22 0 16,-1-19-8-16,-3-13-1 15,-3-12-7-15,0-15-10 16,3-35-1-16,2-32-40 15,6-31-106-15</inkml:trace>
  <inkml:trace contextRef="#ctx0" brushRef="#br0" timeOffset="100022.5724">20644 6559 355 0,'0'2'20'0,"10"32"-18"16,7 17 17-16,5 24 7 15,11 20-10-15,6 19-4 16,13 14-2-16,3 11 0 16,7 0 0-16,6-2-1 15,-3-6-2-15,6-10-4 16,-3-10 0-16,-2-5 0 15,-4 0 2-15,-2-8 0 0,-9-12-4 16,-7-12 1-16,-8-18-2 16,-10-18-2-16,-11-12-2 15,-7-15-6-15,-8-7-8 16,-2-4-9-16,-34-3-82 16</inkml:trace>
  <inkml:trace contextRef="#ctx0" brushRef="#br0" timeOffset="101185.8062">21155 6600 315 0,'-88'-56'19'0,"-4"5"-16"16,-5 7-2-16,-10 4 10 15,-12 14 1-15,-10 18-3 16,-10 8 1-16,-7 31-6 16,-5 29 4-16,-7 26 0 15,-9 41 4-15,-11 39 2 16,-2 40-5-16,14 27 4 16,26 2 1-16,43-9-6 15,48-22-3-15,46-28-1 16,27-28-4-16,46-24 0 15,39-25 2-15,23-25 2 0,25-27 3 16,18-36-1-16,7-21 1 16,9-56-4-16,8-45 3 15,18-39-5-15,4-33 4 16,-11-23 1-16,-28-17-6 16,-43-12-5-16,-50-12 4 15,-47 1-12-15,-42 29 11 16,-37 34-1-16,-59 44 1 15,-47 39 0-15,-43 35 0 16,-38 35 2-16,-22 30 0 16,-17 12 0-16,2 50 1 15,6 30 0-15,18 31 11 0,34 40-6 16,39 32 1-16,44 24-5 16,49 3-4-16,50-30-1 15,45-33-2-15,67-52-1 16,58-41 6-16,42-42 0 15,40-26 3-15,29-58-3 16,8-41 6-16,5-35-2 16,-15-26 0-16,-29-14 1 15,-46-18-5-15,-64-4-1 16,-57-8-6-16,-59 10 0 16,-33 18-7-16,-61 34 7 15,-47 44-1-15,-38 49 7 16,-24 44 1-16,-22 25 0 15,-9 55 1-15,-3 26-1 16,2 23 2-16,18 22 4 0,29 21 3 16,31 18-9-16,47 1 0 15,41-9 0-15,48-29-3 16,28-34-5-16,64-35 0 16,42-30 2-16,44-39 2 15,35-16-7-15,23-48-23 16,0-27-88-16</inkml:trace>
  <inkml:trace contextRef="#ctx0" brushRef="#br0" timeOffset="101798.9628">24050 5869 412 0,'-46'0'7'15,"8"15"-6"-15,-8 36 1 16,-14 26 3-16,-6 17 3 16,0 14-3-16,13 5 2 15,19-6-1-15,22-8-4 0,12-14-1 16,37-10-1 0,27-16 0-16,19-21 0 0,17-26 2 15,19-21 5-15,22-49 2 16,12-19 3-16,0-25-3 15,-8-3-2-15,-33 0-6 16,-32-1 8-16,-38 10-9 16,-36 13 1-16,-15 15 0 15,-47 14-1-15,-27 21-3 16,-21 16-6-16,-14 17 5 16,5 0-9-16,12 24-6 15,21 10-35-15,25 1-111 16</inkml:trace>
  <inkml:trace contextRef="#ctx0" brushRef="#br0" timeOffset="102054.9434">24212 6831 90 0,'-56'117'108'15,"-14"14"-44"-15,-21 13 8 16,-17 13-14-16,-13 16-7 15,-10 3-17-15,6 4-13 16,10 1-8-16,12-10-4 16,24-8-3-16,13-22-6 0,17-19 0 15,13-17 0 1,11-23-8-16,13-19 2 0,4-23-3 16,7-18-1-16,1-22-13 15,3-13-37-15,25-51-127 16</inkml:trace>
  <inkml:trace contextRef="#ctx0" brushRef="#br0" timeOffset="102405.7721">24254 6951 327 0,'0'5'36'0,"0"23"-34"0,4 20 10 16,9 15 7-16,4 10-3 16,12 10 3-16,6 7-3 15,10-1-7-15,14-2 2 16,5 1-1-16,12-3 4 16,10-1-3-16,5-4 0 15,-1 5-6-15,-10 4 1 16,-12 6-4-16,-10-4 2 15,-9-2-1-15,-6-8-2 16,-4-10-1-16,-6-5-1 16,-5-10-1-16,-6-12 2 15,-6-10 0-15,-6-12-5 0,-6-12-6 16,-4-1-5 0,0-9-7-16,-22 0-51 0</inkml:trace>
  <inkml:trace contextRef="#ctx0" brushRef="#br0" timeOffset="102879.1434">23076 8989 342 0,'-94'15'60'15,"4"11"-58"1,8 9 2-16,3 11 6 0,6 7 3 16,3 13 2-16,11 12-8 15,10 17-1-15,15 1 3 16,15 2-1-16,19-6-8 16,0-3-1-16,34-16 0 15,23-12 0-15,14-19 2 16,16-20 1-16,11-19 3 15,12-13-2-15,8-39-1 16,2-25 2-16,-4-16-1 16,-18-9-1-16,-27-8-4 15,-28 1 4-15,-30 0-2 16,-17 12 3-16,-44 11-2 0,-22 16 1 16,-23 12 2-16,-17 12 1 15,-9 14-1-15,2 17-2 16,9 12-2-16,20 0 0 15,22 9-1-15,28 7 1 16,28 8-4-16,10 5-12 16,39 8-1-16,26-1-8 15,36-6-64-15,36-16-138 16</inkml:trace>
  <inkml:trace contextRef="#ctx0" brushRef="#br0" timeOffset="103294.2326">25015 9015 423 0,'-36'0'0'0,"-1"25"0"15,-4 11 6-15,-6 16-3 16,-2 19 3-16,7 9-1 15,15 4-1-15,23 0-1 16,4-10-3-16,34-13-2 16,21-8 1-16,15-17 1 15,18-21-1-15,11-15 0 0,11-29 0 16,5-27 2 0,-5-13 1-16,-10-16 3 0,-15-10-4 15,-23-8-1-15,-27-3 1 16,-20 6 0-16,-15 9 10 15,-13 17-1-15,-29 16 4 16,-19 10 0-16,-12 14-2 16,-9 8-10-16,-2 15-2 15,2 11 0-15,6 0 0 16,12 5-1-16,19 9-4 16,18 4-9-16,17 1-24 15,10-4-59-15</inkml:trace>
  <inkml:trace contextRef="#ctx0" brushRef="#br0" timeOffset="104193.6464">28438 3168 231 0,'-9'-5'59'0,"6"5"-45"16,3 2-14-16,0 23-6 16,-2 19 6-16,-1 27 12 15,-2 19 1-15,1 25-5 16,-3 21 5-16,-2 18-2 16,-5 25 11-16,-4 20-13 15,-1 16 4-15,1 4-11 16,5-4 10-16,7-5 1 15,4-2-3-15,2 1-5 16,0 7 3-16,3 7-2 0,5-11-4 16,2-12 0-16,-2-17-1 15,-2-13-1-15,-3-19-1 16,-3-16-3-16,0-27 1 16,0-24-4-16,-2-25-3 15,-10-24 0-15,-4-19-5 16,-5-16-15-16,-9-23-156 15</inkml:trace>
  <inkml:trace contextRef="#ctx0" brushRef="#br0" timeOffset="104589.2015">26356 6277 304 0,'2'6'35'0,"40"2"-29"16,33 3-6-16,41-3 7 16,41 2 1-16,41-3 2 15,40 1-1-15,28-5-7 16,28 3 4-16,18-4 10 15,13-2-6-15,2 0-1 0,-4 0-6 16,-5 0 1-16,-11 1 7 16,-7 5 2-16,-21 1-3 15,-21 9-9-15,-25-3 0 16,-27-2-1-16,-27-3 1 16,-37-8-1-16,-38 0 0 15,-36 0-1-15,-32 0 0 16,-22 0 0-16,-12-3 1 15,-2-15 0-15,-2-12-37 16,-22-11-155-16</inkml:trace>
  <inkml:trace contextRef="#ctx0" brushRef="#br0" timeOffset="105062.2841">28543 2782 231 0,'-20'-12'33'15,"1"8"-22"-15,-3 4 9 16,-8 4-6-16,-7 31-10 15,-18 28 5-15,-15 24 3 16,-17 21 1-16,-5 14 5 16,1 5-7-16,1 2-6 0,5-7 3 15,6-14-6 1,6-17-2-16,15-22 0 0,16-15-2 16,14-15 0-16,13-15-5 15,7-15-18-15,8-9-10 16,17-41-112-16</inkml:trace>
  <inkml:trace contextRef="#ctx0" brushRef="#br0" timeOffset="105278.9278">28452 2999 212 0,'26'60'10'0,"17"11"11"0,11 8-4 16,7 5-8-16,1 4 16 16,6 4-16-16,4 0-6 15,6 1-3-15,13 5-2 16,6 7-4-16,7 9-1 16,7 5-36-16</inkml:trace>
  <inkml:trace contextRef="#ctx0" brushRef="#br0" timeOffset="105819.1866">31093 5923 48 0,'39'0'40'0,"9"16"-23"16,12 16 24-16,4-6-8 16,5 3-4-16,0 1-6 15,0 3 10-15,-3-1-8 16,-8 1-9-16,-6 0 1 15,-9-2-5-15,-8 0-1 16,-12 1-3-16,-8-4-1 16,-15 1-4-16,0 4 4 15,-33 7 14-15,-17 5-8 16,-24 9-4-16,-17-3-4 0,-10 3-5 16,-3-9 0-16,4-6-2 15,10-6-10-15,13-7-7 16,17-20-36-16,17-6-275 15</inkml:trace>
  <inkml:trace contextRef="#ctx0" brushRef="#br0" timeOffset="107019.1269">30146 1703 107 0,'-9'-3'53'15,"6"-1"-34"-15,3 4-16 16,0 0-1-16,0 11 3 16,0 5 10-16,0 3-3 15,0 3 6-15,0 1 3 16,0 2-1-16,0 2 7 0,0 4-11 16,0 3-1-16,0 8-1 15,0 12 3-15,0 13-1 16,-4 13 4-16,-3 11-3 15,1 8-3-15,2 5-4 16,-1 3-3-16,2 9 5 16,-1 17-7-16,0 13 3 15,-4 15 0-15,-1 24 4 16,-6 12-5-16,-1 17 8 16,-7 25-4-16,-2 19-1 15,-3 17-4-15,-5 11-3 16,-7 6-3-16,-11 9 3 15,-9 0-3-15,-8 1 0 0,-9-9 1 16,-8-3 6-16,-3-9-2 16,2-7 1-16,7-11 1 15,7-14 4-15,8-6-1 16,6-8 2-16,8-9-1 16,7-16-2-16,11-27-5 15,5-18-2-15,9-18 2 16,1-14-3-16,5-9 0 15,1-17 0-15,3-15-1 16,1-26 1-16,-1-11 0 16,3-22 0-16,0-8-1 15,2-12 1-15,1-7 3 0,2-6-2 16,0 4 5-16,0-4 2 16,0 0-3-16,0 1 2 15,0-1-3-15,0 0-3 16,0 0 0-16,0 0-2 15,0 0-3-15,0 0-1 16,0 0-1-16,0 0-2 16,0 0-7-16,0-13-6 15,5-7-19-15,8-9-12 16,11-12-17-16,-2-22-126 16</inkml:trace>
  <inkml:trace contextRef="#ctx0" brushRef="#br0" timeOffset="107784.7283">29708 5010 339 0,'-8'1'28'16,"-1"-1"-24"-16,-5 0 10 15,-7 0 17-15,-29 0-22 0,-17 3-2 16,-23 3 1-16,-13-3-1 16,-12 2 6-16,-10 0-3 15,-17 1-4-15,-19 0-4 16,-24 4-1-16,-17-3 4 15,-2-2-3-15,3 4 3 16,8-4-4-16,17 0 0 16,12 1 2-16,22-2-3 15,31-4 0-15,29 0-3 16,32 0-6-16,25 0-11 16,20-9-10-16,5-10-115 15</inkml:trace>
  <inkml:trace contextRef="#ctx0" brushRef="#br0" timeOffset="108123.2232">28012 4793 302 0,'-24'8'40'16,"-22"6"-38"-16,-22 4-2 15,-31 9 11-15,-23 4-3 16,-20 4-2-16,-7 2 5 16,2 3 1-16,9 0 0 0,14 3-7 15,24-1-2-15,23-3-2 16,26-4-1-16,25-3-1 16,20-1-6-16,6-3-7 15,33 8 7-15,25-3 7 16,26 0 2-16,22-10 1 15,19-6-3-15,7-9 0 16,-4-1-2-16,-4-7-4 16,-17 0-2-16,-15 0-30 15,-17-18-108-15</inkml:trace>
  <inkml:trace contextRef="#ctx0" brushRef="#br0" timeOffset="108459.0918">27575 4163 150 0,'-12'-15'176'0,"6"14"-165"16,6 1-10-16,0 0-1 15,0 0 0-15,6 0-10 0,19 1 10 16,16 12 13-16,17-2 0 16,14-5 2-16,8-6-6 15,4 0-6-15,-4-1 1 16,-2-14-4-16,-8 0-10 15,-15-3-12-15,-19 8-41 16</inkml:trace>
  <inkml:trace contextRef="#ctx0" brushRef="#br0" timeOffset="108655.5269">28023 3926 333 0,'-3'0'0'0,"-3"15"-13"16,-5 19 13-16,-1 12 12 0,-7 12-4 16,2 13 0-16,3 4-8 15,3 2-2-15,4 4 1 16,4-2-7-16,3-2-7 16,0-9-39-16</inkml:trace>
  <inkml:trace contextRef="#ctx0" brushRef="#br0" timeOffset="109374.5899">30717 4336 111 0,'-9'2'161'0,"5"-2"-161"16,4 0-15-16,0 5 15 15,10-1 4-15,19 2 24 16,15-1-4-16,20 1-2 16,20-5 0-16,19 1-12 15,8-2 0-15,2 0-4 16,-5 2-1-16,-9 0-1 0,-13 2-4 15,-12 3 1 1,-16 2-1-16,-12 0-8 0,-9 2-5 16,-14-3-4-16,-7 1-16 15,-13-6-121-15</inkml:trace>
  <inkml:trace contextRef="#ctx0" brushRef="#br0" timeOffset="117685.8133">18376 11712 108 0,'-101'-18'49'16,"-10"1"5"-16,4 16 27 15,7 1-27-15,6 28-21 16,15 9-5-16,2 22 1 15,6 18 2-15,-2 15-5 16,9 7 1-16,6 3-17 0,9-13 0 16,17-6-5-1,8-13 1-15,16-4 1 0,8-3-6 16,5-8-1-16,22-3 2 16,12-1 1-16,13-7-2 15,16-4 2-15,13-7-1 16,14-11 2-16,5-11-2 15,7-10-1-15,3-1 1 16,-4-5-1-16,-1-13 2 16,-7-8-1-16,-12-3-4 15,-11-4 2-15,-9 4 0 16,-17-4 0-16,-15 10 1 0,-13-1-1 16,-15 5 3-16,-6-1 4 15,-3 0-3-15,-26 1-1 16,-14 5 2-16,-16 6-2 15,-16 8 1-15,-13 0-1 16,-6 8 1-16,-5 12 0 16,1 4 3-16,7 9-4 15,0 4-1-15,7 9-1 16,3 10-1-16,3 6 1 16,2 11 0-16,12 9 2 15,3 14-2-15,8 6 4 16,8 7-2-16,10-2 1 15,9-1-2-15,19-2-1 16,7-5-1-16,16-8-2 16,26-10-2-16,18-12 3 0,11-14-3 15,20-10 2-15,15-9-1 16,11-14 1-16,14-7-11 16,8-15-8-16,4 0-18 15,9-15-16-15,11-14-53 16,9-10-197-16</inkml:trace>
  <inkml:trace contextRef="#ctx0" brushRef="#br0" timeOffset="118225.0685">19745 12511 111 0,'-10'0'250'0,"5"0"-234"16,5 0-13-16,0 5 5 15,22 2 5-15,12 0 8 16,13 8-9-16,9-5-1 0,6 6 1 16,5-5 1-1,4 0-2-15,1 0-4 0,-1 0-4 16,-9-5-3-16,-6-1 0 15,-21 2-6-15,-11-5-14 16,-13 3-20-16,-11 3-81 16</inkml:trace>
  <inkml:trace contextRef="#ctx0" brushRef="#br0" timeOffset="118435.2966">19823 13073 455 0,'0'11'2'16,"9"4"5"-16,19 6-7 0,10 1 5 15,11-2 1-15,16 0-6 16,13-4 1-16,16-1 1 16,12-8-1-16,12-4-2 15,9-3-3-15,1 0-22 16,2-6-89-16</inkml:trace>
  <inkml:trace contextRef="#ctx0" brushRef="#br0" timeOffset="119951.2893">22437 12226 327 0,'-17'-5'51'16,"8"-5"-36"-16,-1-2-7 0,10 9 18 16,0 3 0-1,0 0-13-15,0 0-6 0,0 0-1 16,0 0 2-16,0 0 1 15,0 0-4-15,0 0 3 16,0 0-1-16,0 0 0 16,0 0 3-16,0 0-5 15,0 0 0-15,0 0 1 16,19 0-6-16,19 0 12 16,18 3 1-16,18 5-3 15,14 3 0-15,13 8 2 16,10 2-5-16,8 2 2 15,5-3-4-15,0 0 4 16,-7-5-6-16,-11 2 0 16,-12-5 0-16,-13 0-3 0,-15-6 2 15,-14-6-2-15,-13 0 0 16,-11 0-2-16,-10 0 0 16,-15 0-3-16,-3 0-8 15,0 0-3-15,-12-8-20 16,-19 2-54-16,-17 6-24 15,-21 0-109-15</inkml:trace>
  <inkml:trace contextRef="#ctx0" brushRef="#br0" timeOffset="120542.6095">22417 12676 346 0,'-31'0'17'0,"15"0"-15"15,8 0 30-15,8 0 11 16,0 0-29-16,20 8-12 16,22 0 5-16,22 10 3 15,25-3 0-15,18-1-1 16,6 5-2-16,6 0 1 16,3 3 2-16,-1 0-1 15,-2-1 2-15,-6 1-5 16,-12 0 0-16,-17 0-4 15,-21-3-2-15,-24 3-2 16,-21-5 2-16,-18 8-7 0,-4 6 7 16,-41 5 6-1,-28 17 3-15,-27 5-7 0,-29 5 0 16,-20 2 2-16,-13 4-3 16,-11 1 0-16,5 0-1 15,16-3 3-15,18-9 1 16,30-11 0-16,27-12 5 15,27-13-8-15,25-9 2 16,14-4-3-16,11-3-3 16,0-2-7-16,25 7 4 15,19 0 6-15,20 3 0 16,22-6 0-16,17-1 0 0,20-7 2 16,15 0-1-1,20 0 2-15,11 0 3 0,6 0-3 16,1 0-1-16,-15 0-2 15,-17 0 0-15,-20 0 0 16,-22-3 0-16,-23-1-1 16,-21 4 0-16,-19-3 0 15,-20 2 0-15,-8-3-5 16,-10 1 1-16,-1-4-4 16,0-5-19-16,-4-2-65 15,-16-1-63-15</inkml:trace>
  <inkml:trace contextRef="#ctx0" brushRef="#br0" timeOffset="121555.1888">21843 14340 335 0,'0'-4'61'0,"0"0"-52"15,0 4 25-15,0 0 2 16,-1 0-16-16,1 0-14 16,-2 15-5-16,-2 25-1 15,1 19 7-15,-7 19 0 16,3 9-2-16,3 1-5 0,2-1 4 16,2-5 1-1,0-8-4-15,3-12-1 0,17-15 3 16,-1-10-2-16,1-14-1 15,0-5 2-15,1-14-2 16,2-4 2-16,4-4-1 16,4-33 5-16,5-14-2 15,-2-20-2-15,-3-14-2 16,-4-1 1-16,-6 4-1 16,-7 13 0-16,-3 18 2 15,-5 18-1-15,-4 17 2 16,-1 14 2-16,1 2-5 15,-1 0 0-15,4 7-7 16,4 29-1-16,-2 15 8 16,5 15 3-16,4 4 0 0,3-5-3 15,1-8 0-15,3-7 2 16,0-13-2-16,2-8-1 16,-2-10 1-16,3-11 1 15,-4-5 0-15,2-3 0 16,1-11 1-16,4-26 2 15,1-11-1-15,-2-18-2 16,-3-11 2-16,-8-4-3 16,-4 5 0-16,-5 9 1 15,-5 15 1-15,-3 13-2 16,0 10 0-16,0 10-2 16,0 4-7-16,0 8-6 0,0 4-27 15,0 3-63-15,6 0-198 16</inkml:trace>
  <inkml:trace contextRef="#ctx0" brushRef="#br0" timeOffset="121872.1859">22943 14611 299 0,'0'-3'78'0,"0"3"-59"16,0 0 17-16,0 0-11 0,0 3-17 16,0 19-6-1,-2 16 6-15,-2 12 2 0,1 9-6 16,-5 7 4-16,4-3-5 16,-1-1 0-16,1-4-1 15,1-7 1-15,0-11-2 16,-2-7-1-16,2-6 0 15,1-13 0-15,-1-6-6 16,1-8-1-16,1 0-1 16,-9-19 3-16,3-22-110 15,-3-16-127-15</inkml:trace>
  <inkml:trace contextRef="#ctx0" brushRef="#br0" timeOffset="122261.2544">22862 14446 283 0,'7'0'37'16,"2"0"-27"-16,12 0-6 16,14 12 23-16,10-2-10 15,8 7-4-15,7 0-1 16,-1 5 1-16,-8 2-8 16,-9-2 3-16,-12 3-6 15,-15-1-1-15,-11 1 3 16,-4 4 5-16,-22 4 3 15,-23 7 0-15,-14-3-4 0,-12 1-5 16,3-5 2 0,6-2-2-16,13 0 5 0,15-9-2 15,13-4 6-15,14-4-5 16,7 5-7-16,0-1 0 16,14 4 0-16,12 4 1 15,13-8 1-15,1 1-1 16,5-1 2-16,2-8-3 15,-3 1 1-15,-4-3-1 16,-9-5 0-16,-8-1-5 16,-5-2 3-16,-8 0-8 15,2 0-4-15,-1-8-18 0,2-6-81 16</inkml:trace>
  <inkml:trace contextRef="#ctx0" brushRef="#br0" timeOffset="122659.5184">23589 14751 378 0,'-21'22'9'0,"1"7"0"16,-2 8 13-16,0 3-1 15,7 4-7-15,0 3-7 16,9-2 0-16,6-5-4 0,0-3 1 16,7-9-3-16,11-9 1 15,-1-3-1-15,2-10-1 16,2-6 2-16,3 0 1 16,3-22 1-16,3-13 1 15,-5-6 0-15,-4-4-1 16,-9 1-3-16,-9 1 2 15,-3 2 1-15,-6 5-2 16,-18 9 4-16,-7 8 2 16,-5 8-4-16,-2 6-4 15,2 5-5-15,8 0-2 16,9 0-8-16,11 0-9 0,8 3-34 16,3 1-70-1</inkml:trace>
  <inkml:trace contextRef="#ctx0" brushRef="#br0" timeOffset="122898.9463">23946 14808 291 0,'-10'28'27'0,"-8"11"2"15,-6 2 31-15,-1 3-17 16,-2 3-18-16,4 1-11 15,-2-5-1-15,6-5-4 16,9-8-6-16,1-13-3 16,7-12-5-16,2-5-7 0,0 0-2 15,0-13-10-15,0-18-58 16,14-9-100-16,1-16 28 16</inkml:trace>
  <inkml:trace contextRef="#ctx0" brushRef="#br0" timeOffset="123182.8354">23884 14805 220 0,'3'0'100'16,"0"9"-89"-16,1 13 38 16,3 10-2-16,-4 4-21 15,0 8-2-15,1-3-10 16,3-1-1-16,1-3-2 16,1-5-6-16,6-8 0 0,-5-4-2 15,2-9-3-15,3-6 1 16,2-5 0-16,5-5 5 15,8-28-2-15,6-7-1 16,-1-13-1-16,-1-3-2 16,-5 4 0-16,-5-2 0 15,-5 8-1-15,-7 7 1 16,-2 13-1-16,-7 8 0 16,-3 6-5-16,0 1-10 15,0 8-14-15,0-1-39 16,0 4-143-16</inkml:trace>
  <inkml:trace contextRef="#ctx0" brushRef="#br0" timeOffset="123857.0009">24699 14567 337 0,'-8'-16'22'16,"-4"6"-14"-16,2 10 27 16,-8 0-5-16,0 0-19 15,-7 18-2-15,-8 15-2 16,-6 11 3-16,-9 13 1 15,-1 11 1-15,-3 12 1 16,1-1-4-16,8-3 0 16,8-3-4-16,13-13 3 15,12-6-7-15,2-6 0 16,8-7-1-16,0-9 0 16,17-6 0-16,5-7-1 0,6-5 1 15,8-10-2-15,8-4 2 16,6-7 0-16,4-19-1 15,-6-7-10-15,-8-8-5 16,-12-3-24-16,-11 8-52 16,-17 4-140-16</inkml:trace>
  <inkml:trace contextRef="#ctx0" brushRef="#br0" timeOffset="124112.9554">24365 15095 254 0,'-8'0'111'16,"8"0"-106"-16,0 0 3 15,12 0 5-15,21 0-7 16,14 0 4-16,12-3-6 0,0-1-3 16,-5 1 6-16,-8 3-3 15,-8 0-2-15,-10 3 2 16,-7 13-2-16,-11 9 3 16,-5 7 5-16,-5 12 3 15,-3 5 4-15,-14 5 5 16,-4-3-11-16,2-7-2 15,9-4-9-15,4-1 0 16,6-7-8-16,0-7-11 16,3-9-26-16,15-13-193 15</inkml:trace>
  <inkml:trace contextRef="#ctx0" brushRef="#br0" timeOffset="124795.1698">26680 11657 287 0,'0'-16'65'0,"0"16"-48"16,-1 0 7-16,-5 3-4 15,1 32-12-15,0 27-2 16,1 25 5-16,-2 19 4 0,3 6 0 16,2-3-8-16,1-5-4 15,0-13-3-15,0-10 0 16,0-15-5-16,0-11-5 16,0-14-4-16,-2-8-15 15,-29-7-163-15</inkml:trace>
  <inkml:trace contextRef="#ctx0" brushRef="#br0" timeOffset="125058.9581">25631 12823 388 0,'0'4'0'0,"16"0"-8"0,31 0 8 16,26-4 20-16,25 0-10 15,28 0 0-15,17 0 1 16,12-4 5-16,5-4-3 16,-1 1 5-16,0 0-4 15,-9 3-1-15,-14-7-5 16,-20 4-7-16,-29-1-1 16,-34 1-7-16,-26 7-4 15,-27 0-17-15,-10 0-69 16,-38 15-267-16</inkml:trace>
  <inkml:trace contextRef="#ctx0" brushRef="#br0" timeOffset="125269.6696">26362 13235 304 0,'-34'70'49'15,"-2"21"-35"-15,-9 12 5 16,-3-1 13-16,-1-2-10 15,-1-1 2-15,-1-11-3 16,-4-3-6-16,1-12-8 16,9-11-7-16,11-18-7 15,12-18-6-15,11-20-12 0,11-6-29 16,0-35-89 0</inkml:trace>
  <inkml:trace contextRef="#ctx0" brushRef="#br0" timeOffset="125574.4299">26353 13488 324 0,'23'0'29'0,"-4"28"-25"15,0 13 11-15,-2 8 24 16,-2 13-9-16,-2 5-6 16,0-2-5-16,4-2-6 15,4-2-2-15,4-9-2 16,5-4-1-16,4-12-4 15,4-10 4-15,2-11-7 16,8-15 2-16,7 0 4 0,10-30 2 16,12-17-2-16,2-16-1 15,-3-10-3-15,-7-12 0 16,-8 1-3-16,-11 4-1 16,-9 7-1-16,-11 10-3 15,-11 15-7-15,-9 11-18 16,-5 8-12-16,-5 14-43 15,0 4-215-15</inkml:trace>
  <inkml:trace contextRef="#ctx0" brushRef="#br0" timeOffset="127833.4773">16086 10804 251 0,'0'67'51'0,"-21"28"-44"15,-8 16-1-15,6 14 3 16,-1 11-2-16,2 11 12 15,5 12-2-15,4 11-1 16,4 5 0-16,3 6-2 16,6-8 3-16,0 0-4 15,0 0-1-15,12 8-3 16,-1 4 6-16,-5 14-7 16,-6 9-4-16,0 2 1 15,-17 3 0-15,-8-1-2 16,-1-3 4-16,-7 0 0 15,-2 5 4-15,2-9-4 0,-3-8 2 16,3-9-3-16,1-4-5 16,9-15 0-16,0-7 0 15,4-9 0-15,4-17-1 16,-2-18 0-16,7-13 0 16,-3-23-3-16,0-19-1 15,4-24-3-15,2-17-1 16,3-22-8-16,-5-6 1 15,-3-38-42-15,-3-27-133 16</inkml:trace>
  <inkml:trace contextRef="#ctx0" brushRef="#br0" timeOffset="129565.0928">16834 9979 309 0,'41'9'24'0,"8"9"-24"16,23-1 6-16,10 0 2 16,8 4 0-16,17-4 0 0,10 2-3 15,10-1-3-15,6-3-1 16,6 0 1-16,7-1 10 15,17-2-1-15,9-5 6 16,20 0-9-16,11 0 0 16,9-6-6-16,12 5-1 15,-1-2 2-15,5-1-2 16,4 5-1-16,-4-4 0 16,3 3 0-16,3 0 2 15,7 0 4-15,0 1-1 16,4 1 0-16,-3 0-2 15,6-2-1-15,-2 2 3 0,6-2-1 16,-6-1-2-16,-9 0-2 16,2-4 5-16,-4 3-1 15,1-5-2-15,2 0 1 16,-7 0-3-16,-1 0 1 16,-8 0 4-16,-1 0-3 15,1 0 1-15,-9-5-3 16,-7-6 0-16,3 1 2 15,-5-5 0-15,1-4 1 16,2-3-3-16,-6 0 1 16,-2 4 0-16,-3-1-1 15,0 1 1-15,-6 3 6 16,-1-3-7-16,-5 7 0 16,-8 1 0-16,-7 2 0 0,-13 4 0 15,-4 4 0-15,-5 0 1 16,-7 0 2-16,-6 0-3 15,-7-1 0-15,-8 1 0 16,-6 0 0-16,-11 0 0 16,-11 0 0-16,-13 12 4 15,-8 3-4-15,-12 12 1 16,-7 1 1-16,-7 11-2 16,-3 6 1-16,-4 8-1 15,-4 8 1-15,-2 9 0 16,-5 11 1-16,-4 10-1 0,-5 5 0 15,-6 6 5 1,-2 4-3-16,-4 7 3 0,-2 10 3 16,1 9-6-16,3 7 4 15,1 12-4-15,0 13 3 16,2 9-4-16,2 7 2 16,-5 8 0-16,3-2 0 15,-3 6-1-15,-1 5 1 16,0 6-2-16,-3 3 3 15,1 2-2-15,-4-6 1 16,0 0-1-16,0 1 0 16,0 5-3-16,-12-2 2 15,-6-1-2-15,-3-6 1 16,-6-10 0-16,-1-8 0 16,-2-9-1-16,-3-10 1 0,1-16-1 15,-1-13-1-15,3-19 0 16,0-9 0-16,0-12 0 15,0-12 1-15,-1-8-1 16,-5-15 0-16,-7-5 1 16,-8-9 0-16,-10-5-2 15,-12-5 1-15,-15-9 1 16,-16-5-1-16,-20-6-1 16,-21-11 2-16,-21-3 1 15,-20 0 1-15,-18 0 0 16,-16-3-1-16,-10-5 2 15,-17 0-2-15,-14-1 0 0,-9 4 3 16,-11-1-4-16,-2 6 0 16,-8-2 2-16,-8 2-3 15,-5 0 1-15,-6 0-3 16,-8 0 2-16,-6 0-1 16,-7 0 2-16,-7 0-2 15,-6 0 2-15,-2 0 1 16,-3 0-1-16,-6 2 1 15,0 4 1-15,-5 1-1 16,-2 4-1-16,4-4 0 16,6 1 2-16,1-8-2 15,4 3-3-15,3-3 3 16,9 0 2-16,-2 0-2 0,5-6-2 16,4 1 2-1,6-2 2-15,12 3-2 0,8 4 0 16,16 0 0-16,10 0-1 15,14 0 0-15,21 4 0 16,14 3 1-16,16-2 0 16,23-2 1-16,19 0-1 15,27-3-1-15,18 1 1 16,26-1 0-16,24 0-4 16,27 0 1-16,23 0-5 15,17-1-16-15,7-13-31 16,25-12-87-16,25-9-91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26:17.3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1966 1561 128 0,'0'-1'49'0,"0"-2"-23"15,0 2 13-15,0 1 13 16,0 0-19-16,0 0-8 0,0 0-4 16,0 0 0-16,0 0-2 15,0 0 0-15,0 0-3 16,0 0-1-16,0 0-2 16,0 0-1-16,0 0-3 15,0 0-1-15,0 0-2 16,0 0-1-16,0 0-3 15,0 0 4-15,0 0-4 16,0 0 0-16,0 0-1 16,0 0 0-16,0-3-1 15,0 3 0-15,0 0-1 16,0 0 0-16,0 0-1 16,0 0 2-16,0 0-3 0,0 0 0 15,0 0-1 1,0 0-1-16,-3 0 3 0,0 0-8 15,-4-1-2-15,1-1-1 16,-2 2-2-16,2 0-6 16,0-2-14-16,2 2-23 15,1 0-53-15,3-1-87 16</inkml:trace>
  <inkml:trace contextRef="#ctx0" brushRef="#br0" timeOffset="809.2629">1960 1579 35 0,'0'0'60'16,"0"0"-17"-16,0-1 5 16,0 1-13-16,-3-2-3 15,3 2-9-15,0 0-4 0,0 0-3 16,0 0-4-16,0 0 2 15,0 0-6-15,0 0-5 16,0 0 4-16,0 0-5 16,0 0-2-16,0 0 2 15,0 0-4-15,0 0-1 16,0 0-2-16,0 0 1 16,0 0-4-16,0 0-3 15,0 0-4-15,0 0-15 16,0 0-27-16,0 0-17 15</inkml:trace>
  <inkml:trace contextRef="#ctx0" brushRef="#br0" timeOffset="3200.7833">1963 1647 58 0,'0'0'67'0,"0"0"-27"0,0 0 3 15,0 0-4 1,0 0-12-16,0 0-9 0,0 0 1 16,0 0-3-16,0 0-2 15,0 0 2-15,0 0-3 16,0 0 0-16,0 0 0 15,-3 0 0-15,3 0 0 16,0 0-4-16,0 0-1 16,0 0 0-16,0 0-3 15,0 0-3-15,0 0 1 16,0 0-1-16,0 0-2 16,0 0 1-16,0 0-1 15,-3 0 2-15,3 0-2 16,0 0 1-16,0 0-1 15,0 0 1-15,0 0 2 16,0 0-3-16,0 0 3 16,0 0-3-16,0 0 3 0,0 0-3 15,0 0 0-15,0 0 0 16,0 0 0-16,0 0-3 16,0 0 2-16,0 0 0 15,0 0 1-15,0 0-3 16,0 0 3-16,0 0 0 15,0 0 0-15,0 0-1 16,0 0-3-16,0 0 2 16,0 0 1-16,0 0-1 15,0 0 2-15,0 0 0 16,0 0 0-16,0 0 0 16,0 0 0-16,0 0 4 15,0 0 0-15,0 0-2 0,0 0 1 16,0 0 4-16,0 0-5 15,0 0 2-15,0 0 1 16,0 0-4-16,0 0 0 16,0 0 0-16,0 0 0 15,0 0-1-15,0 0-2 16,0 0 1-16,0 0 1 16,0 0 0-16,0 0 0 15,0 0 0-15,0 0 1 16,0 0-1-16,0 0 2 15,0 0 0-15,0 0 2 16,0 0 2-16,0 0-4 0,0 0-1 16,0 0 4-16,0 0-5 15,0 0 0-15,0 0-5 16,0 8 2-16,0 11 1 16,0 7 2-16,9 6 1 15,0 5 0-15,3 11 1 16,-3 8-1-16,0 12 4 15,0 7-2-15,1 7 2 16,-2 2 2-16,-2-2-1 16,0-7 0-16,1-10-3 15,-4-5-1-15,3-2-2 16,-3 3 4-16,-3 2-2 0,3-4 2 16,-3-7-1-1,0-8-3-15,3-8 0 0,-3-9 1 16,0-7-1-16,0-9 1 15,0-7-1-15,0-4-1 16,0 0 1-16,0 0 1 16,0 0 0-16,0-13-1 15,-3-7-3-15,-6-9-7 16,-4-3 7-16,4 0 1 16,1 4 2-16,2 3 0 15,3 3 2-15,-1 7-2 16,4 1 0-16,0 7 7 15,0 4-3-15,0-2 2 16,0 3-3-16,0 1 2 16,0-1-3-16,0-1 0 0,0 2 0 15,0-2 0-15,0 0-2 16,0-1 1-16,0 1 0 16,0 1-1-16,0 1 0 15,0 1-2-15,0-2-2 16,0 0-6-16,0-2-10 15,0-3-26-15,0-6-86 16</inkml:trace>
  <inkml:trace contextRef="#ctx0" brushRef="#br0" timeOffset="3514.9084">2129 2209 340 0,'-2'0'30'0,"2"0"-22"16,0 0 10-16,0 0-7 15,0 0-11-15,11 3-3 16,14 1 3-16,11 4 6 16,10-5 5-16,2-1-1 15,4-2 0-15,0 0 1 16,-2 0-3-16,2 0 7 15,-6-3-9-15,-4-3 1 16,-8 0-4-16,-4-1-2 0,-5 4-2 16,-8-1 0-16,-1-2-5 15,-7 3-4-15,0-1-14 16,-6-7-35-16,-3-6-230 16</inkml:trace>
  <inkml:trace contextRef="#ctx0" brushRef="#br0" timeOffset="3830.9756">2758 1594 416 0,'0'0'7'16,"0"0"-4"-16,0 24 5 15,0 20 2-15,0 19 11 16,0 13-1-16,6 7-7 0,3 5 2 15,2 3-4-15,2 5 2 16,2-1-7-16,3-3 5 16,0-8-3-16,1-12-4 15,2-4-2-15,-1-3 0 16,-1-9 0-16,-3-2-1 16,-4-12 0-16,-4-11-1 15,-4-9-2-15,-4-7-3 16,0-8-5-16,0-5-5 15,0-2-19-15,-3 0-49 16,2-25-250-16</inkml:trace>
  <inkml:trace contextRef="#ctx0" brushRef="#br0" timeOffset="4122.7764">3446 1956 440 0,'-3'0'22'0,"0"0"-3"15,-7 0 13-15,1 16-2 16,-12 18-16-16,-2 24-10 16,-5 19 4-16,1 17-4 0,5 4 2 15,13 1-6-15,6-5 0 16,3-7 0-16,3-9 1 15,15-10-1-15,9-12-1 16,10-11-3-16,0-8-2 16,2-9-8-16,0-14-4 15,-3-12-35-15,-2-4-63 16</inkml:trace>
  <inkml:trace contextRef="#ctx0" brushRef="#br0" timeOffset="4385.2862">3719 2388 184 0,'0'0'177'0,"3"3"-173"16,9 18-4-16,6 6 26 16,7 11-5-16,5 6-3 15,6 4-1-15,4 4-6 16,-1-1 4-16,1 1 1 15,-7-8-9-15,3-3-4 16,-6-8 1-16,-5-5-3 16,-2-10-1-16,-7-9-2 15,-4-6-4-15,-5-3-5 16,-1-18-24-16,0-16-87 16</inkml:trace>
  <inkml:trace contextRef="#ctx0" brushRef="#br0" timeOffset="4587.2999">4104 2305 417 0,'-6'0'31'15,"-3"1"-6"-15,-4 23-6 16,-10 14-8-16,-8 11 3 16,-6 11 3-16,-2 2-2 15,0 2-5-15,3-1-10 16,2-7 0-16,7-12-8 15,12-13-9-15,8-16-17 16,7-15-40-16,0-11-208 0</inkml:trace>
  <inkml:trace contextRef="#ctx0" brushRef="#br0" timeOffset="4880.9788">4349 2044 92 0,'31'20'77'15,"5"5"2"-15,1 6-15 16,-1 1-19-16,1 4-9 16,-1 8-8-16,3 2-10 15,-2 1 2-15,-6 0-2 0,-5-4-2 16,-5 0-4-16,-8 1-1 15,-4 1 4-15,-9 6-6 16,0-2 1-16,-9 4-6 16,-18-2-4-16,-4 2-2 15,-9-4-13-15,1-2-27 16,3-12-119-16</inkml:trace>
  <inkml:trace contextRef="#ctx0" brushRef="#br0" timeOffset="5481.2343">5550 2198 331 0,'-6'0'18'0,"3"0"-14"0,3 0 8 15,0 2-6-15,19 4-4 16,20 2 8-16,19 2 11 16,14-7 5-16,13-3 0 15,1 0-7-15,-2 0-6 16,-5 0 1-16,-9-1-6 15,-15-7-4-15,-13 0-4 16,-15 4-3-16,-11 1-9 16,-11 3-13-16,-10 1-65 15</inkml:trace>
  <inkml:trace contextRef="#ctx0" brushRef="#br0" timeOffset="5697.2073">5608 2664 254 0,'3'2'2'0,"18"3"4"15,7-2 22-15,11-3 12 16,7 0 9-16,8 0-7 16,12 0-11-16,5 0-8 15,1-2-11-15,-2-6-12 16,0-2-1-16,-6 1-12 15,-6 3-14-15,-7-1-44 16</inkml:trace>
  <inkml:trace contextRef="#ctx0" brushRef="#br0" timeOffset="7817.0604">10636 1955 265 0,'-12'-16'62'16,"6"-1"-35"-16,-1-3 24 15,5 8 2-15,0 0-19 16,2 6-4-16,-1 3-6 16,1 2-2-16,0 1-3 15,0 0-5-15,0 0-5 16,0 0-3-16,0 0-6 15,-3 4 0-15,3 16-4 16,0 18 3-16,0 17 1 16,0 10 7-16,3 6-4 15,0 1-2-15,-3 1-1 16,0-4 3-16,0-1-1 16,0-8-2-16,0-5 2 0,-3-5-2 15,-3-1 0-15,0-7 0 16,0-7 0-16,-4-5 0 15,7-13-2-15,0-9 2 16,0-4 0-16,3-4 0 16,0 0 0-16,0-18 5 15,-7-21-5-15,7-14-16 16,0-12 9-16,7 1 6 16,18 5-3-16,2 11 1 15,-5 10 3-15,1 12 0 0,-7 13 0 16,0 5 0-1,7 6-3-15,2 2 0 0,5 3 2 16,6 16 1-16,0 8 0 16,-1 4 0-16,4 4 0 15,-3 3 1-15,-6 3-1 16,1 1 0-16,-1 0 1 16,-9-1-1-16,0 0-2 15,-5-8-4-15,-2-4-13 16,-8-8-24-16,4-11-25 15,-7-7-31-15</inkml:trace>
  <inkml:trace contextRef="#ctx0" brushRef="#br0" timeOffset="8056.7645">11295 2550 94 0,'3'16'89'15,"1"1"-28"-15,3 5-3 16,-1 3-13-16,-2 7-3 16,2 0-13-16,0 3-7 15,-3-1-5-15,0-5-6 16,0-3-6-16,0-2-5 16,-3-6 0-16,1-1-5 15,-1-4-3-15,0-4-7 16,0-5-25-16,0-4-190 0</inkml:trace>
  <inkml:trace contextRef="#ctx0" brushRef="#br0" timeOffset="8747.2455">12604 2356 287 0,'0'4'15'15,"0"-2"-12"-15,0 4 5 16,6-2-2-16,31-1 7 0,5 1 12 16,10-2 4-16,6-1-15 15,-1 1 6-15,7-2-2 16,-4 2-9-16,1-2-1 15,-8 0-5-15,-10 0-3 16,-11 0 0-16,-16 0-2 16,-8 0-7-16,-7 0-15 15,-1 0-22-15,-19-5-292 16</inkml:trace>
  <inkml:trace contextRef="#ctx0" brushRef="#br0" timeOffset="8944.014">12869 2152 196 0,'0'46'7'15,"0"14"21"-15,0 7 21 16,0-1-6-16,0-1-9 16,0-2-19-16,8-3-7 15,5-2-5-15,3-5-3 16,10-6-7-16,2-11-4 15,14-17-34-15</inkml:trace>
  <inkml:trace contextRef="#ctx0" brushRef="#br0" timeOffset="9496.8464">14385 1913 450 0,'0'0'9'16,"0"0"-1"-16,0 0 11 15,0 13-12-15,0 24-5 0,0 20 10 16,0 21 1-1,0 11 3-15,0 4-8 0,0-1-1 16,0-5-1-16,0-7-6 16,0-6 7-16,0-9-5 15,0-16-1-15,0-12 0 16,0-14 0-16,0-13-2 16,0-9 1-16,0-1 0 15,0 0 3-15,0-30-1 16,0-12-2-16,0-16-18 15,0-1 13-15,4 8-5 16,16 9 4-16,-2 14 6 16,0 11 0-16,-2 7-1 15,-1 10-2-15,6 0 1 16,-3 2 0-16,6 18 2 0,-2 9 0 16,-2 5 2-16,-1 3 3 15,-3 3-3-15,1-1 2 16,-1-1-2-16,-6-4 0 15,1-4-1-15,1-8-1 16,-6-7 0-16,0-5-2 16,-3-6-6-16,0-4-10 15,-2 0-42-15,1-3-239 16</inkml:trace>
  <inkml:trace contextRef="#ctx0" brushRef="#br0" timeOffset="9812.9966">14989 2621 184 0,'20'0'10'15,"-3"3"39"-15,6 10-4 16,-5 2-2-16,-5 2-9 16,-2 4 1-16,-5 4-12 15,-6 5-6-15,0 1 8 16,-3 4-6-16,-14-4-11 15,1-3 0-15,1-7-4 16,0-4-1-16,9-6-1 16,4-6-2-16,2-4-1 15,0 0-3-15,0 3 1 0,5-1 3 16,13-1 1 0,3-2 1-16,12 0 1 0,3-2-3 15,10-12 0 1,3-2-8-16,-4 4-10 0,0 1-69 15</inkml:trace>
  <inkml:trace contextRef="#ctx0" brushRef="#br0" timeOffset="10734.4305">16420 2371 155 0,'0'4'29'16,"0"-3"-1"-16,0 5 3 16,0 3-9-16,12-3 12 15,6 4 14-15,15-3-9 16,6-1-2-16,13-3-8 16,7-1-6-16,16-2-6 15,1 0-9-15,3 0 0 0,-4 0-6 16,-11 0-2-1,-11 0-2-15,-8 0-1 0,-7 0-1 16,-8 0-4-16,-11-8-11 16,-10-1-14-16,-9-6-63 15</inkml:trace>
  <inkml:trace contextRef="#ctx0" brushRef="#br0" timeOffset="10923.429">16970 2108 243 0,'-1'9'67'0,"-2"26"-62"16,-2 17 0-16,1 13 14 15,0 6-3-15,-2 1 1 16,6-4 2-16,0-2-8 16,0-3-11-16,11-6-1 0,6-7-11 15,4-10-12-15,1-17-30 16</inkml:trace>
  <inkml:trace contextRef="#ctx0" brushRef="#br0" timeOffset="11109.7363">17827 2506 112 0,'13'15'122'0,"-3"3"-86"0,3-7 3 15,-4 0-20-15,-2-3-8 16,3-3-11-16,9-3-7 16,6-2-33-16,18-8-127 15</inkml:trace>
  <inkml:trace contextRef="#ctx0" brushRef="#br0" timeOffset="11253.3603">18564 2566 190 0,'16'17'58'16,"4"-1"4"-16,-7-5-22 16,5-3-19-16,6-8-14 15,9 0-7-15,12-8-18 0,10-12-81 16</inkml:trace>
  <inkml:trace contextRef="#ctx0" brushRef="#br0" timeOffset="11387.4403">19310 2603 250 0,'10'7'19'0,"10"-7"15"15,2 0-22-15,11-1-12 16,6-12-41-16,10 2-96 16</inkml:trace>
  <inkml:trace contextRef="#ctx0" brushRef="#br0" timeOffset="12325.1631">23810 1694 347 0,'9'-9'61'0,"-8"9"-52"16,-1 0 0-16,3 21-6 15,0 17 0-15,1 13 15 16,1 11 5-16,-2 5-15 16,0 12 6-16,-3 9-6 15,0 9 4-15,0 6-2 16,0-1-1-16,0-9-2 16,0-7-3-16,0-11 1 0,0-12-4 15,0-10-1-15,0-15 1 16,0-12-2-16,0-11 0 15,0-8 0-15,0-7 0 16,0 0 1-16,0-10 7 16,0-21-7-16,0-20-5 15,0-13-2-15,10-5-6 16,19 4 6-16,6 12 7 16,1 10 2-16,-3 12-1 15,-2 7 1-15,-1 6-1 16,-2 6 3-16,-3 6-3 15,-2 6-1-15,-2 0-1 0,0 14 1 16,-3 14 0-16,0 12 2 16,-3 5 3-16,-2 6-1 15,-4 4 1-15,0 2 1 16,0-4 0-16,-3-4-3 16,0-6-1-16,2-10-2 15,-1-3-4-15,0-10-3 16,-1-10-4-16,-3-6-8 15,3-4-37-15,8-7-71 16</inkml:trace>
  <inkml:trace contextRef="#ctx0" brushRef="#br0" timeOffset="12775.2009">24655 2757 90 0,'2'32'92'0,"-1"1"-7"16,1 3-25-16,-1 5-12 16,-1 3-7-16,2-3-10 15,-2 2-10-15,1-7-4 16,-1-6-5-16,0-7-4 16,2-13-3-16,-1-7-4 15,1-3 0-15,1 0 0 16,3-13 6-16,7-21 2 0,7-11-4 15,8-6-5-15,5 2-5 16,1 9 5-16,0 7 0 16,-2 9 1-16,-4 8-1 15,-4 4 0-15,-2 8 1 16,1 4-1-16,-4 0-2 16,5 1 2-16,0 17 4 15,0 6 0-15,-3 6-1 16,-2 6 1-16,-5 2 0 15,-1 3 3-15,-3-3-3 16,-4-3 3-16,2-5-2 16,-4-6 0-16,-1-8-4 15,0-9-1-15,-3-4-2 0,2-3-7 16,-2 0-7 0,0-3-12-16,1-13-91 0</inkml:trace>
  <inkml:trace contextRef="#ctx0" brushRef="#br0" timeOffset="13786.9595">10195 1308 77 0,'-16'-15'6'15,"-9"4"-8"-15,-5 5 2 16,-3-4 0-16,11-7 11 16,9 3-4-16,8 3 12 0,2 3 16 15,3 5 14-15,0 1-10 16,0 2-11-16,0 0-10 15,0 0-8-15,-3 0-5 16,3 0-2-16,0 11 7 16,-3 7 2-16,0 9 28 15,-3 10-14-15,0 12-3 16,-11 13-5-16,-3 12-3 16,-6 20 2-16,-5 17-5 15,-6 13 0-15,1 14-2 16,1 6 1-16,6-9-1 15,5-2-5-15,12-9-1 0,6-7 2 16,6-11-5-16,0-3 3 16,15 0-4-16,12-7 0 15,6-8-2-15,7-8-3 16,11-16-6-16,10-11 1 16,9-15-5-16,12-6-16 15,6-17-55-15</inkml:trace>
  <inkml:trace contextRef="#ctx0" brushRef="#br0" timeOffset="14665.2699">26728 1837 22 0,'34'25'71'0,"-15"3"-23"16,-1 5 10-16,2 16 0 15,-2 13 0-15,-2-11-24 16,1 5 3-16,-3 5-12 16,0 3 0-16,2 3 2 15,-4 1-7-15,1 6-5 16,-2 5 0-16,-5 2-3 15,0 9-1-15,-2 3 4 16,-4 6-5-16,0 1-5 16,-10-1-3-16,-17-6-1 15,-7-6-2-15,-8 0 1 16,-10-9-6-16,-1-5 3 0,-3-13-17 16,-1-15-4-16,2-14-37 15,-3-16-133-15</inkml:trace>
  <inkml:trace contextRef="#ctx0" brushRef="#br0" timeOffset="15835.3542">7546 1784 265 0,'-15'0'55'15,"5"0"-47"-15,5 0 19 16,-1 0 21-16,-10 15-11 0,-11 15-13 15,-7 14-5 1,-11 6-1-16,-9 10-3 0,-1 4 3 16,-3 6-13-16,4 1 2 15,2-2-3-15,10-9-4 16,15-17 0-16,14-10-5 16,13-6-5-16,0-5-8 15,19 2 18-15,14-2-2 16,13-2 2-16,5-4 0 15,7-2 0-15,-4 0 0 16,-2 2 3-16,-13 3-3 16,-11 1 0-16,-10 3 3 15,-9 5-3-15,-9 4 0 16,-4 9 5-16,-22 7 7 0,-14 4-2 16,-8 3-5-16,-1-6-2 15,-3-5-3-15,10-9 0 16,3-10-2-16,14-14-7 15,4-11-5-15,12-6-15 16,9-33-97-16</inkml:trace>
  <inkml:trace contextRef="#ctx0" brushRef="#br0" timeOffset="16051.074">7555 2753 146 0,'3'40'87'0,"1"0"-43"15,-1-5-8-15,-3-10-15 16,5-3-10-16,-5-8-9 16,3-8-2-16,-3-6-14 15,0 0-2-15,0-18-13 16,0-21-222-16</inkml:trace>
  <inkml:trace contextRef="#ctx0" brushRef="#br0" timeOffset="16225.0455">7491 2254 370 0,'0'0'26'15,"0"0"-12"-15,0 0 6 16,0 0-20-16,0 3-4 15,3 8-6-15,19 4 6 16,5 0-9-16,9-1-19 16,3 1-118-16</inkml:trace>
  <inkml:trace contextRef="#ctx0" brushRef="#br0" timeOffset="16713.1355">8137 2419 92 0,'0'0'172'0,"-6"-2"-29"16,-8-14-87-16,-5-7-40 15,-8-2-3-15,-4 2-8 16,-2 4 1-16,-3 9 1 16,2 10-4-16,-6 0 0 15,1 21-2-15,0 13 0 16,6 7-1-16,8 1 0 15,11-3-2-15,7-3 0 16,7-7-3-16,0-6 1 16,18-4-4-16,7-8 1 15,8-6 5-15,3-5-1 16,3 0 3-16,5 0 5 16,-2 0 0-16,-6 0-4 0,0 6-1 15,-6 10 0-15,-2 7 0 16,-1 9 2-16,-5 12-1 15,-2 7 0-15,-4 7 4 16,-7 2-5-16,-2 6 6 16,-4-2-4-16,-3 0-1 15,0-4 3-15,0-12-2 16,-16-4 0-16,-6-6 4 16,-8-5 1-16,-9-7 0 15,-6-7-1-15,-7-7-3 0,3-12-3 16,-2 0-3-1,11-23-8-15,4-19-10 0,15-17-61 16,14-19-266-16</inkml:trace>
  <inkml:trace contextRef="#ctx0" brushRef="#br0" timeOffset="17147.3654">8513 2486 120 0,'10'38'63'16,"-4"8"-8"-16,0 13 5 15,-4 3-21-15,-2 4-12 0,0-3 5 16,0-3-7-16,0-7-7 16,0-9-7-16,0-9 1 15,3-15-10-15,-3-13 0 16,3-7-2-16,-3 0 0 15,7-37 13-15,8-18 8 16,12-22-21-16,9-15-4 16,4 1-1-16,0 9 0 15,-4 14-2-15,0 20 7 16,-5 17 0-16,-7 17 1 16,-6 11 2-16,3 3-2 15,-2 8 0-15,5 20 4 16,0 11 2-16,0 10-1 0,-8 7 1 15,-1 6 0 1,-4-1 2-16,-1-4 2 0,-4-5-3 16,3-8-5-16,-3-8-3 15,0-6-3-15,0-10-1 16,-3-7-9-16,0-6-12 16,-3-7-52-16</inkml:trace>
  <inkml:trace contextRef="#ctx0" brushRef="#br0" timeOffset="21177.5739">29101 965 155 0,'13'-4'177'0,"-6"2"-133"16,-7 0-17-16,0 2 11 16,0 0-4-16,0 0-10 15,0 0-1-15,0 0-7 16,1 0-6-16,4 5-10 0,10 10 2 15,12 4 2-15,17 5 4 16,20 1 5-16,20-3-1 16,16-3-5-16,6-4-1 15,-1-7-5-15,-10-1-1 16,-16-5-2-16,-18-2-3 16,-19 0-11-16,-18-9 2 15,-13-14-25-15,-9-12-39 16,-2-8-166-16</inkml:trace>
  <inkml:trace contextRef="#ctx0" brushRef="#br0" timeOffset="21387.3639">29698 628 210 0,'-1'0'129'0,"-2"10"-129"0,0 21 0 15,0 16 20-15,-3 11 6 16,0 8-6-16,-1 5 0 15,2 2-5-15,3 0-1 16,2-7-3-16,0-1-2 16,0-7-9-16,0-6-1 15,0-6-8-15,0-5-3 16,-3-3-18-16,-20-7-107 16</inkml:trace>
  <inkml:trace contextRef="#ctx0" brushRef="#br0" timeOffset="21597.1227">29201 1497 295 0,'0'1'53'0,"0"4"-36"16,12 3-17-16,15 1 19 16,18 2 0-16,19 2-1 15,15-1-5-15,9-4-8 16,12 0 0-16,0-2-2 15,0-5-3-15,0-1-4 16,-2 0-5-16,-9 0-13 16,-6-18-56-16</inkml:trace>
  <inkml:trace contextRef="#ctx0" brushRef="#br0" timeOffset="21888.7303">30980 828 410 0,'0'0'21'0,"-2"3"-21"16,-4 23 0-16,-2 16 9 16,-3 16 7-16,-1 10-5 15,-3 6-1-15,5 1 5 16,-2 3 2-16,7 0-3 0,4-4-3 15,1-6-5 1,0-5-2-16,0-9-4 0,4-9 0 16,5-3-3-16,-3-10-5 15,-1-7-8-15,-2-6-6 16,-2-9-32-16,-1-8-294 16</inkml:trace>
  <inkml:trace contextRef="#ctx0" brushRef="#br0" timeOffset="23306.3371">10503 1197 39 0,'9'-4'60'15,"-6"0"-1"-15,-3 3 4 0,0 1-1 16,0 0-6-16,0 0-7 16,0 0-10-16,0 0-12 15,0 0-4-15,0 0-4 16,0 0-5-16,0 0 0 16,0 0-5-16,0 15-9 15,0 6 0-15,6 13 8 16,0 12-3-16,-3 11 1 15,3 3-2-15,0 8 4 16,1 3-6-16,2 2 2 16,-1 4-1-16,1-3-2 15,1-2 1-15,-4-8-2 16,3-6 0-16,-3 1 0 0,-3 4-1 16,3 2 1-1,-3 2 5-15,0-4-1 0,-3-7-4 16,3-6 0-16,0-9 0 15,0-6 0-15,0-9 1 16,-3-5-2-16,3-9 1 16,0-7-1-16,-3-2-2 15,0-3 1-15,0 0 2 16,4 0 0-16,-4 0 1 16,0 0-1-16,0-3 0 15,0-12-8-15,0-6-34 16,0-1-29-16,0-3-74 0</inkml:trace>
  <inkml:trace contextRef="#ctx0" brushRef="#br0" timeOffset="40214.8709">10285 1840 64 0,'-3'-6'85'16,"3"0"-42"-16,-3 3 5 16,3 1 9-16,0 2-15 15,0 0-6-15,0 0-8 16,0 0-1-16,-3 0 0 15,3 0-5-15,0 0-6 0,0 0-1 16,0 0-4-16,0 0-3 16,-3 0 3-16,3 0-6 15,0 0 2-15,0 5-4 16,0 10-3-16,-4 15 0 16,1 14 3-16,-3 17 4 15,-6 11-5-15,0 3 3 16,0 6-3-16,-4-1-2 15,-1 0 1-15,-5-4-1 16,-1-4 1-16,1-10-1 16,-2-6 1-16,-1-3-1 15,-8-4 0-15,1-8 1 16,3-9 0-16,2-12 0 0,-1-8 3 16,-5-5-1-16,0-5-2 15,-3-2 1-15,2-9-2 16,4-21-1-16,3-12-3 15,8-12-6-15,7-3 2 16,6 2 0-16,6 6 2 16,0 9-2-16,6 6 3 15,10 10 2-15,-4 5 1 16,6 7 2-16,-3 3-5 16,1 3 4-16,7 2-2 15,7 4 2-15,7 0 1 16,6 4 0-16,-1 17 0 0,4 6 0 15,-1 6 1 1,-2 4 1-16,-1 6-1 0,-6 0 1 16,3 1 2-16,-8 0 1 15,-1-3-3-15,-3-7 0 16,-8-4 3-16,-1-7-4 16,-3-7 0-16,-3-4-1 15,-5-6 0-15,-4-4-1 16,0 0-4-16,-3-2-1 15,3 0-3-15,0-7-8 16,5-15-52-16,1-6-151 16</inkml:trace>
  <inkml:trace contextRef="#ctx0" brushRef="#br0" timeOffset="41026.0228">10357 2505 189 0,'-3'0'95'16,"3"0"-68"-16,0 0 22 16,0 0-8-16,0 0-15 15,0 0-8-15,0 0-8 16,0 0-1-16,0 0-3 0,0 0-2 16,0 0 1-16,0 0-4 15,0 0 3-15,0 0-3 16,0 0 4-16,0 0-2 15,0 0 1-15,0 0-1 16,0 0-1-16,0 0 1 16,0 0 0-16,0 0-2 15,0 0 2-15,0 0-1 16,0 0-1-16,0 0 0 16,0 0-1-16,0 0 0 15,0 0 0-15,0 0 0 16,0 0 0-16,0 0 1 0,0 0-1 15,0 0 0 1,0 0 0-16,0 0 1 0,0 0-1 16,0 1 0-16,0 3 0 15,0 1 2-15,3-1-1 16,0 2 0-16,1 1 0 16,-1-2-1-16,0-3 0 15,0 2 0-15,-3-1 1 16,3-2-1-16,-3 2 0 15,0-3 0-15,0 2 0 16,0-2-1-16,0 0 1 16,1 0 0-16,-1 0-5 15,0 0 4-15,0 0-3 16,0 0-5-16,0 0-27 16,0-5-62-16,0-1-176 0</inkml:trace>
  <inkml:trace contextRef="#ctx0" brushRef="#br0" timeOffset="41369.8036">10357 2691 14 0,'0'0'74'0,"0"0"-45"0,0 5 19 16,0 4 1-16,0 2-10 16,3 5-9-16,4 1-1 15,-1 2-15-15,-2 0 0 16,3 1-6-16,-1-1 4 16,-3-6-5-16,4-1-1 15,-4-4 0-15,0-1-6 16,-3-2 1-16,3-3 0 15,-3 0-1-15,0-2 0 16,0 0 0-16,0 0-2 16,0 0 0-16,0 0-4 15,0 0-13-15,0-3-99 16</inkml:trace>
  <inkml:trace contextRef="#ctx0" brushRef="#br0" timeOffset="42456.7541">14025 1757 134 0,'-4'16'17'0,"2"4"20"16,2 21 3-16,0 16-1 15,0-9 5-15,-1 2-15 16,-1 3-4-16,-1 6-3 16,-1 3 0-16,-2 6-8 15,-4-1-2-15,-6 1-6 16,-1-2 3-16,-4-3 1 0,-9-6-1 16,-6-6-2-16,-1-5-3 15,-3-8 3-15,4-10-4 16,0-11 0-16,6-7 4 15,2-10 2-15,1 0-6 16,-5-20-2-16,3-15-1 16,3-10-4-16,10-9 4 15,3-4-9-15,13 1 5 16,0 4-2-16,3 11 3 16,13 14 2-16,-3 11-1 15,4 7 1-15,-2 9 1 16,4 1-2-16,5 0 0 15,-3 13 1-15,6 12 1 16,3 8 0-16,-1 4 3 0,3 4-3 16,1 0 3-16,-1 1-2 15,0-4 2-15,-5 0-3 16,-1-3 3-16,-3-7-3 16,-5-3 0-16,-5-6-1 15,-2-5 1-15,-5-4-3 16,0-3-3-16,-2-4 0 15,-4-1-7-15,0-2-19 16,3 0-118-16</inkml:trace>
  <inkml:trace contextRef="#ctx0" brushRef="#br0" timeOffset="43935.3095">14113 2620 41 0,'0'0'67'0,"0"0"-25"0,0 0 20 16,0 0 6-16,0 0-24 15,0 0-13-15,0 0-3 16,0 0-6-16,0 0 0 15,0 0-5-15,0 0-2 16,0 0 1-16,0 0-7 16,0 0-1-16,0 0-5 15,0 0 0-15,-1 0 0 16,1 0-1-16,0 0 2 16,0 0-2-16,0 0 1 15,0 0-1-15,0 0 1 16,0 0-2-16,0 0-1 15,0 0 2-15,0 0 0 0,0 0-1 16,0 0 0-16,0 0 1 16,0 0 0-16,0 0 4 15,0 0-3-15,0 0 0 16,0 0 0-16,0 0-1 16,0 0 3-16,0 0-2 15,0 0 0-15,0 0-1 16,0 0 1-16,0 0-3 15,0 0 1-15,0 0 1 16,0 0-1-16,0 0 0 16,0 0-1-16,0 0 0 15,0 0 0-15,0 0 1 16,0 0-2-16,0 0 1 16,0 0 0-16,0 0 0 0,0 0-2 15,0 0-3-15,0 0 2 16,4 0-4-16,13 4 4 15,2 7 2-15,1 3 1 16,2 5 0-16,-5 0-1 16,-1 3 0-16,-7 0 0 15,-3 0 0-15,-2 1 1 16,-4-1 0-16,0 4 2 16,-10-1-1-16,-19 1 5 15,-6 2-3-15,-4-1-2 16,-3-3 0-16,5-7-1 0,13-8-1 15,10-3 1 1,8-4 0-16,6-2-1 0,0 1-3 16,0 2-5-16,5 1-8 15,22 3 10-15,6 0 7 16,13 0 1-16,8-3 0 16,4-3-1-16,4-1 2 15,6 0-2-15,0 0-13 16,-2 0-54-16,-8 0-253 15</inkml:trace>
  <inkml:trace contextRef="#ctx0" brushRef="#br0" timeOffset="45015.4339">23524 1912 257 0,'0'2'23'0,"-3"19"-11"15,-17 18 12-15,-12 28-1 16,-13 32-5-16,10-23 1 15,-2 1 4-15,-4-1 0 16,-1-6-4-16,-7 1 3 16,-7-3-10-16,-13-4 2 0,-1-6-5 15,-2-10 0-15,13-11-4 16,8-14 4 0,5-11-1-16,4-6 0 0,1-6-2 15,1-4 3-15,4-21-5 16,7-15-4-16,3-12 0 15,13-11-2-15,7-10-13 16,6 1 10-16,7 10-7 16,18 9 3-16,5 18 7 15,5 13-4-15,0 10 5 16,3 12-1-16,5 0 2 16,-1 18 0-16,1 13 2 15,3 5 1-15,-2 8-2 16,-1 2 2-16,-3 0-2 15,1 1 2-15,-3-1 3 0,-4-2-5 16,-4-3-1-16,-6-5 0 16,-1-2-1-16,-3-5-4 15,-1-6-4-15,-2-6-12 16,2-10-57-16,1-7-261 16</inkml:trace>
  <inkml:trace contextRef="#ctx0" brushRef="#br0" timeOffset="45367.0405">23490 2805 123 0,'-12'50'84'0,"-1"5"-34"0,-2 1 1 16,1-3-14-16,4-3-10 16,1-9-10-16,5-12 1 15,2-10-5-15,2-14-11 16,0-5-2-16,0 0 0 15,0 0 8-15,2-18 6 16,18-20 7-16,10-9-20 16,6-1 0-16,-1 12-1 15,-12 12 0-15,-8 13 0 16,-4 7 0-16,-8 4-1 16,4 0-2-16,4 12 3 15,2 9 3-15,-1 1 0 16,1 3 2-16,-2-3 1 15,-4-1-1-15,4-1-5 16,-5-2 0-16,-2 1 0 0,1-2-2 16,-5 1-5-16,0 1-10 15,0 3-49-15</inkml:trace>
  <inkml:trace contextRef="#ctx0" brushRef="#br0" timeOffset="47107.1413">3971 5528 153 0,'-6'-7'91'16,"0"3"-57"-16,2 1 21 15,4 3 0-15,0 0-14 16,0 0-16-16,0-1-4 16,0 1-4-16,0 0 0 15,0 0-3-15,0 0-1 16,0 0-5-16,0 0 0 0,0 0-4 15,0-3-1 1,0 3 0-16,0 0-3 0,0 0 2 16,0-2-2-16,0-2 0 15,16-3 0-15,11-4 0 16,15-2 0-16,13 2 0 16,11 3-2-16,1 8 1 15,4 0 1-15,-8 0-2 16,-5 11 0-16,-4 5 1 15,-5 1 0-15,-4 9 0 16,-2 7 0-16,-7 4 2 16,-6 6-1-16,-8-1 1 0,-2-3 0 15,-10-5 0 1,-4-1 0-16,-3-3 0 0,-3-1 5 16,0 2-2-16,-19 3 5 15,-11 6-1-15,-6 2-5 16,-6 0-3-16,5-1 0 15,0-5-2-15,1-3-5 16,6 0-5-16,-1-4-21 16,4 1-39-16,4-3-119 15</inkml:trace>
  <inkml:trace contextRef="#ctx0" brushRef="#br0" timeOffset="47317.0674">4349 6901 147 0,'10'32'60'15,"-1"-4"-22"-15,-3-8 7 16,5-2-12-16,-3-4-2 16,0-2-9-16,1-1-13 15,1 0-7-15,2 0-2 16,-1 1-8-16,2-2-14 15,-1-6-107-15</inkml:trace>
  <inkml:trace contextRef="#ctx0" brushRef="#br0" timeOffset="48286.1236">7980 5194 359 0,'-15'-11'59'16,"2"11"-57"-16,7 0 4 0,6 25-2 16,0 26 0-16,0 19 14 15,0 16-7-15,3 9 2 16,0 6-2-16,7 2-3 15,5 1-2-15,3-5 2 16,3-4-3-16,3-8-2 16,-2-8 0-16,5-14-2 15,1-15-1-15,-2-16-1 16,1-13-2-16,-5-13 3 16,2-8 0-16,-3-12 1 15,13-41 4-15,11-29-4 16,7-28 0-16,2-20-1 15,-5-13-3-15,-7 3 1 0,-5 17-1 16,-9 21 3-16,-8 29 1 16,-4 27 3-16,-7 19-1 15,-4 16 1-15,-2 10 2 16,0 1-4-16,0 16-2 16,1 31 0-16,2 18 3 15,0 23 2-15,3 9-5 16,6 1 7-16,3-2-6 15,9-8-2-15,4-14 2 16,5-7-1-16,1-13 0 16,5-17 1-16,0-11 0 15,1-16 3-15,-6-10-2 0,-1 0 1 16,0-29 2-16,0-20 1 16,-1-17 3-16,-5-19-2 15,-1-17-4-15,-4-13-1 16,-1-5-1-16,-5 8-2 15,-5 17 2-15,-8 20 0 16,-6 12-1-16,0 16 1 16,-3 15-1-16,-11 6 0 15,-2 11 0-15,1 5-4 16,0 5-4-16,3 5-11 16,-1 8-16-16,4 17-32 15,1 11-69-15</inkml:trace>
  <inkml:trace contextRef="#ctx0" brushRef="#br0" timeOffset="49649.1103">9714 5912 373 0,'-6'0'8'16,"6"0"16"-16,0 0 11 15,0 0-9-15,0 0-16 16,0 3-3-16,0 10-6 16,6 5 5-16,1 4 4 15,-1 0-1-15,0-4-4 16,-1-3 2-16,-2-3-3 15,-3-8-1-15,3-1-2 16,-3-3 5-16,0 0-3 16,0 0 3-16,0 0 2 15,0 0 1-15,0 0 0 0,0 0-4 16,0 0 4-16,0 0-5 16,0 0-1-16,0 0 0 15,0 0-3-15,0 2 0 16,0-1 0-16,0-1 0 15,0 2 0-15,0-2-3 16,0 1 1-16,0 3 0 16,0 0 0-16,0 3 2 15,0 2 1-15,0 5 0 16,4 6-1-16,-1 11 1 16,-3 2 2-16,3 7-2 15,0-1 1-15,0-1-1 16,0 0 0-16,0-4 1 15,3-3-2-15,-3-3 1 16,1-2 1-16,1-6-1 0,-2-3-1 16,-3-3 0-16,3-3 0 15,-3-3 0-15,3-5 0 16,-3-1 0-16,0-2 2 16,0 0 0-16,0 0-1 15,0 0 0-15,0 0 2 16,0 0-1-16,0 0 0 15,0 0 1-15,0 0-3 16,0 0 2-16,0 0-2 16,0 0 1-16,0 0 0 15,0 0-1-15,0 0-1 0,0 0 1 16,0 0-1-16,0 0 0 16,0 0 0-16,0 0 0 15,0 0 1-15,0 0 0 16,0 0-1-16,0 0 0 15,0 0 1-15,0 0 0 16,0 0 0-16,0 0 0 16,0 0 0-16,0 0 1 15,0 0-1-15,0 0 0 16,0 0 0-16,0 0 0 16,0 0 0-16,0 0 0 15,0 0-1-15,0 0 1 16,0 0-2-16,0 0 1 15,0 0-1-15,0 0 2 0,0 0 0 16,0 0 0-16,0 0 0 16,0 0 0-16,0 0 0 15,0 0 0-15,0 0 0 16,0 0 0-16,0 0 0 16,0 0 0-16,0 0 0 15,0 0 0-15,0 0 0 16,0 0 0-16,0 0-1 15,0 0 1-15,0 0 0 16,0 0-1-16,0 0 1 16,0 0-3-16,0 0-2 15,0 0-1-15,0 0-2 0,0 0-6 16,0 0-9-16,-3-7-28 16,-7-5-86-16</inkml:trace>
  <inkml:trace contextRef="#ctx0" brushRef="#br0" timeOffset="50129.6498">9611 5559 264 0,'0'0'71'16,"0"0"-54"-16,0 0 17 0,0 0 5 16,0 0-15-16,0 0-11 15,0 9-6-15,6 4 7 16,4 0-7-16,2-4-5 16,2-3-1-16,2-2-1 15,-4-4 2-15,-3 0-2 16,-3 0 0-16,0-5 1 15,-3-9-1-15,-3-2 0 16,0 3 0-16,-3 3 0 16,-15 5 4-16,0 5-4 15,-1 0 2-15,-1 2 0 16,4 7 4-16,4 1-4 0,7-6-1 16,5-2-1-16,0-2-6 15,0 0 2-15,0 0 3 16,8 0 2-16,10-9-1 15,-2-4 1-15,-5-1-1 16,-5 6 0-16,-6 3 3 16,0 5 1-16,0 0-4 15,-9 0-10-15,-5 0-26 16,-5 11-137-16</inkml:trace>
  <inkml:trace contextRef="#ctx0" brushRef="#br0" timeOffset="50998.5371">17266 5265 361 0,'15'-31'27'16,"-2"0"-12"-16,-9 4 16 16,9-4-7-16,9-5-9 15,8 10-5-15,12-2-3 16,13 3 1-16,4 5 5 15,9 9-7-15,-1 11 2 16,2 0-3-16,-3 19 2 16,-2 9-3-16,-5 9 1 15,-8 0-2-15,-8 7 0 16,-15 4-1-16,-8 6 0 16,-10 3 6-16,-10 4-1 15,0 2-2-15,-13 0-2 16,-11-2 2-16,3-5-5 15,-5-5 1-15,3-9 0 0,-6-7-1 16,-1 1-7-16,-5-2 0 16,-7-5-13-16,-1 0-27 15,1-3-46-15,0-3-251 16</inkml:trace>
  <inkml:trace contextRef="#ctx0" brushRef="#br0" timeOffset="51359.6914">17613 6536 165 0,'9'30'42'16,"5"-7"11"-16,-1-2-10 16,5-6-5-16,-1-1-1 15,3-7-5-15,3-6-11 16,-7-1-9-16,7 0-3 15,-8-19-7-15,-2-6-2 16,-6-5-6-16,-7-4-4 16,0 7 1-16,-12 8 3 15,-11 10 6-15,-10 3 2 16,0 6 2-16,-6 0 3 16,7 0 2-16,3 0 0 15,10 0-4-15,7 3 3 16,9-2-1-16,3-1-4 0,0 0-3 15,0 0 0 1,0 0-8-16,15 0 3 0,3 0-3 16,2-1-19-16,3-3-61 15</inkml:trace>
  <inkml:trace contextRef="#ctx0" brushRef="#br0" timeOffset="52379.2465">21934 5065 106 0,'12'0'44'0,"-8"0"8"16,-2 2 7-16,2 18 5 16,3 6-9-16,-7 3-6 15,3 11-25-15,-3 7 1 16,0 6-6-16,-8 7-1 15,-10 6 1-15,-4 7-8 16,-8 5-2-16,-9 4-1 16,-3-3 1-16,-6-8-3 15,-4 0 1-15,-3-6-4 16,-1-6 1-16,-6-6 0 16,0-7-1-16,-9-10-2 15,-2-9 1-15,-1-12-2 16,1-13 0-16,4-2-1 0,4-26 0 15,5-19 1-15,10-17-5 16,7-17-1-16,15-12-6 16,13-5 3-16,15 4 3 15,5 11 3-15,23 14 1 16,9 17-1-16,8 13 1 16,1 11 2-16,3 14-1 15,-1 9 1-15,6 3 0 16,1 11 0-16,5 15 1 15,2 12 3-15,1 9-2 16,0 11 2-16,-4 8 1 16,-1 6-1-16,-7 5 3 0,-2 1-4 15,-3 1 4-15,-4 3-3 16,-1-3-1-16,-1-2-3 16,-4-4 0-16,1-10 0 15,-3-8 0-15,-2-3 0 16,-1-11-3-16,-4-7 2 15,-3-7-1-15,-2-8-1 16,1-8-3-16,2-1-2 16,0-10-2-16,4 0-10 15,-7 0-33-15,4-12-30 16,-3-5-175-16</inkml:trace>
  <inkml:trace contextRef="#ctx0" brushRef="#br0" timeOffset="52679.7881">22629 5895 327 0,'0'0'66'0,"0"0"-65"15,0 0 10-15,2 0 3 0,2 0-8 16,1 7-1-16,4 4 0 16,3 1-2-16,-3 2-3 15,1 3-7-15,-1 3-13 16,-8 4-52-16</inkml:trace>
  <inkml:trace contextRef="#ctx0" brushRef="#br0" timeOffset="52845.2303">22623 6408 196 0,'0'34'45'0,"0"2"-6"16,5-2 11-16,2-5-10 0,1 0-21 15,-1-7-14-15,4-8-5 16,-7-2-16-16,-4-12-71 16</inkml:trace>
  <inkml:trace contextRef="#ctx0" brushRef="#br0">3528 4570 178 0,'-18'-2'78'16,"9"-8"-54"-16,2 2 5 15,7 4 15-15,0 4 5 16,0 0-7-16,0 0-12 0,0 0-8 16,0 0-8-16,0 0-7 15,0 10-3-15,0 15 0 16,0 15 2-16,0 22 4 16,-3 19-8-16,0 17 5 15,-3 17-2-15,6 14-1 16,-3 10-2-16,3 5 1 15,0 9-1-15,0 1-2 16,3-1 2-16,9-2-1 16,-2-7 0-16,2 0-2 0,0-4 2 15,-3-7 0 1,-3-1-1-16,-3-3 0 16,3-3-1-16,-4-1 2 0,-2-8-1 15,0-4 0-15,0-8 0 16,0-11-2-16,0-14 2 15,0-13 0-15,0-12 0 16</inkml:trace>
  <inkml:trace contextRef="#ctx0" brushRef="#br0" timeOffset="60179.2532">3919 4214 337 0,'0'0'0'16,"6"0"0"-16,6 0 0 16,10 0 4-16,8 0 1 15,12-2 1-15,6 1 2 16,10-4-1-16,6 1 4 16,6 1 2-16,2-2-1 15,1 3 3-15,12 2 1 16,9 0-7-16,6 0 0 0,10 0 3 15,2 0-8 1,0 0 2-16,0 0-3 0,10 5 1 16,5 1-2-16,9-2 0 15,7 1-1-15,9-1 2 16,-1-3 1-16,4 3-4 16,-1-3 7-16,-2 4-6 15,3-1 3-15,5 3 0 16,1 2-1-16,6 2-2 15,-6 3 2-15,2 1 2 16,-5-1-5-16,9-2 3 16,5 1-1-16,5-3 2 0,5 0-4 15,-3-1-1-15,-3-3 0 16,-7 1 1-16,-5-1 3 16,3 3-3-16,-1 2 3 15,-1-1-3-15,4 1 0 16,-8-5-1-16,6-1 1 15,-6 2 1-15,5-3 0 16,7-3 1-16,3 1 0 16,5-2-1-16,-1 0-1 15,-1 0 1-15,-3 0-1 16,-3 1 2-16,8 6 0 16,-2-2 1-16,9 1-3 15,0-3 1-15,1-3-1 16,-4 0 1-16,6 0 1 15,0 0-2-15,1 0 3 0,7 0-3 16,-5-3 0-16,-6-1 0 16,0 2 0-16,4 1 2 15,5-1-1-15,5 0 0 16,0 0-1-16,-1-3-1 16,-3 5 1-16,2-1 0 15,3 1 3-15,4-2-3 16,-3 2 0-16,1-1 0 15,-1-3 0-15,4 2 3 16,3-3-1-16,6-3-1 16,1 1-1-16,-3-4-1 15,-8 5 1-15,5 2 0 0,-2 3 3 16,5-1-2-16,6 2 0 16,-11 0-1-16,-2 0 0 15,3 0 0-15,3 0 1 16,1 0-1-16,1 0 0 15,-4 0 0-15,-4 0 0 16,3 0 1-16,-1 3-1 16,1 1 1-16,4 2-1 15,-8-2 0-15,-1-2 0 16,-3 0 1-16,6-2 0 16,2 0-1-16,0 0 2 15,-7 0-4-15,-10 0 1 16,-8 5 1-16,-4 3 1 0,-3 1 0 15,-2-2-1 1,-6-3-1-16,-7 5 0 0,-10 0 1 16,-6 0 1-16,-7 2-1 15,-8 2 1-15,-9-1 1 16,-9 2-2-16,-11 1 0 16,-10-2-1-16,-6 0 1 15,-9-2 0-15,-10 2 1 16,-9 0-1-16,-12-3 0 15,-8 3-1-15,-8-1 2 16,-7 0-2-16,-6 2 0 16,-3 1 1-16,-4 4 0 0,-3 6 0 15,3 8 1 1,-5 5 0-16,0 5 3 0,-3 2 0 16,-4 4-2-16,0 1-1 15,0 4 0-15,0 5 2 16,-3 11-3-16,-3 4 4 15,0 10-3-15,1 5-1 16,1 10 2-16,1 11 1 16,2 2-2-16,1 10 3 15,0-4-4-15,0 3 1 16,0 4 3-16,0 1-3 16,0 1 3-16,0 1-1 15,0 1-2-15,0 6 3 16,7 0-4-16,-1 2 6 15,0-2-2-15,0-3-4 0,-3-3 4 16,-1 0-3-16,-2-5 3 16,0-10-3-16,0 4-1 15,-5-12 1-15,-1-7 1 16,0-5 0-16,-4-13-2 16,2-5 0-16,-1-15 1 15,-3-6 0-15,0-8 1 16,-1-14-2-16,-2-10 2 15,3-6 2-15,0-9 0 16,6-3 3-16,0-3 1 16,-4-2-2-16,-7 0 0 15,-8 0-6-15,-6 0 0 0,-8 0 0 16,-9 0 0-16,-7-7-2 16,-9 3 2-16,-11-2-1 15,-8-1 1-15,-7-1 1 16,-10 3-1-16,-9 0 2 15,-7-4 0-15,-7 3-2 16,-5-1-2-16,-5 1 2 16,-13 0-2-16,-11 3 2 15,-9-2 2-15,-18-3-2 16,-5 1 0-16,-10-3 0 16,-11 1 0-16,-7 0 0 15,-11 1-2-15,-8 0 2 16,-5 0 3-16,-4-2-3 0,-6 3-1 15,-4 2-1 1,-10-1 2-16,-8 0 2 0,-2 1-2 16,-5 0-2-16,-8-1 2 15,-5 2 2-15,1-7-2 16,-4 7-2-16,-3-2 2 16,-2 3 2-16,-1-5-2 15,-4 3 0-15,2-2-3 16,-4-3 3-16,2 2 3 15,1 0-3-15,-4 2-4 16,0-2 4-16,-1 5 2 16,1-2-2-16,-3 2-1 0,1 0 1 15,0-2 3-15,2 5-3 16,0 0-3-16,2 0 3 16,1 5 3-16,4 2-3 15,3 0-3-15,2 1 3 16,3-5 1-16,3 4-1 15,5-4-1-15,-1-2 1 16,5 2 0-16,0 3 3 16,-1 3-3-16,4 3-3 15,-6 5 3-15,0 5 3 16,3 3-3-16,6 2-2 16,0 2 2-16,3-2 2 15,13-3-2-15,5-6 0 16,15-3 0-16,4-2-2 15,5-8 2-15,10-1-1 0,5-3 1 16,10-1-1-16,9 0 1 16,6 0 0-16,3 0 4 15,12 0-2-15,13 0-1 16,11-1-1-16,12 1 0 16,7 0 0-16,3 0 1 15,11 0-1-15,1 0 1 16,5 0 0-16,8 0-1 15,5 0 3-15,12 0-3 16,14 0 1-16,14 0-1 16,17 0 3-16,13 0-3 15,13-2 0-15,10-2 0 0,7 1-4 16,0 3-16-16,0-9-18 16,18-1-8-16,27-24 6 15,29-20-23-15,34-26-36 16,38-35-210-16</inkml:trace>
  <inkml:trace contextRef="#ctx0" brushRef="#br0" timeOffset="65380.9667">8832 7102 216 0,'3'0'26'0,"0"-3"12"16,-3-4 10-16,0 7-9 15,0-4-13-15,0 4 0 16,0 0-8-16,0 0-3 16,0 0-3-16,0 0-2 15,0 0-5-15,3 0-3 16,-3 0 1-16,0 0-2 15,0 0 0-15,0 0-1 16,0-2 1-16,0-1-1 16,0-1 0-16,0-5 0 0,0-6-1 15,0-4 0-15,0 0-3 16,-3-3 4-16,0 5-1 16,-3 1 1-16,-1 5 1 15,1 8 1-15,-2-5-2 16,5 8 0-16,-3 0 2 15,-1 0-1-15,1 16-1 16,0 8-2-16,0 8 2 16,0 2 0-16,4 0 0 15,2-6-1-15,0-6-1 16,0-6 2-16,11-1-1 16,1-5 1-16,1-6 0 15,4-4 0-15,-1 0 1 16,2-4 1-16,0-14-1 15,-6-8 0-15,-2 0-1 0,-4-1 0 16,-6 5 3-16,0 3 0 16,0 3-3-16,-9 6 2 15,-4 5-2-15,1 2 2 16,-3 3-4-16,0 0 2 16,-1 11-1-16,2 11 0 15,1 1 0-15,4 1 0 16,9-6 1-16,0-1-3 15,0-8 1-15,0-4-1 16,6-1 3-16,7-4-1 16,1 0 0-16,2-11 1 15,-1-11-1-15,0-1 1 0,-6 1 0 16,-3 3 0-16,-6 8 1 16,0 3 1-16,0 6 2 15,-3 2-3-15,-9 0 1 16,-3 0-2-16,3 11-1 15,-4 10 1-15,5-6-1 16,2 0 1-16,6-7 0 16,3-2-1-16,0-4-3 15,0 2 4-15,0-4-1 16,0 1 0-16,0-1 1 16,0 0 0-16,0 0 0 15,0 0 0-15,0 0-1 16,0 0 3-16,0 0-1 0,0 0-1 15,0 0 0 1,0 0 0-16,0 0-1 0,0 0-4 16,0 0-13-16,0 0-23 15,0 0-15-15,0 0-21 16,3 0-79-16</inkml:trace>
  <inkml:trace contextRef="#ctx0" brushRef="#br0" timeOffset="66146.8062">8832 7146 33 0,'0'0'106'15,"0"7"-90"-15,0 0 13 16,-3 5 12-16,0 6 3 16,-4 11-5-16,1 4-13 15,-2 15 3-15,2 3-6 16,-4 11 2-16,4 4-9 15,0 1-4-15,3 4-1 16,0 0-1-16,3 1-4 16,0 1 1-16,0 3-2 15,0 1 0-15,6 5-1 0,0 6-1 16,3 10 5-16,-5 13-5 16,-4 11 10-16,0 6 13 15,-4-1-13-15,-2-2-10 16,6-8-1-16,0-3 1 15,0 7 1-15,0 12-3 16,-6 6 4-16,-8 9 1 16,-2-6-5-16,1-11 1 15,2-6 3-15,2-3 0 16,5-3-1-16,-4 5-2 16,1-3 2-16,3 0 3 15,-2-5-5-15,1-12-1 16,4-17 0-16,3-12 0 0,0-24-2 15,0-12 0 1,0-17 1-16,0-10-5 0,0-8-2 16,0-4 0-16,-3 0 3 15,0 0 0-15,0-16-12 16,-3-15-49-16,0-10-19 16,-1-3-69-16</inkml:trace>
  <inkml:trace contextRef="#ctx0" brushRef="#br0" timeOffset="66460.7875">8449 10699 380 0,'0'11'0'16,"0"25"0"-16,0 22 16 15,0 12 7-15,0 15-3 16,3 4-7-16,7 1 0 15,2-4-1-15,6-9-3 16,3-13-3-16,6-10-2 16,4-15 0-16,-1-9-3 15,3-12 0-15,-2-17 0 16,6-1 5-16,-1-22-1 16,6-27 4-16,7-20 1 15,2-8-3-15,-2-9-7 16,-7 3-1-16,-9 13-7 15,-14 11-7-15,-13 18-9 0,-6 17-34 16,0 19-148-16</inkml:trace>
  <inkml:trace contextRef="#ctx0" brushRef="#br0" timeOffset="67009.1519">7107 12446 218 0,'0'0'0'0,"17"6"5"16,13 6 6-16,8-9 11 15,13 1 9-15,12-4 2 16,14-4 0-16,7-14 8 15,7-7-8-15,0 0-13 16,-3 3-7-16,-12 6-8 16,-15 5-4-16,-13 6-1 0,-15 5-8 15,-17 0-11-15,-10 8-21 16,-6 11-75-16</inkml:trace>
  <inkml:trace contextRef="#ctx0" brushRef="#br0" timeOffset="67241.4093">7682 12493 260 0,'-3'0'67'0,"3"0"-66"16,0 0 11-16,0 0 0 16,0 0-11-16,0 3 0 15,0 1 0-15,0 3 5 16,0-3-4-16,3 1-2 15,1-2 0-15,-1 1 0 0,0-1 0 16,-3 1-2-16,3-4-5 16,-3 3 0-16,3 2-14 15,-3-2-67-15</inkml:trace>
  <inkml:trace contextRef="#ctx0" brushRef="#br0" timeOffset="67999.2882">7325 12604 175 0,'-3'-2'27'0,"3"-1"11"15,0 3 28-15,0 0-26 16,0 0-10-16,0-3-7 15,0 3-4-15,0-5-8 16,3-9 0-16,14-3 6 16,8-10 5-16,14-2-3 0,10-1-7 15,12-1 3-15,8-3 1 16,10 5-5-16,0 3 1 16,6 12-8-16,0 5 1 15,-10 9-3-15,-4 11 0 16,-8 16-1-16,-12 6 0 15,-2 8 5-15,0 3-2 16,-4 7-3-16,1 4 3 16,-1 6 1-16,4 6 0 15,-4 2 1-15,1 2-4 16,-4-7 1-16,3-7-2 16,-2-10 0-16,-3-3-1 15,2-6 0-15,1-7 0 16,-1-8 0-16,-3-6-1 15,1-5-2-15,-1-5 2 0,-3-7-2 16,-5 0-5-16,-1-7-6 16,-5-18-8-16,-7-13-20 15,-3-5-36-15,-12-12-134 16</inkml:trace>
  <inkml:trace contextRef="#ctx0" brushRef="#br0" timeOffset="68313.6439">8847 12175 202 0,'-25'0'203'16,"2"0"-191"-16,-2 9 14 15,1 10 19-15,-1 4-18 16,-5 10-1-16,0 7-6 15,-7 14-9-15,-5 5 2 16,-7 11-2-16,-1 8 1 16,-8 5-3-16,-6 13 1 15,-9 4 1-15,-5 10 1 16,-11 8-4-16,-10 2 2 16,-8 9-6-16,-9 0-4 15,-1-5-7-15,-4-11-6 16,2-17-9-16,7-33-31 0,18-41-49 15</inkml:trace>
  <inkml:trace contextRef="#ctx0" brushRef="#br0" timeOffset="70566.9643">21867 7302 66 0,'-8'-10'181'0,"-2"2"-168"0,4 4 7 15,2 2 28-15,4 2-4 16,0 0-12-16,0 0-10 16,0 0-7-16,-2 0 2 15,1 0-5-15,-1 0 1 16,2 12-7-16,0 13-3 16,0 18 7-16,0 17 12 15,0 16-10-15,0 12 2 16,0 11-7-16,0 7 7 15,0 5-13-15,0 7 5 16,0 7-1-16,0 4-3 0,0 7 3 16,0 2-1-16,6 8-3 15,-3 9 5-15,-1 4-3 16,-2 14 1-16,0 9 3 16,-12 6-3-16,-8 6 2 15,1 0-2-15,-5-3 0 16,2-7 2-16,-1 3 0 15,2-8 0-15,0-3-2 16,2-2 1-16,3-14 1 16,1-8-2-16,3-17-2 15,0-14 3-15,-1-18-4 16,2-16 1-16,0-17-2 0,-2-15 1 16,6-11-1-16,-3-10 1 15,3-15-1-15,4-9 0 16,2-3 0-16,1-7 0 15,0 0 1-15,0 0-1 16,0 0 0-16,0 0-1 16,0 0 1-16,0 0-1 15,0 0-2-15,0 0 3 16,0 0-1-16,0-3 1 16,0 3 2-16,0 0 3 15,0-4-3-15,-2-3 3 16,-4-5-5-16,-1-1 0 15,-3-2 2-15,-1 2-2 0,-1-3 0 16,2 1 0 0,1-1 0-16,0 6 0 0,-3-5 1 15,3 4-1-15,-2-2 0 16,-3-4 0-16,-2 2 0 16,-4-6 0-16,-7-5 0 15,-8-7-1-15,-6-7 1 16,-12-8 0-16,-2-3-2 15,-1-10 1-15,3 1 0 16,3 0-1-16,8 5 2 16,7 8 0-16,12 6 0 15,3 16 4-15,10 4-4 0,5 6-2 16,2 8 0 0,3-2-2-16,0 6-1 0,0 0-4 15,21-4 1-15,17-5 3 16,20 5 3-16,16 4 0 15,16 3 2-15,14 0-1 16,16 17 1-16,10 1 0 16,16 4 0-16,6 1 1 15,0-5-1-15,-9 1 0 16,-19 3-2-16,-20 0 0 16,-23 0 0-16,-23 0-1 15,-18-4 1-15,-18 0-2 16,-12-7 3-16,-7 0-5 15,-3 4 6-15,-13 7 1 0,-25 11 6 16,-18 7-3-16,-16 4-1 16,-13 1-3-1,-5 2 2-15,-2 0 0 0,4-2-2 16,9-5 2-16,4-4-2 16,14-4-1-16,15-8-2 15,5-2-5-15,11-3-7 16,7 6-25-16,0-3-43 15,5 7-92-15</inkml:trace>
  <inkml:trace contextRef="#ctx0" brushRef="#br0" timeOffset="71317.6037">20738 12923 438 0,'0'0'0'15,"3"13"8"-15,-1 17-8 16,1 15 21-16,-1 17-11 16,-1 12 0-16,-1 5-1 15,2 3 0-15,-2 6 1 16,1 4 1-16,-1 11 2 15,0 3-1-15,0 4-2 16,0 0-1-16,-1-3-1 16,-9-4-1-16,1-8 0 15,0-7-3-15,-5-15-3 16,7-10 1-16,-1-16 0 16,4-22-2-16,1-14 1 0,3-11 1 15,0 0-2-15,0 0 1 16,0-20 2-16,0-31-1 15,12-20-2-15,18-14 0 16,9 5 0-16,10 7 1 16,4 10-1-16,8 4-1 15,4 13 1-15,-3 14-1 16,-5 12 1-16,-11 12-3 16,-10 8-1-16,-11 3 3 15,-4 19-1-15,-4 16 2 16,-5 9 2-16,-3 12 4 15,-6 7-2-15,0 0-2 0,0-3 2 16,4-2-4-16,2-5 0 16,5-6 1-16,2-6-1 15,5-6-1-15,6-8 0 16,6-8-1-16,7-4 0 16,1-11 2-16,9-7-3 15,-6-7-9-15,6-22-6 16,-2-12-27-16,1-3-40 15,-7 0-67-15</inkml:trace>
  <inkml:trace contextRef="#ctx0" brushRef="#br0" timeOffset="71963.061">21969 14127 399 0,'0'0'10'0,"0"0"2"15,0 0 5-15,0 0-11 16,0 0-5-16,0 0 0 15,11 0 5-15,1 3-2 16,0-2 3-16,2 5-2 16,-7-1 1-16,1 5-2 15,0 6 2-15,-2 0 5 0,-1 6 1 16,0 6 1 0,-5 4-5-16,0 4 3 0,0 9-5 15,0 10 1-15,0 4 2 16,-11 4-3-16,5-2-2 15,0-6 0-15,5-4-2 16,1-10-2-16,0-9 0 16,0-4 0-16,0-6-2 15,8-6 2-15,1-5 0 16,4-6-4-16,4-5 2 16,12 0 2-16,6-10 2 15,11-18-2-15,6-3-4 16,-3-7-4-16,-4-2-10 15,-11-4-21-15,-6-11-7 0,-9-3-49 16,-9-4-172-16</inkml:trace>
  <inkml:trace contextRef="#ctx0" brushRef="#br0" timeOffset="72187.2886">21973 13454 281 0,'-4'0'164'16,"4"5"-164"-16,0 13 3 0,0 8 15 16,3 3-9-16,11-4-1 15,7-3-6-15,3-8-2 16,5-9-10-16,-9-5-25 15</inkml:trace>
  <inkml:trace contextRef="#ctx0" brushRef="#br0" timeOffset="73983.546">8903 12945 158 0,'7'0'28'0,"3"-7"-24"16,-4 2 39-16,6 2 9 16,6 3-3-16,-9-3-7 15,0 3-6-15,1 0-7 16,4-2-8-16,-1 0-3 15,5-5-5-15,6 2 1 16,4-1-7-16,2 2 0 0,6 1 0 16,3 3-5-16,-2 0 2 15,-7 0-1-15,-3 3-2 16,-5 7 0-16,-1 6 2 16,-9-1 4-16,-3 7-1 15,1 2 0-15,-10 10 2 16,0 6 1-16,0 8-4 15,0 4 1-15,0 9-3 16,0-1-1-16,0 2 0 16,0-4-2-16,0 1 0 15,6-5 1-15,2-1-1 16,8-10 0-16,-1-2 0 16,3-12-2-16,0-7 1 0,2-7 1 15,3-8-3 1,-1-7 1-16,7 0-1 0,-2-18-3 15,4-15 0-15,-1-11-9 16,-7-8-16-16,0-5-18 16,-11-6-57-16,-12-7-220 15</inkml:trace>
  <inkml:trace contextRef="#ctx0" brushRef="#br0" timeOffset="74209.7578">9098 12325 290 0,'0'10'30'16,"0"9"-25"-16,7 7 8 15,8-1 8-15,3 1-8 16,7-1-7-16,4-3-6 15,2-11-2-15,-1-7-27 16,-9-4-248-16</inkml:trace>
  <inkml:trace contextRef="#ctx0" brushRef="#br0" timeOffset="106482.9844">8929 6327 157 0,'-46'-139'81'16,"7"18"-81"-16,-3 14-7 16,-7 4-47-16,-6-5-122 15</inkml:trace>
  <inkml:trace contextRef="#ctx0" brushRef="#br0" timeOffset="107757.076">10127 4568 205 0,'-9'-16'6'0,"-8"-3"4"16,4-2 10-16,-3 2 7 16,7 3-5-16,-6-1-8 15,3-2 7-15,-1-1-5 16,-4-7 6-16,-2 0-15 15,1-1 3-15,-6-2-1 16,-1 5 5-16,-5-3-8 16,-6 1 1-16,-6 4-7 15,-10 0 4-15,-6 1 5 16,-11 2-6-16,-8 2 1 0,-7 4-1 16,-14 5 2-16,-7 6-2 15,-8 3-3-15,-11 7-3 16,2 18-2-16,-8 13 2 15,-3 7 3-15,-7 9-6 16,4 7 5-16,-4 3-2 16,7 4 3-16,6 1-1 15,11-1 1-15,8 6 0 16,7 9 0-16,7 10 0 16,3 8 0-16,10 7 0 15,7 6-2-15,8 5 2 16,11 4 0-16,13 8-1 15,11-4 1-15,16-2 0 16,15-2-1-16,10-7 0 16,29-5-6-16,15-1 5 0,16-5-1 15,15-4 0-15,12-5 3 16,16-5 0-16,11-4 2 16,15-9-2-16,10 0 1 15,5-7 0-15,4-7-1 16,-1-6 0-16,4-7 0 15,0-13 4-15,6-9-1 16,6-14-3-16,2-15 2 16,7-7 1-16,0-30-3 15,-8-16 2-15,-8-15 4 16,-17-17-6-16,-9-6 5 16,-16 5-1-16,-11-4 3 0,-11 8 0 15,-20-2-4-15,-12 0 0 16,-13-8 2-16,-5-4 0 15,-3-17 2-15,-7-7-6 16,-9-15-1-16,-17-11-1 16,-13-1 0-16,-3-2 0 15,-37 5-3-15,-20 9 4 16,-17 11 6-16,-14 13-5 16,-19 11 3-16,-10 15 3 15,-13 12-1-15,-6 13-3 16,-7 9 0-16,-3 11 1 15,-6 9-4-15,-2 9 1 16,-1 6-1-16,-4 7-2 0,15 3 2 16,11 6-7-16,17-3-4 15,25 2-4-15,27-2-25 16,25-10-104-16</inkml:trace>
  <inkml:trace contextRef="#ctx0" brushRef="#br0" timeOffset="108935.4419">23269 4860 172 0,'0'-22'88'0,"-14"-9"-81"16,-22-4 4-16,-10 8 24 15,1 2-17-15,-10-4 3 16,-11 0 5-16,-3 3-5 0,-4 2-3 16,-8 2-3-1,-8 2-2-15,-11 5-5 0,-15 1-4 16,-16 7 2-16,-15 4-3 16,-19 3-1-16,-11 2-1 15,-3 17-1-15,-2 8 0 16,2 13 0-16,-3 8 1 15,2 16-1-15,-2 12 0 16,8 10 4-16,10 13-4 16,11 8-1-16,18 10-2 15,20 12 3-15,21 14 0 16,18 6-1-16,28 2 1 0,26 0-2 16,22-12 0-1,34 1-4-15,35-4 6 0,26-6-2 16,21 1 2-16,19-3 1 15,23-7 0-15,12-14-1 16,20-20 4-16,11-11-4 16,2-15 1-16,7-14 1 15,10-11 2-15,11-18 1 16,6-18-1-16,2 0-4 16,-7-33 0-16,-5-11 5 15,-9-21-3-15,-9-15 0 16,-14-14 0-16,-20-19-2 15,-29-2 0-15,-28-9 3 0,-33-1 5 16,-30-8-5 0,-26-12 4-16,-29-5 0 0,-10-8 0 15,-36-4-2-15,-18 12-5 16,-21 15 0-16,-19 19-2 16,-23 22-3-16,-18 20-3 15,-14 8-6-15,-4 10-10 16,1 5-44-16,2-7-213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28:10.4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6555 992 66 0,'0'-6'14'16,"0"-1"0"-16,0 2 12 16,0 3-1-16,-6-2-5 15,6 4-6-15,0 0-8 16,0 0-5-16,0 0 4 15,0-2-2-15,0 2-3 0,0 0-6 16,0 0-24 0,0 0-68-16</inkml:trace>
  <inkml:trace contextRef="#ctx0" brushRef="#br0" timeOffset="561.3169">6060 1038 251 0,'0'0'38'0,"0"0"-32"15,0 1 11-15,0 17-4 16,0 8-1-16,0 12 0 15,0 7 2-15,0 7-5 16,0 6 0-16,-3 1-4 16,3 1 2-16,0-3-6 15,0-9-2-15,0-6 1 16,0-4-4-16,0-4-2 0,6-8-6 16,0-11-19-1,6-15-55-15</inkml:trace>
  <inkml:trace contextRef="#ctx0" brushRef="#br0" timeOffset="1041.428">6124 835 258 0,'-27'-14'41'15,"-4"4"-22"-15,-2 7 5 16,2 1 12-16,-2 2-18 15,0 0-9-15,0 16-1 0,2 12 0 16,-2 10-4 0,-4 14 1-16,3 16-4 0,-2 16-1 15,0 15 1-15,3 10-1 16,6 4 3-16,12-7-6 16,15-11 2-16,0-12 0 15,33-11 0-15,15-13-8 16,13-17 2-16,11-17-3 15,7-18 8-15,7-7 4 16,2-26 3-16,0-25-2 16,2-20 2-16,1-10-4 15,0-9 3-15,-6 3 4 16,-16 4 0-16,-17 2-6 16,-21 6 4-16,-20 4 4 0,-11 6-1 15,-2 9 2-15,-26 8-3 16,-2 8 7-16,-6 6-11 15,-4 8 9-15,-5 7-4 16,-7 10-9-16,-5 5-2 16,5 4-2-16,7 0 0 15,14 0-2-15,10 7-10 16,15-3-32-16,6 1-126 16</inkml:trace>
  <inkml:trace contextRef="#ctx0" brushRef="#br0" timeOffset="2227.8124">10215 841 166 0,'-21'-8'37'16,"2"-1"10"-16,1 1 5 0,0 3 5 15,9 5-6-15,6 0-11 16,0 0-9-16,3 0-12 15,0 0-10-15,0 0-9 16,0 26-6-16,-3 21 6 16,0 15 5-16,-1 11-1 15,4 0-4-15,0 1 1 16,0 0-1-16,10-3 3 16,2-5-3-16,9-7-2 15,-3-11 1-15,1-9 1 16,5-12-2-16,-9-10-2 15,0-8-1-15,-3-7 4 16,-3-2 1-16,-2 0 2 0,7-30 10 16,5-18 2-16,8-20-3 15,4-20-8-15,2-5-1 16,-7 2-2-16,2 7 1 16,-4 14-1-16,-8 21 0 15,-4 20 0-15,-6 18 2 16,-6 11-2-16,0 0-4 15,0 1-5-15,0 23 0 16,12 15 6-16,3 18 3 16,5 10 3-16,-1 5 1 15,0 0-4-15,2-4 4 16,4-6-3-16,-2-11 0 0,5-10-2 16,2-14 0-16,-3-8 1 15,-2-11 0-15,-1-8 0 16,-6 0 0-16,4-12 4 15,5-27 9-15,6-17-2 16,-4-11-4-16,0-4-3 16,-14 1-1-16,-3 5-1 15,-9 3 3-15,-3 11-5 16,0 11 3-16,0 12-2 16,-6 9 1-16,-2 7-4 15,7 7-2-15,-2 3-6 16,3 2-6-16,0 4-34 15,3 14-39-15,15 13-54 0</inkml:trace>
  <inkml:trace contextRef="#ctx0" brushRef="#br0" timeOffset="2490.4487">11361 1286 302 0,'0'0'39'15,"0"0"-36"-15,0 0 3 0,0 0 12 16,0 0-14 0,3 2-3-16,3 3-1 0,3 2 2 15,1 4 2-15,1-2-4 16,-5 2 0-16,4 0 0 15,-4 1-4-15,-3 3-23 16,-3-2-49-16</inkml:trace>
  <inkml:trace contextRef="#ctx0" brushRef="#br0" timeOffset="2782.8006">11328 1748 158 0,'0'16'25'0,"0"3"12"15,0 0 10-15,0 4-3 16,0 1-15-16,6 0-9 16,0 0-4-16,-2-1 4 15,4-1-3-15,-5-3-10 16,0-5-2-16,0-3-3 15,-3-3 0-15,0-3-2 16,0-4 0-16,0 0 0 16,0-1-6-16,0 0 4 15,0 0-8-15,0 0-20 16,3-16-217-16</inkml:trace>
  <inkml:trace contextRef="#ctx0" brushRef="#br0" timeOffset="4957.8699">11373 1536 153 0,'-3'-1'31'15,"3"0"1"-15,0 1 27 16,0 0-8-16,0 0-13 0,0 0-10 16,0 0 0-16,0 0-3 15,0 0-1-15,0 0-10 16,0 0-2-16,0 0-6 15,0 0-5-15,0 4-1 16,0 11 0-16,0 10 9 16,0 7-3-16,0 3-3 15,0 7 0-15,0 0-2 16,0 0-1-16,3 0 0 16,7-1 2-16,-1-3-2 15,2-4 0-15,2-4 2 16,-4-5-4-16,0-3 2 15,-5-6 0-15,4-7-1 0,-5-3 1 16,0-5-1 0,-3-1 1-16,0 0 0 0,0 0 7 15,0-15 4-15,0-20-7 16,-10-22-4-16,-1-18-3 16,-1-7-3-16,6 7 3 15,2 13-2-15,-2 18 2 16,6 15 3-16,-3 13 5 15,0 9 1-15,-1 4-4 16,3 3 0-16,-1 0-2 16,1 0-4-16,1 13-8 15,0 18 3-15,0 13 9 0,-3 12 2 16,3-2 2 0,-3-1-4-16,3-7 1 0,0-6-1 15,0-10 0-15,0-8 0 16,0-7 0-16,3-9-1 15,0-5 0-15,-3-1 1 16,0 0 0-16,0-2 4 16,0-22 4-16,0-12-8 15,0-9-3-15,0-1 2 16,0 10 0-16,0 12 1 16,-3 14 0-16,3 9 1 15,0 1-1-15,0 5-9 16,0 25 0-16,0 12 9 15,0 10 3-15,0-2-3 16,0-6 2-16,6-6-1 0,5-8-1 16,-1-6-2-16,-1-7 1 15,-3-7 1-15,-3-4 0 16,1-2-5-16,-2-4 3 16,-2 0-3-16,0 0 0 15,0-15-13-15,0-14-96 16,0-13-194-16</inkml:trace>
  <inkml:trace contextRef="#ctx0" brushRef="#br0" timeOffset="6771.7671">12620 1396 189 0,'-3'0'67'0,"0"0"-24"16,3 0 23-16,0 0-10 0,0 0-15 16,0 0-10-16,0 0-8 15,0 0-1-15,0 0-8 16,0 0-8-16,0 0 0 15,0 0-5-15,0 0-2 16,0 0-2-16,0 0-2 16,3 0 0-16,10 0 5 15,16 3 3-15,7 2 2 16,7 1-2-16,2-5-1 16,1-1 2-16,2 0-3 15,4 0 0-15,-1 0 0 16,-2 0-1-16,-3-5-2 15,-10 0-2-15,-8 2-2 0,-8-1 0 16,-10 2-12 0,-10-1-14-16,0-1-16 0,-4 4-10 15,-25 0-265-15</inkml:trace>
  <inkml:trace contextRef="#ctx0" brushRef="#br0" timeOffset="6967.9635">12653 1644 132 0,'0'15'128'16,"12"0"-128"-16,15 7 37 15,4-2-6-15,8-1-4 0,7 0 3 16,6-4-4 0,8 0-14-16,4-3 0 0,7 0-10 15,6-5-2-15,2 1-8 16,3-3-25-16,0-4-281 15</inkml:trace>
  <inkml:trace contextRef="#ctx0" brushRef="#br0" timeOffset="7641.451">15901 377 111 0,'0'0'87'0,"0"0"-31"0,0 0-2 16,0 0 2-16,0 0-9 16,0 0-15-16,-2 5-13 15,2 5-13-15,0 12-4 16,0 16 5-16,0 9 8 16,0 11-6-16,0 1-3 15,0-4 1-15,0-2 0 16,0-2-3-16,0-5-3 15,0-2 1-15,0-5-2 16,0-6-3-16,0-5-6 16,0-5-4-16,-10-1-12 15,-11-4-73-15</inkml:trace>
  <inkml:trace contextRef="#ctx0" brushRef="#br0" timeOffset="7987.8661">14568 1298 52 0,'62'11'72'0,"19"-2"-4"16,20 1-7-16,12-6-2 15,17-1-10-15,6-3-7 16,19 0-11-16,12 0-2 0,12-15-7 16,-2-1-8-16,-1 0-2 15,-11 1-5-15,-16 0 1 16,-19 3-4-16,-16 2-3 16,-13 3 1-16,-15 1-2 15,-13 1-2-15,-22 3 1 16,-18-1-8-16,-19 3 1 15,-14-2-7-15,-1 2-6 16,-39 0-78-16</inkml:trace>
  <inkml:trace contextRef="#ctx0" brushRef="#br0" timeOffset="8280.0054">15756 1539 77 0,'-16'13'286'0,"3"4"-286"15,-1 10 2-15,-4 9 11 16,-5 9 5-16,3 7-1 16,-4 5 0-16,6-4-3 15,-6 1-4-15,2-2 0 16,0-1 0-16,2-2-6 0,1-2-3 15,-1 0 0-15,1-4-1 16,2-9-1-16,7-12-3 16,1-9-11-16,6-13-5 15,3-7-17-15,0-34-227 16</inkml:trace>
  <inkml:trace contextRef="#ctx0" brushRef="#br0" timeOffset="8617.4578">15801 1566 240 0,'14'0'47'16,"2"13"-30"-16,6 16 13 15,2 18-1-15,-3 17 1 0,6 12-6 16,-2 8-7 0,2 3-5-16,4-3 2 0,2-4-4 15,3-4 3-15,0-13-8 16,0-9 0-16,-7-13-2 15,3-14-1-15,-6-10 3 16,0-12-1-16,1-5-1 16,2-23 15-16,9-27 10 15,8-17-10-15,-1-15-8 16,-3-7 0-16,-2-5-2 16,-4 0 0-16,-7 5-7 15,0 11-1-15,-7 12-1 16,1 8-2-16,-3 11-3 15,-4 6-8-15,0 6-17 0,-4 12-44 16,-5 5-100-16</inkml:trace>
  <inkml:trace contextRef="#ctx0" brushRef="#br0" timeOffset="14919.4048">9260 583 310 0,'-22'-2'63'0,"1"-3"-59"16,6-7 8-16,5 6 6 15,7-2 2-15,0 6 3 16,3 1 0-16,0 1-1 15,0 0-4-15,0 0 0 16,0 0-3-16,-3 0-7 16,3 0-1-16,0 0-3 15,-4 0-3-15,3 0 0 16,1 0-1-16,0 6-2 16,0 11-2-16,0 15 4 15,0 13 1-15,0 13 3 0,0 8-2 16,0 6 0-16,0 6 1 15,0 4-1-15,0 1 1 16,0-2 2-16,0 3-2 16,0 2-2-16,5 1 2 15,-2 2 1-15,3 3-2 16,1-3-2-16,2 0 0 16,0-4 1-16,3-11-1 15,0-8 0-15,4-8 1 16,-4-6-1-16,2-4 0 15,-1-7 1-15,-7-8-1 16,0-9-2-16,-3-10-1 0,0-6-2 16,-3-4-5-16,0-4 5 15,0-3-3-15,0-30-18 16,0-21-85-16,0-21-78 16</inkml:trace>
  <inkml:trace contextRef="#ctx0" brushRef="#br0" timeOffset="17657.7212">9290 433 102 0,'12'-9'19'0,"4"0"3"16,4-2 3-16,-1 0 5 15,1 2-4-15,-4 4 1 16,-1 1 3-16,-3 2 1 15,3 1-9-15,1 1-7 0,1 0 7 16,5 0-8-16,5 0 2 16,4 0 0-16,5 0-4 15,10 5-3-15,2 0 3 16,8-1 0-16,6 0-6 16,2-1 5-16,2-3-3 15,1 0 0-15,0 2-2 16,0-2 0-16,-3 0-4 15,2 1 4-15,-2 2-3 16,-1 1-1-16,1 0 2 16,9 0 0-16,-3-3-1 15,5-1 5-15,2 0-6 16,1 0 1-16,4 0-3 16,3-7 6-16,-3-2-5 15,3 2 3-15,-3-1-3 0,-7 4 2 16,-4 2-1-16,-8 2-2 15,-9 0 1-15,1 0 2 16,-3 0-1-16,3 0 0 16,5 0-1-16,-3 0 2 15,1 0 1-15,-2 0-3 16,-5 0-1-16,-3 2 0 16,3 0 0-16,-2 0 0 15,-1-2 0-15,1 0 1 16,-4 1-1-16,1 1 1 15,-11-2-2-15,0 0 2 16,-2 1-1-16,-8 0 0 0,2-1 4 16,-3 0-4-16,3 0 0 15,0 0 1-15,1 0 1 16,2 0-1-16,-3 0 1 16,-2 0-2-16,-1 0 1 15,-3 0 2-15,3-2-3 16,1 0 0-16,2-1 1 15,-2-1 0-15,1 2-1 16,0-1 2-16,3-3-2 16,-2 5 1-16,1-2-1 15,-4 2 0-15,-1-1 1 16,2 0-1-16,1 2-1 16,9 0 0-16,-2 0 2 0,4 0 0 15,1 0-1 1,1 0 0-16,2 0 0 0,2 0 0 15,-1-5 0-15,7-1 1 16,2 0-1-16,5 0-1 16,6 0 1-16,2-1 0 15,-2 4 0-15,7 0 0 16,-4 0 0-16,6-1 0 16,4 0 0-16,-1 1 0 15,1 1 2-15,-1-1-2 16,7 2 0-16,1-1 2 15,3-1 0-15,-5 2-2 16,2 0-1-16,2-2 1 16,1 2 0-16,-1-1 0 0,-3 2 1 15,1 0-1-15,-5 0 0 16,-2 0 0-16,-1 0 0 16,-2 0 0-16,-7 0 0 15,4 0 0-15,-2 2 1 16,5 3-1-16,-1-2 0 15,4 0 1-15,-4-3-1 16,7 1 0-16,-6-1-1 16,4 0-1-16,3 0 2 15,-4 2 0-15,0-1 1 16,-1 2-1-16,-2 1 0 16,2 1 0-16,-2-2 0 15,-1 0 0-15,1 0 1 0,2 1 0 16,7 0 0-16,-2 0 0 15,-2-1-1-15,1 2-1 16,0 1 1-16,-1 3-2 16,1-2 2-16,1 1 0 15,2-2 0-15,3 1-1 16,6-4 2-16,1-1-1 16,1 2 1-16,1 1 1 15,1-1-2-15,1 2 0 16,-4 0 1-16,-4 1-1 15,-12 1-1-15,-11 0 1 16,-7 1-2-16,-15 1 1 0,-10-3-1 16,-12 3-3-1,-10-2 2-15,-4-1 0 0,-5 2 1 16,1-2 2-16,-2 2-1 16,0 4 1-16,0 6 1 15,0 6 2-15,0 6-2 16,0 2 3-16,-6 7 1 15,0 2-2-15,-4 2-2 16,2 5 2-16,0 0-2 16,4 7 0-16,4 7 0 15,0 4 1-15,3 4 1 16,14 5 0-16,2 2 1 16,1-1-4-16,5 4 2 0,-3 4 0 15,2 4 1 1,-1 2-1-16,-1 6-1 0,0-2 1 15,-1 1 4-15,-5-4-3 16,0-7-1-16,-3-5-2 16,-3-3 1-16,0-9-1 15,-4-2 3-15,0-5-3 16,1-1 1-16,-7-5 4 16,0-8-3-16,0-8-1 15,0-8-1-15,0-8 0 16,0-8 1-16,-7-5 0 15,3-7 4-15,-1-3 0 0,-2 0 2 16,-6 0 4 0,-7 0-6-16,-8-3-3 0,-11-7 0 15,-4 0 3-15,-9 0-5 16,-6-1 1-16,-11 1-1 16,-4 2 0-16,-6-1 2 15,-12 1-2-15,-6 1 0 16,-6 0 2-16,-9 2-2 15,-7 5-2-15,-8 0 0 16,-15 0-2-16,-12 0 4 16,-1 3 3-16,-8 5-3 15,1-5 2-15,0 2-1 16,-1-2-1-16,0 0-1 16,5-1 0-16,-4-2 1 15,3 0 1-15,0 0 0 0,2 0 1 16,5 0-2-16,4 0 0 15,-5 0-2-15,3 0 1 16,-8 0 1-16,-3 0 0 16,-6 0 2-16,-3 2-1 15,4 2 1-15,2-3-2 16,1 0-2-16,4-1 2 16,0 0 0-16,3 0 0 15,-12 0 2-15,5 0 0 16,0 0-2-16,-4 0-1 15,9 0 0-15,0 0 1 16,1-1 0-16,-1-4 1 0,-5 0 0 16,2 3 1-16,-2 1-2 15,7 1 0-15,4 0 0 16,-1 0-1-16,7 0 1 16,0 0 1-16,0 0 0 15,7 0 1-15,2 0 0 16,4 1-2-16,12 2-2 15,8-1 2-15,10-2 2 16,12 0 1-16,9 0-2 16,11 0 2-16,15-9 2 15,11 0 2-15,9-1-3 16,8 1 0-16,10 0-1 16,3 5 1-16,5 0-2 0,7 1-2 15,0 1 2-15,0 2-2 16,3-1 0-16,0 1-1 15,0 0-2-15,0 0 0 16,0 0 1-16,0 0 0 16,0 0 0-16,0-2 2 15,0 2 0-15,0-2 2 16,0 0 0-16,0-5 2 16,-3-3-3-16,-9-5-1 15,0-6 0-15,-3-6-1 16,-3-2 0-16,-1-2-1 15,4-3 0-15,-3 0 1 0,3 2 0 16,2-4-3 0,2 0 0-16,2 2 2 0,-4-4 2 15,1 2-1-15,-3-2 1 16,3 2 0-16,3 1-1 16,3-3-3-16,2 0 1 15,1 1 1-15,3 1-2 16,-3-1 1-16,3 2 0 15,-3 8 1-15,3 5-7 16,0 6 1-16,0 10-4 16,0 4-14-16,0 1-21 15,0 1-29-15,0 9-31 16,0 16-184-16</inkml:trace>
  <inkml:trace contextRef="#ctx0" brushRef="#br0" timeOffset="22225.8888">13542 2793 17 0,'0'0'82'16,"0"-1"-29"-16,0-1 4 16,0 1-8-16,0-1-9 15,0 2-12-15,0 0 0 16,0 0-1-16,0 0-4 16,0 0-1-16,0 0-11 15,0 0-2-15,0 0-5 0,0 0 2 16,0 0-4-16,0 0 0 15,0 2 2-15,0 4 1 16,0 6 2-16,0 1-2 16,3 9-1-16,-3 7 4 15,0 8-4-15,3 10 3 16,-3 6-1-16,3 5 1 16,-3 2 0-16,3-1-2 15,0 3-1-15,1 0-2 16,4 4 2-16,-5 0-2 15,3 1 1-15,-3 1-2 16,0-3 0-16,0-1 2 0,0 0-1 16,0-4 3-16,0-1-3 15,1 3 1-15,-1-4 0 16,0 2-1-16,0 0 0 16,2 1 0-16,-2 4 0 15,0 1-1-15,-3 1 1 16,3-2-1-16,-3-9 2 15,3 2-3-15,-3 1 0 16,0-1 0-16,0 2 5 16,0 2-5-16,4 0 0 15,-4 1 3-15,6-4-3 16,-3-2 0-16,0-4-1 16,1-5 2-16,1-8-2 0,-2-6 1 15,3-8 0-15,-3-4 1 16,0-6-1-16,0-5-1 15,-3-3 1-15,0-5 0 16,0-2 0-16,0-1 0 16,0 0 1-16,0 0-1 15,0 0 0-15,0 0 0 16,0 0 1-16,0 0 0 16,0 0-1-16,0 0 0 15,0 0-1-15,0 0 1 16,0 0-1-16,0 0-1 15,0 0 0-15,0 2-3 16,0 3 2-16,0 2 2 16,3 0 1-16,-3-3-1 0,0-1-1 15,3 5 2-15,-3-5-1 16,0-1-1-16,3 0 2 16,-3-2-1-16,0 0 1 15,0 0 1-15,0 0 0 16,0 0 0-16,0 0-1 15,0 0 1-15,0 0 2 16,0 0-1-16,0 0-1 16,0 0 0-16,0 0-1 15,0 0-1-15,0 0 1 16,0 0 0-16,0 0 0 16,0 0-1-16,0 0 1 15,0 0-1-15,0 0-2 0,0 0-4 16,0-4-15-16,-3-7-48 15,-6 1-49-15</inkml:trace>
  <inkml:trace contextRef="#ctx0" brushRef="#br0" timeOffset="22667.8641">13341 4874 345 0,'0'0'22'0,"0"0"-22"16,0 0 6-16,0 12 2 16,19 4 14-16,0 6-3 15,10 2-10-15,-2 2 4 16,4 1-3-16,2 2-5 15,4 2 6-15,-4 2 2 16,-2 0-9-16,2 1 4 16,-6 3 0-16,-3-4 0 15,0-1-5-15,-5-4 0 16,-1-4-2-16,0-3 3 16,-6-2-3-16,-1-5-1 0,2-4 3 15,-7-1-3 1,0-4 0-16,1 0 2 0,-7-4-4 15,3 1 2-15,0-2-2 16,-3 0 1-16,0 0-2 16,0 0-2-16,0 0-1 15,0-2-3-15,0-11-26 16,0-4-47-16,0-1-39 16</inkml:trace>
  <inkml:trace contextRef="#ctx0" brushRef="#br0" timeOffset="23131.5093">14112 4891 79 0,'0'0'240'15,"0"0"-227"-15,0 0 10 16,0 0 19-16,0 0-5 15,0 0-17-15,0 5-8 16,0 10 1-16,-8 5 1 16,-5 8 2-16,-7 2-5 15,0 2 0-15,-6 1-4 16,4-1 3-16,-8 2-4 16,-1 6-2-16,-2-1-1 0,-4-2 6 15,10-2-8-15,-3 4 3 16,0-5-2-16,5-2 1 15,4-6 4-15,3-3-5 16,5-5-2-16,2 0 0 16,1-3 0-16,4-5 1 15,3-2-1-15,3-4 0 16,0-4 0-16,0 0 0 16,0 0-1-16,0 0 1 15,0 0-1-15,0 0-1 16,0 0 1-16,0 0 0 15,0 0-7-15,0 0 2 16,0 0-8-16,-3 0-5 0,-3 0-54 16,0 0-99-16</inkml:trace>
  <inkml:trace contextRef="#ctx0" brushRef="#br0" timeOffset="23897.2716">13185 4635 218 0,'-1'-4'50'0,"-1"4"-35"16,2 0 34-16,0 0 5 15,0 0-21-15,0 0-15 16,0 0-6-16,0 0-6 16,0 14-4-16,9 6 11 15,8 9 2-15,1 4-3 16,3 4-4-16,1 1 1 16,-1 1-2-16,3 0 1 0,3 0 3 15,2-1-5-15,3 0-1 16,1-1 2-16,-5-2-4 15,5 1 3-15,-3 0-2 16,-4-3 1-16,0-2-2 16,-3-4-2-16,-4-2-1 15,0-2 4-15,-4-2-4 16,3-2 0-16,-6-2 2 16,-1-4-2-16,-1-3 0 15,-1-1 1-15,-6-5-1 16,1-1-2-16,-1-3 1 15,-3 0-3-15,0 0 1 16,0 0 0-16,0 0-3 0,0 0-4 16,0-5-15-16,0-12-77 15,0-5-104-15</inkml:trace>
  <inkml:trace contextRef="#ctx0" brushRef="#br0" timeOffset="25157.4416">14136 4787 203 0,'0'0'91'0,"0"0"-86"15,0 0 18-15,0 0 8 16,0 0-3-16,0 0-8 16,0 7-2-16,0 4-5 15,0 3 5-15,-3 12-3 16,-9 2-1-16,-6 5-2 16,-4 4-2-16,-5 4 1 15,-5 3-2-15,3 0-1 16,-7 2-1-16,1-1-2 15,6-3-2-15,-1 0-1 16,4-4-2-16,4-1 3 16,3-5-2-16,-2-2-1 0,6-6 0 15,1-6 0-15,5-4 1 16,5-1-1-16,-2-4-1 16,3-2 1-16,-4-1 0 15,7-5 0-15,-3 4 1 16,3-5-1-16,0 0 1 15,0 0-1-15,0 0 0 16,0 0 0-16,0 0 1 16,0 0 0-16,0 0-1 15,0 0-2-15,0 0 2 16,0 0 0-16,0 0-1 16,0 0 0-16,0 0 1 0,0 0 0 15,0 0 0-15,0 0 1 16,0 0-1-16,0 0 1 15,0 0-1-15,0 0 1 16,0 0-1-16,0 0 0 16,0 0 1-16,0 0-1 15,0 0 1-15,0 0-1 16,0 0 0-16,0 0 0 16,0 0 1-16,0 0-1 15,0 0 0-15,0 0 0 16,0 0 1-16,0 0-1 15,0 0 0-15,0 0 0 16,0 0 0-16,0 0-1 0,0 0 2 16,0 0-1-16,0 0 0 15,0 0 0-15,0 0-1 16,0 0 1-16,0 0-1 16,0 0 0-16,0 0-2 15,0 0 1-15,0 0-2 16,0 0 0-16,0 0 1 15,0 0 2-15,0 0-2 16,0 0 2-16,0 0-2 16,0 0 2-16,0 0 1 15,0 0-3-15,0 0 1 16,0 0-1-16,0 0-1 0,0 0 2 16,0 0 0-16,0 0-1 15,0 0 2-15,0 0 1 16,0 0 0-16,0 0 0 15,0 0 0-15,0 0 1 16,0 0-1-16,0 0 0 16,0 0 0-16,0 0 0 15,0 0 0-15,0 0 0 16,0 0 1-16,0 0-1 16,0 0 0-16,0 0 0 15,0 0 0-15,0 0 1 16,0 0-1-16,0 0 0 15,0 0-1-15,0 0 1 16,0 0 0-16,0 0 0 16,0 0-1-16,0 0 0 0,0 0 1 15,0 0-1-15,0 0 0 16,0 0 1-16,0 0-2 16,0 0 0-16,0 1 0 15,0-1-1-15,0 0 3 16,0 0-5-16,0 0 3 15,0 0 0-15,0 0-2 16,0 0 0-16,0 0-2 16,0 0-3-16,0 0-11 15,0 0-7-15,-3 0-19 16,3 0-87-16</inkml:trace>
  <inkml:trace contextRef="#ctx0" brushRef="#br0" timeOffset="38220.5218">8935 6636 13 0,'-3'0'12'0,"0"0"-9"16,3 0 0-16,0-2 2 15,0-4-5-15,0 3-3 16,0-1-4-16,0 1-6 15,0 2 1-15</inkml:trace>
  <inkml:trace contextRef="#ctx0" brushRef="#br0" timeOffset="38596.2742">8935 6636 11 0,'-6'-22'50'16,"6"22"-4"-16,0 0 2 16,0 0 11-16,0 0-15 15,0 0-7-15,0 0-12 16,0 0-8-16,0 0-1 15,0 0 0-15,0 0 2 16,0 0 3-16,0 0 0 16,0 0-3-16,0 0-5 15,0 3-3-15,0 14-2 16,0 8 3-16,3 14 2 16,3 12-5-16,4 15-1 0,-2 12 5 15,1 9-5-15,4 3-5 16,-4 0 1-16,2-1 0 15,-2-1-2-15,4-5 0 16,-4-6 2-16,0-11-3 16,3-11 0-16,-6-11 1 15,-3-9-1-15,0-11 1 16,0-7-1-16,-3-7 0 16,3-7-2-16,-3-3 2 15,0 0-4-15,0-19 0 16,-3-23-23-16,-12-19-39 15,-3-22-73-15</inkml:trace>
  <inkml:trace contextRef="#ctx0" brushRef="#br0" timeOffset="38940.0281">8857 6621 254 0,'-7'-7'83'0,"7"7"-78"15,0 0 20-15,0-2 4 16,24-4-24-16,15 3 1 16,16-1 6-16,12 4 6 15,6 0-6-15,-2 3-4 16,0 16 0-16,-10 4-3 0,-9 2-1 16,-13 1-1-16,-9 2-1 15,-8 1-2-15,-11 4 2 16,-8 4 4-16,-3 11 5 15,-17 8 0-15,-20 2 2 16,-17 12-2-16,-7-10-2 16,0-2-1-16,1-7-4 15,5-11-4-15,16-3-2 16,11-12-4-16,7-10-4 16,15-14-12-16,6-1-19 15,18-34-142-15</inkml:trace>
  <inkml:trace contextRef="#ctx0" brushRef="#br0" timeOffset="39196.5127">9744 6966 114 0,'0'28'91'0,"4"3"-14"15,-4 14-17-15,0 3-15 16,0 6-10-16,0 3-11 15,3-2-10-15,3-2-4 16,6-5-3-16,-2-7-1 16,4-5-4-16,-5-7-1 15,1-7-2-15,-7-7 1 0,0-8-4 16,-3-7-3 0,0 0-5-16,0 0 3 0,-13-22-66 15,-8-18-294-15</inkml:trace>
  <inkml:trace contextRef="#ctx0" brushRef="#br0" timeOffset="39420.5498">9599 6495 337 0,'0'0'9'0,"0"0"-7"15,0 0 13-15,0 0-7 16,3 5-6-16,3 9 1 0,6 2-1 16,1-1-2-16,-2 3 0 15,5-4-6-15,-1 1-9 16,0-5-32-16,0-6-136 16</inkml:trace>
  <inkml:trace contextRef="#ctx0" brushRef="#br0" timeOffset="40147.8794">10506 6873 198 0,'-9'-6'100'15,"-4"2"-59"-15,4-3 23 16,-8 6-14-16,-5 1-22 15,-5 0-5-15,-3 0-10 16,-4 16 5-16,-2 13-5 16,0 7-5-16,-7 12 1 15,4 7-5-15,2 7 0 16,10-2-3-16,8-1-1 16,11-1 0-16,8-7-1 15,8-2 0-15,23-9-2 16,9-5 1-16,8-8 0 15,7-13 1-15,5-6-1 16,1-8-1-16,0 0-10 0,-9-22-2 16,1-7-21-16,-13-9-37 15,-3-12-132-15</inkml:trace>
  <inkml:trace contextRef="#ctx0" brushRef="#br0" timeOffset="40388.7008">10788 6537 325 0,'0'-5'39'16,"0"3"4"-16,0 2 0 15,0 11-26-15,0 29-17 16,0 23 18-16,0 22-5 0,0 20-4 16,0 12 1-16,0 5 1 15,1-2-5-15,6-11-3 16,3-13-3-16,-1-14 1 15,4-16-1-15,-3-15-3 16,3-18-9-16,0-17-7 16,-1-16-17-16,6-16-62 15</inkml:trace>
  <inkml:trace contextRef="#ctx0" brushRef="#br0" timeOffset="40717.3439">11207 6870 338 0,'0'0'72'0,"-16"1"-63"16,-8 23 21-16,-16 8-11 15,-11 11-7-15,-9 1-3 16,-1-1 2-16,6-5-4 16,13-9-1-16,12-7-5 15,14-3 1-15,13-2-2 16,3-1-2-16,6 6 2 15,17 3 0-15,12-3 0 16,4-4 1-16,4 4 1 16,2-3 3-16,-2 0-1 15,-4-1 1-15,0-5 2 0,-5 0-1 16,-1-4 5 0,-3-3-5-16,-8-1-5 0,-9-3-1 15,1-2-1-15,-5 0-15 16,-3 0-20-16,-6 0-72 15</inkml:trace>
  <inkml:trace contextRef="#ctx0" brushRef="#br0" timeOffset="41369.2474">12695 6659 368 0,'-13'-16'24'0,"9"7"-17"15,2 9 24-15,2 0-11 0,6 20-12 16,10 9 14 0,3 17-2-16,2 14-7 0,-6 12-1 15,1 6-1-15,1 5-3 16,-1-3-4-16,-4-3 3 16,-3-4-5-16,3-10-2 15,-3-9 0-15,0-12-1 16,-2-14-2-16,-3-10-4 15,-1-13-9-15,-3-5-9 16,0-7-7-16,0-26-84 16</inkml:trace>
  <inkml:trace contextRef="#ctx0" brushRef="#br0" timeOffset="41828.4866">12759 6433 275 0,'3'-13'85'0,"1"8"-78"16,6-1 2-16,19-2 12 16,19-3 8-16,22 7-7 15,13-3 5-15,7 7-5 16,-8 0-11-16,-16 18-5 16,-20 5-6-16,-14 6 3 15,-13 4-2-15,-19 10 2 16,-6 9 10-16,-36 7-1 15,-18 3-3-15,-8 1-3 16,-3-6-1-16,12-8 0 0,14-15-4 16,13-9 0-16,18-12-1 15,14-1-4-15,0 3-9 16,30-1 9-16,13 0-3 16,11-1 6-16,11-3 1 15,-7 5 1-15,1 0 0 16,-4 4-1-16,-13 5 4 15,-13 0-2-15,-6 3 1 16,-20 8 1-16,-3 8 3 16,-18 6 0-16,-22 5-1 15,-5-3 1-15,-4-6-6 16,4-8-1-16,-1-9 0 0,7-10-8 16,7-9-6-16,9-9-17 15,9-1-47-15,14-28-231 16</inkml:trace>
  <inkml:trace contextRef="#ctx0" brushRef="#br0" timeOffset="42196.1216">13876 6647 323 0,'0'0'70'0,"-4"0"-60"0,-5 11 34 15,-3 22-27-15,-8 18-3 16,0 14 0-16,5 11-2 16,2 3-1-16,8 5 0 15,2-2 1-15,3-1-5 16,0-6-1-16,10-8-4 15,13-7-1-15,3-14 1 16,9-12-2-16,2-12-2 16,2-14 2-16,0-8 4 15,1 0-1-15,4-19-2 0,1-14-1 16,1-10-1 0,-5-10-14-16,-5-3-11 0,-12-9-29 15,-15-4-93-15</inkml:trace>
  <inkml:trace contextRef="#ctx0" brushRef="#br0" timeOffset="42399.2073">13781 6654 391 0,'-9'0'1'0,"9"0"9"15,0 0 6-15,14 0-15 16,21 0 15-16,13-4-3 15,8-2-3-15,6 1 1 16,-4-2-4-16,-6 3-7 0,-4 3-7 16,-12 1-6-16,-11 0-14 15,-16 12-53-15</inkml:trace>
  <inkml:trace contextRef="#ctx0" brushRef="#br0" timeOffset="42586.2386">13778 7064 337 0,'-6'10'7'0,"6"-1"3"16,0-2 11-16,13-5 0 15,23-2-4-15,9 0 7 16,10 0-7-16,8-12-12 0,4-4-1 16,-2-2-4-16,7-3-11 15,-7-4-11-15,0-2-44 16,-7-6-217-16</inkml:trace>
  <inkml:trace contextRef="#ctx0" brushRef="#br0" timeOffset="42908.3299">14746 6676 260 0,'0'-4'109'0,"0"4"-68"16,-19 0 22-16,-8 10-36 15,-8 13-17-15,0 11-3 16,2 5 1-16,6-1-2 15,15 5-6-15,5-1 3 0,7-3-3 16,0-2 0 0,22-7-5-16,11-1 4 0,7-4-1 15,2 0 1-15,3-1 1 16,1-2 0-16,-7 0 1 16,-10-1-1-16,-6-1 2 15,-11-3-1-15,-6 1 3 16,-6 3-3-16,-3 2 5 15,-18 3 0-15,-16 0 0 16,-5-4-5-16,-3 0-1 16,-1-7-4-16,4-8-10 15,4-7-5-15,9 0-47 0,8-14-176 16</inkml:trace>
  <inkml:trace contextRef="#ctx0" brushRef="#br0" timeOffset="43208.0611">14980 6727 270 0,'7'0'11'15,"3"0"10"-15,2 0 25 16,5 0-11-16,9 0-8 15,2 0-3-15,8 0-5 16,3 0-8-16,3 0 3 0,7-6-3 16,3-2-4-16,6-3 0 15,8 2 7-15,-5-2-8 16,-12 1-6-16,-7 6 0 16,-26 1-1-16,-5-1-16 15,-11 4-7-15,-9 0-9 16,-19 0-231-16</inkml:trace>
  <inkml:trace contextRef="#ctx0" brushRef="#br0" timeOffset="43440.4582">15292 6735 134 0,'0'23'60'0,"0"13"28"16,0 15-10-16,3 9-7 15,0 6-21-15,1-2-16 16,2-7-5-16,2-3-6 16,1-3-6-16,-3-9-10 15,3-7-7-15,-6-2-1 16,0-7-6-16,-3-11-9 16,0-4-3-16,0-7-26 15,-9-4-134-15</inkml:trace>
  <inkml:trace contextRef="#ctx0" brushRef="#br0" timeOffset="44745.8056">17158 6290 224 0,'-12'-13'52'15,"-2"1"-11"-15,-2 2 21 16,9 4-11-16,0 3-14 16,5 3-4-16,1 0-3 15,1 0-2-15,0 0-7 16,0 0-4-16,0 0-14 16,0 0-2-16,0 5-1 15,0 15-4-15,0 14 4 16,6 14 4-16,4 11-2 15,-2 13 2-15,1 5 1 0,-1 6-4 16,-2 5 3 0,-1 4-3-16,-2-1 0 0,-3 1-1 15,0-4 1-15,0-5 0 16,0-1 0-16,0-9-1 16,0-9 0-16,-2-13 0 15,1-15 0-15,-1-13 0 16,2-9 0-16,-1-11 0 15,1 1 0-15,0-4 0 16,0 0 2-16,0-15 4 16,0-25-3-16,9-19-3 15,12-15 0-15,2-6-2 16,5 3-1-16,-1 8 0 16,-1 7 3-16,0 9 0 0,-3 5-5 15,3 4 4-15,-1 4 1 16,4 7 2-16,-6 14-2 15,0 6 0-15,-1 5-1 16,1 8 1-16,-4 0-2 16,2 8 1-16,-5 10 1 15,3 7 0-15,0 9 1 16,0 5-1-16,-1 5 2 16,-5 6 2-16,1-1-4 15,-2 0 8-15,-3 1-6 16,-3-1 1-16,-2-2-1 15,0-1 1-15,1-4-2 16,-2-6 0-16,0-5 1 0,-2-6-1 16,1-10-1-16,1-4-2 15,-2-4 2-15,-1-3 1 16,2-2-1-16,-2 0 0 16,0-2 0-16,0 0 0 15,0 0-1-15,0 0 1 16,0 0 0-16,0-5-5 15,0-6-7-15,-5-8-56 16,-2-5-22-16,2-6-114 16</inkml:trace>
  <inkml:trace contextRef="#ctx0" brushRef="#br0" timeOffset="45329.6073">17668 6327 99 0,'0'0'74'0,"0"0"-5"15,0 0-14-15,0 0-18 16,0 0-22-16,4 0 5 16,14 0 8-16,2 0 0 15,6 0-7-15,4 0-1 0,-1 0 0 16,9 0-8 0,5-11 3-16,6 1-5 0,2 2 3 15,0-3-8-15,-5 1 2 16,-6 2-6-16,-5 1 2 15,-12 0-2-15,-3 3 1 16,-8 4-2-16,-6-2-1 16,-3 2 1-16,-2 0 0 15,-1 0 0-15,0-2 0 16,0 2 0-16,0-3-1 16,0-1-3-16,0-3-4 15,-10-2-31-15,-9-1-36 16,-4-2-149-16</inkml:trace>
  <inkml:trace contextRef="#ctx0" brushRef="#br0" timeOffset="45599.5488">17986 5915 99 0,'-6'-3'218'16,"5"3"-186"-16,-2 0 8 15,1 13 0-15,-6 26-28 16,-1 19 6-16,-4 13-2 15,2 5-5-15,5-1-1 16,4 1-2-16,2-3 3 16,0-6-4-16,9-6 1 15,11-12-1-15,6-7-3 16,3-10 1-16,7-5 0 0,-4-8-1 16,7-11-1-1,7-8-3-15,7 0-3 0,14-19 0 16,0-6-18-16,5-2-33 15,-17 0-283-15</inkml:trace>
  <inkml:trace contextRef="#ctx0" brushRef="#br0" timeOffset="47961.4531">10097 8808 198 0,'0'-6'87'16,"0"3"-74"-16,0 2 21 16,0 1 13-16,0 0-18 15,0 0-11-15,0 4-5 16,0 15-4-16,4 9 7 15,6 12 0-15,0 9-3 16,-4 9-2-16,3 5 1 16,-3 2-3-16,1 8-1 0,1 2-3 15,-2 0 1-15,0 0-1 16,0-13-3-16,1-11 0 16,-1-17-2-16,-3-12 0 15,0-13 0-15,-2-8 0 16,3-1 1-16,-4 0-1 15,3-26 0-15,3-32 7 16,7-19 1-16,-1-16-7 16,9-5-1-16,1 10 0 15,5 9 0-15,0 10 0 0,7 16 0 16,-8 16 1 0,-7 15 0-16,-7 14-1 0,0 8-1 15,-6 0-4-15,6 17 0 16,1 17 5-16,4 11 6 15,-1 6-2-15,-4 8-2 16,-5-1 2-16,7-6 2 16,-5-1-4-16,4-10-1 15,-4-6 2-15,2-9-3 16,-1-11 0-16,-1-8-1 16,3-7-2-16,3-3-6 15,10-29 9-15,1-14 3 16,3-8-2-16,3-1-1 15,-2 6-2-15,-5 5-1 16,2 5 1-16,-5 14 0 0,2 9-2 16,-6 12-2-16,-3 4 2 15,3 0 1-15,1 18 1 16,2 12 2-16,0 9 4 16,0 0-2-16,1 1-1 15,-5-1 2-15,5-4 0 16,-6-6 0-16,4-4-3 15,-1-6 3-15,-2 0-3 16,5-9 2-16,-1-7 0 16,3-3-1-16,3-10 1 15,5-19-1-15,7-5 5 16,-6-2-5-16,0 3-1 0,-5 10 2 16,-8 5-2-1,-7 11-2-15,-4 3 1 0,-6 4 0 16,0 0-4-16,1 0 0 15,3 21 5-15,6 6 4 16,-4 10 3-16,1 2-5 16,-1 2-1-16,2-1 0 15,-1-6 1-15,-1-5-2 16,0-10 0-16,-3-5-1 16,-2-10-2-16,1-4-6 15,-5 0-4-15,0 0-10 16,0-15-22-16,-6-11-162 15</inkml:trace>
  <inkml:trace contextRef="#ctx0" brushRef="#br0" timeOffset="48166.0076">11390 8770 363 0,'0'0'55'0,"0"0"-39"15,0 0 12-15,0 0-16 16,0 0-9-16,3 10-3 16,4 2 1-16,2 1-3 15,4 3-1-15,2-4-15 0,3 0-17 16,1 3-96 0</inkml:trace>
  <inkml:trace contextRef="#ctx0" brushRef="#br0" timeOffset="49041.2931">11935 9013 124 0,'0'0'62'0,"0"0"10"16,0 2-8-16,0 1-33 15,3 9-14-15,4 1 9 16,3 9 0-16,-1 11-4 0,1 5-7 16,2 9 1-16,-5 5-2 15,4 2-4-15,-5 2 1 16,3-2-4-16,-3-8 0 16,1-7-2-16,-3-17-4 15,3-7 0-15,-7-11-2 16,3-4 2-16,-3 0-1 15,0 0 7-15,0-34 6 16,3-12-3-16,7-17-10 16,5-3 0-16,3 7-5 15,3 10 3-15,-1 9 2 16,3 11-2-16,-5 7 2 0,0 8 0 16,-3 6 0-16,-2 4-2 15,-2 4 2-15,2 0 0 16,-1 0-2-16,6 15 2 15,-3 7 1-15,1 7 1 16,1 1 2-16,-4 6-3 16,2 1 4-16,-2 4-1 15,4-2-1-15,-5-5-2 16,2-4 0-16,2-5-1 16,0-6 0-16,-4-9 1 15,6-1-1-15,-3-7 0 16,1-2 0-16,8 0 3 0,-2-14-1 15,13-13 0-15,2-13 0 16,2-6 2 0,-3 2-3-16,-5 6-1 0,-1 5 0 15,-7 3-2-15,3 0-1 16,-8 2 3-16,0 6 3 16,-6 4-1-16,-6 6-2 15,-2 7 2-15,-3 2 0 16,-1 3-1-16,0 0 1 15,0 0-2-15,0 0 0 16,0 2-4-16,3 12 0 16,3 7 4-16,4 5 5 15,0 4-3-15,-1 6 3 0,1-3-4 16,1 4 4 0,1-7-5-16,-3-2 0 0,2-2 0 15,0-7 0-15,-3-7 0 16,-2-6 0-16,-3-6-1 15,1 0 1-15,-4 0-1 16,0 0 0-16,0 0-2 16,0 0-4-16,0 0-5 15,3-11-16-15,-3-4-53 16,3-11-12-16,-3-1-113 16</inkml:trace>
  <inkml:trace contextRef="#ctx0" brushRef="#br0" timeOffset="49251.9098">12856 8687 235 0,'0'0'115'16,"-3"0"-113"-16,3 0 1 15,0 3 7-15,0 8-3 16,7 4 0-16,3-3-2 15,3 5-4-15,0-2-1 16,-1-3-10-16,0 3-32 16,-3-4-139-16</inkml:trace>
  <inkml:trace contextRef="#ctx0" brushRef="#br0" timeOffset="49791.9121">13493 8941 258 0,'0'0'0'16,"0"0"10"-16,9 4-6 16,12 3 14-16,4-1 3 15,5 3-7-15,2 1 1 16,0 6 2-16,-8 2-5 15,-6 6-5-15,-7 3 3 16,-6 5 0-16,-5 2 1 16,-3 6 5-16,-22 8 0 15,-8 3-7-15,-5 2-3 0,2-7-1 16,7-2 1 0,8-10-4-16,8-9 1 0,7-10 1 15,6 0-4-15,0-3 1 16,3-2-1-16,21 1 1 15,5-4 3-15,9-1 3 16,5-4 1-16,-1-2-5 16,0 0-2-16,-2 0-1 15,-1-15-9-15,-2-4-7 16,2-3-13-16,-5-2-96 16</inkml:trace>
  <inkml:trace contextRef="#ctx0" brushRef="#br0" timeOffset="50241.1931">14064 9178 223 0,'1'0'130'15,"4"0"-129"-15,3 0 13 16,5 5 14-16,0 6-6 16,10 0-2-16,3-3-3 15,6-5 2-15,4-3-3 16,-1 0 5-16,4-11-3 15,-4-11-8-15,-5-4-4 16,-8-7-3-16,-8 0-3 16,-4-7 0-16,-10 0 0 15,0 6-2-15,-10 6 0 16,-13 5 1-16,-6 12 2 0,0 3 3 16,-7 8-4-1,-3 0 1-15,2 1 1 0,3 17 1 16,4 11-1-16,4 5-1 15,7 10 0-15,3 10 5 16,5 9-2-16,5 6 3 16,3-2 2-16,3 2-4 15,0-2-3-15,17-9 1 16,5-7-2-16,5-13 1 16,1-7-2-16,8-11 3 15,9-10-3-15,10-10 2 16,14-2 3-16,9-22-5 0,6-8-13 15,6 3-12-15,1-2-68 16,-15 7-369 0</inkml:trace>
  <inkml:trace contextRef="#ctx0" brushRef="#br0" timeOffset="51523.4052">16827 8705 288 0,'3'-4'76'16,"-3"2"-52"-16,0 2 24 16,0 0-1-16,0 0-17 15,0 0-4-15,0 0-1 16,0 0 0-16,0-3-2 15,-3-6-3-15,-4 3-6 0,-5-5-12 16,-6 0 2 0,-4 0 0-16,-3 0 2 0,-4 2-4 15,-7 1 1-15,-6 3-3 16,-1 5 0-16,-3 0 0 16,-1 9 0-16,-3 10 1 15,2 10-1-15,2 0 1 16,1 6-1-16,5 1 0 15,7 4 0-15,8 3-1 16,6 3-1-16,6 2 2 16,10-1-1-16,3 7-2 15,0-6 2-15,20-3 0 0,3-5-2 16,9-3-2 0,7-4 5-16,-1-7-4 0,12-4 4 15,-2-7-2-15,7-8 2 16,0-7 1-16,-2 0-1 15,-6-3 1-15,-3-14-1 16,-6 0 0-16,-8-2-1 16,-2 1 0-16,-4-4 1 15,-9 4 1-15,-11-1 0 16,-4 7-1-16,0-1 4 16,-4 5-2-16,-15 1 1 15,-7 0-3-15,-7 6 0 16,-6 1 0-16,-2 0 0 15,-5 15 0-15,1 14-1 16,-1 4 1-16,1 5 0 0,3 10 1 16,-1 6-2-16,7 2 2 15,3-2 0-15,11 0-1 16,6-8-1-16,10-2-1 16,6 2-1-16,0-2 1 15,16 3 1-15,7-5 0 16,9 1-2-16,4-9 0 15,10-5 2-15,2-11-3 16,7-9 1-16,3-9-4 16,1 0-7-16,9-22-38 15,-4-12-31-15,2-2-207 16</inkml:trace>
  <inkml:trace contextRef="#ctx0" brushRef="#br0" timeOffset="52230.0183">17243 8665 181 0,'-7'0'100'15,"7"0"-68"-15,0 0 18 16,0 0 3-16,0 0-28 16,0 0-12-16,0 0-7 15,0 0 0-15,4 0-6 16,12 0 3-16,6 7 12 16,5-2-3-16,7-5 1 15,5 2 0-15,4-2-4 16,3 0 1-16,0 0 2 15,2 0-4-15,-2 0 2 0,-5 0-6 16,-2 0 1-16,-6-2 0 16,-8-1-3-16,-1-1-1 15,-5-1-1-15,-4 2 0 16,0 2-1-16,-6-5-1 16,-3 1-4-16,1-5 3 15,-1-2-3-15,-2-5-8 16,-4 1-5-16,0-3-19 15,-7-2-34-15,-9 3-72 16</inkml:trace>
  <inkml:trace contextRef="#ctx0" brushRef="#br0" timeOffset="52544.4071">17609 8306 89 0,'-2'0'196'16,"1"0"-180"-16,1 0 6 15,-2 0 7-15,-3 11-9 16,-1 17-6-16,-6 11 13 16,-2 8-4-16,1 1-1 15,4 6-2-15,-1-2-2 16,0 0-4-16,6-2-2 16,2 1 1-16,2-6 1 15,0-1-6-15,0-4 3 16,9 0-7-16,8-7 1 0,1-6 1 15,3-3-4-15,4-4 1 16,2-3-1-16,4-8 0 16,6-6 0-16,7-3-2 15,9-10-2-15,12-24-19 16,6-17-36-16,1-12-195 16</inkml:trace>
  <inkml:trace contextRef="#ctx0" brushRef="#br0" timeOffset="58930.98">27935 1655 12 0,'9'-11'12'16,"-4"1"-7"-16,-2 6 1 16,0-1-2-16,-1 3 1 15,-2 2 15-15,0-3 11 0,0-1-6 16,0-1-19 0,0 1-6-16,0-1-25 0</inkml:trace>
  <inkml:trace contextRef="#ctx0" brushRef="#br0" timeOffset="60220.4482">27886 1572 39 0,'-2'0'49'16,"2"0"-5"-16,0 0 7 15,0 0 3-15,0 2-20 16,0 2-18-16,0 4-15 0,12 4 10 16,8 4 9-16,9 2 3 15,13 1 4-15,9-3-7 16,16-4-6-16,4-4 3 16,6-8-1-16,-6 0-5 15,-8-2-4-15,-11-14-4 16,-7-2 3-16,-8-4-2 15,-9-4 3-15,-7-3 3 16,-10-10-3-16,-8-6-3 16,-3-2 1-16,-8 2-5 15,-20 4 1-15,-8 5 8 16,-7 8-5-16,-2 6-2 0,-2 9-2 16,0 12 0-16,-5 1 0 15,-3 17 1-15,-5 24 2 16,-4 18-1-16,4 15 0 15,11 16-2-15,8 14-1 16,13 2 0-16,10 5 1 16,14-6 0-16,4-10-1 15,15-14 0-15,20-11-1 16,12-14 2-16,13-14 0 16,11-15 3-16,11-11-3 15,8-13-8-15,5-3 3 16,2-14 0-16,-3-13-25 15,-9-8-66-15</inkml:trace>
  <inkml:trace contextRef="#ctx0" brushRef="#br0" timeOffset="60572.0214">28922 1238 249 0,'0'-2'79'0,"0"2"-74"16,0 0-4-16,0 0 10 15,15 0-9-15,16 0 14 16,11 0-2-16,9 0-3 16,3 0 2-16,4 0-5 15,5-3 1-15,7-4-2 16,-2-1-6-16,-5-3-1 16,-15 0-10-16,-18-1-9 15,-14-5-9-15,-14-3-170 16</inkml:trace>
  <inkml:trace contextRef="#ctx0" brushRef="#br0" timeOffset="60820.3373">29309 889 267 0,'-3'9'0'0,"-6"17"9"15,-2 14-7-15,-6 6 26 16,-3 13 0-16,-4 5-3 15,-3 7 4-15,1-1 1 16,0 0-9-16,10-4-7 16,4-12-7-16,12-2-5 15,0-8 1-15,15-3-3 16,16-4-2-16,13-6-2 0,17-6 1 16,19-9-7-16,11-8-31 15,0-4-120-15</inkml:trace>
  <inkml:trace contextRef="#ctx0" brushRef="#br0" timeOffset="61201.6465">29967 1805 378 0,'-8'-6'22'16,"8"6"-19"-16,0 0 1 16,0 0-4-16,6 0 0 15,18 6-3-15,13 7 3 0,15 4 9 16,8-1-4 0,4 1-5-16,-3-6-2 0,-6 1-5 15,-12-3-14-15,-17-1-68 16</inkml:trace>
  <inkml:trace contextRef="#ctx0" brushRef="#br0" timeOffset="61390.1459">29918 2188 90 0,'2'3'105'16,"18"0"-83"-16,8 3 43 15,8-2-24-15,7 1-14 0,5-1-7 16,9 3-17-16,5-2-3 16,4-1-19-16,-3-1-29 15</inkml:trace>
  <inkml:trace contextRef="#ctx0" brushRef="#br0" timeOffset="61848.7681">31025 1374 325 0,'-11'8'27'15,"-1"24"-19"-15,-3 6-8 16,-8 7 13-16,-6 11 3 16,-5 14-3-16,-5 10 5 15,-5 7-9-15,-2 2 3 16,1-2 0-16,3-8-8 15,9-3-2-15,6-7-1 16,9-5-1-16,6-6 2 16,8-8 1-16,4-5-3 0,0-10 0 15,17-4 0-15,7-5 0 16,6-4 8-16,3-5 2 16,6-3-3-16,1-7 0 15,3-5-7-15,-1-2-1 16,-2 0-12-16,2 0-15 15,-6-9-77-15</inkml:trace>
  <inkml:trace contextRef="#ctx0" brushRef="#br0" timeOffset="62244.3609">31324 2066 262 0,'-6'-6'117'0,"0"5"-107"16,2 1 9-16,-8 4-7 16,-6 25-9-16,-12 14 8 15,-3 9-6-15,3 1 2 16,8-2-1-16,13-2-6 16,9-1 4-16,0-10-4 15,8-3 0-15,14-10 3 16,2-8 1-16,3-6 1 15,7-11 4-15,6 0 3 16,4-18 1-16,5-15-4 0,-6-8-5 16,-5-9-1-16,-9-7-1 15,-8 0-2-15,-12 2 0 16,-9 1 0-16,0 8 0 16,-16 7 1-16,-11 9 0 15,-3 8 7-15,0 7-3 16,-1 11-5-16,1 4-7 15,3 3-8-15,7 17-3 16,10 1-15-16,10-2-110 16</inkml:trace>
  <inkml:trace contextRef="#ctx0" brushRef="#br0" timeOffset="62723.0454">31887 2149 104 0,'0'0'220'0,"0"0"-211"16,0 3 7-16,-9 7 39 16,-21 8-28-16,-10 6-15 15,-8 6-6-15,5 4 2 16,8 1-3-16,10-3-4 16,7 2-1-16,8-3-1 0,10 1-3 15,0-3 4 1,10-2 0-16,16-3 1 15,5-10 2-15,5-3-2 0,4-9 2 16,6-2-1-16,3 0-2 16,-1-7 1-16,0-10 0 15,-8-2 2-15,-5-2-3 16,-7-3 1-16,-6-5 0 16,-7-3 1-16,-1-5-1 15,-5 1-1-15,-5-1 3 16,-1 4 0-16,-3 0 0 15,0 4 1-15,0 2-3 16,0 1 2-16,0 5-2 16,-6 6 3-16,-4 4-2 15,-10 5-1-15,-8 5-1 0,-8 1-1 16,-3 0 0 0,-4 5 1-16,6 10-1 0,6 1-6 15,4 7-2-15,9-1-5 16,6 0-12-16,12-3-65 15,0-9-220-15</inkml:trace>
  <inkml:trace contextRef="#ctx0" brushRef="#br0" timeOffset="63565.9344">32394 1964 260 0,'-3'0'62'0,"0"0"-38"16,-4 0 24-16,-7 0 15 15,-11 0-32-15,-15 0-10 16,-16 13-4-16,-9 6 5 16,-9 3-1-16,-3 4-6 15,5 2-4-15,13 0-4 16,14-1-4-16,17 1-3 15,13 4-4-15,9 3-3 16,6 5-1-16,10 6 5 16,25 3 3-16,12 4 1 15,6-4 9-15,0-2-6 16,-4-5-1-16,-10-2-2 16,-9-5 1-16,-8-6-1 0,-10-5-1 15,-5-6-4-15,-6 0 3 16,-1-5 1-16,-1 0 5 15,-25 2-1-15,-20-2 5 16,-15 0-3-16,-8-5 1 16,2-2-2-16,8-6-3 15,10 0 0-15,7 0-2 16,4-15-4-16,9-7-2 16,6-9-14-16,15-6-31 15,8-5-74-15</inkml:trace>
  <inkml:trace contextRef="#ctx0" brushRef="#br0" timeOffset="63961.853">32669 2295 261 0,'13'0'89'15,"-3"0"-62"-15,-1 0 21 16,-6 0-17-16,-3 0-1 15,0 2-3-15,-26 12-16 16,-18 6-4-16,-19 6-1 16,1 5 2-16,10-2-1 15,16 1-7-15,15-2-4 16,9 2 4-16,6 1-2 0,6 1 0 16,0 2 2-16,21 3-1 15,6 0 2-15,4 2-1 16,2-1 0-16,-3-4 0 15,0 1 0-15,-6-4 0 16,-8 0 0-16,-6-4 0 16,-10-3 2-16,0-4 0 15,-16 1 1-15,-23-5 3 16,-17 0 2-16,-18-3-4 16,-9-6-4-16,1-3-8 15,12-4 1-15,10 0-7 16,8-17-28-16,3-17-76 15</inkml:trace>
  <inkml:trace contextRef="#ctx0" brushRef="#br0" timeOffset="64509.5056">28548 395 303 0,'0'-3'9'16,"0"3"-5"-16,-12 5 4 15,-11 24 6-15,-11 22 11 0,-10 17-9 16,-3 14-2-1,-5 9 2-15,-2 9 0 0,-5 12-6 16,-5 7 1-16,-4 13 1 16,-3 4-8-16,-4 8 0 15,1 7 0-15,0 3 3 16,0-3-1-16,1-4-2 16,1-11 2-16,4-11 2 15,6-14-7-15,13-15 2 16,11-15-3-16,12-16 0 15,10-16-1-15,8-17-2 16,6-15-6-16,2-17-5 16,7-9-11-16,25-38-61 15</inkml:trace>
  <inkml:trace contextRef="#ctx0" brushRef="#br0" timeOffset="65748.0782">28912 330 267 0,'34'0'30'0,"13"0"-26"16,22 3 7 0,8 12 5-16,5 7 4 0,9 4 4 15,9 7-4-15,11 6-3 16,18 2 0-16,8 0-4 16,12 0-2-16,8 0-2 15,-2 3-2-15,-4 3 4 16,3 5-1-16,-4 5-2 15,4 3-1-15,1 2-6 16,-4-7 1-16,-5 0-2 16,-12-7 0-16,-13-1 0 15,-18-5 2-15,-9-1-2 16,-12-1 2-16,-7-2-2 16,-4-3 1-16,-8-1-1 0,-5-5 0 15,-5-1 0-15,-3-3 0 16,1-3-1-16,-2 0 1 15,3-2 0-15,0 1 0 16,-4-1-2-16,1-2-1 16,-5 0 3-16,-4 3-1 15,-7-2 0-15,-4 2 1 16,-4-1 0-16,-3-3 0 16,0 2 0-16,-2 0 0 15,4 0-1-15,-1 1 1 0,3-1 0 16,0-2 0-1,-1 0 0-15,-3-1 0 0,-6-2 1 16,-5-2-1-16,-5 3 0 16,-3 0-2-16,0 1 2 15,-1 2 1-15,-2 0-1 16,2 3 0-16,-1 2 0 16,1 4 1-16,0 8 0 15,-2 6 0-15,0 7-1 16,0 5 3-16,-2 4-3 15,-8 2 1-15,-1 3 2 16,1-1-2-16,1 2 1 16,0-1-1-16,3 1 1 15,1 3-2-15,-1-1 3 16,1-1-2-16,-1 5 0 0,-2 1-1 16,2-2 1-16,-4 4 4 15,-1-5-4-15,1-3 1 16,-2 0 0-16,3-1-1 15,0 2-1-15,-4 1 0 16,1 0 0-16,-5-2 0 16,1-3 0-16,-5-1 1 15,-1-2-1-15,-3-1 1 16,-1-3 0-16,-1-1 0 16,0-2-1-16,-3-3 0 15,-4-4-1-15,-5-2 1 16,-5-7 1-16,-1 1 0 0,-1-5 0 15,4-9-1-15,3-11 1 16,3-5 1 0,0-6 0-16,-1-6 2 0,-11-16-2 15,-13-6 2-15,-14-10-3 16,-14-6 4-16,-11-5-2 16,-10-9-3-16,-10-6-2 15,-9-6 2-15,-12-2 3 16,-10 2 0-16,-11 1-1 15,-14 3-2-15,-8 3 2 16,-10 5-2-16,-9 0 0 16,-8 5-1-16,-10 5 1 15,-2 1 0-15,2 5 2 0,10 2-1 16,12-6-1 0,25-1 0-16,21-3 0 0,23-4 1 15,20 3-1-15,15 4-1 16,11 8-3-16,10 9 2 15,12 7-7-15,9 7 2 16,9 11-22-16,1 1-74 16</inkml:trace>
  <inkml:trace contextRef="#ctx0" brushRef="#br0" timeOffset="72703.8952">8010 5934 26 0,'0'0'57'0,"0"-6"-38"16,-12-5 9-16,-1 3 1 15,-1-2 6-15,5 4 14 0,5 3-9 16,1 3-7-16,3-1-3 15,0 1-6-15,0 0-2 16,0 0-7-16,-3 0-5 16,3 0-4-16,0 0 3 15,0 0 5-15,0 0-6 16,0 0 4-16,0 0-2 16,0 0 1-16,-3 0-2 15,3 0-1-15,-3 0 0 16,3 0-5-16,-3 0 3 15,3 0-4-15,0 0 1 16,-3 0 0-16,3 0-2 16,0 0-1-16,0 0 0 0,0 0-1 15,0 0 0-15,0 2-1 16,0 2 0-16,0 6 1 16,0 2 1-16,0 8 1 15,0 3 1-15,-2 11 0 16,1 5-2-16,-4 3 5 15,1 5-5-15,-2 3 2 16,3 3-2-16,-3 2 2 16,0 2 0-16,3 6-1 15,-4 3 0-15,1 4-1 16,4 4 1-16,-4-1 0 16,3 11-1-16,3 2 1 0,-3 0-1 15,3 0 2 1,0 3-2-16,0 2 0 0,0 4 2 15,3 3-2-15,3-2 0 16,2 0 1-16,-1-1-1 16,2-2 2-16,0-2 1 15,-6 5-3-15,-3 14 1 16,0 7 2-16,0 7 0 16,-12 5 1-16,-1-4-4 15,7 1 1-15,-2-6-1 16,8-4 0-16,0-11 0 15,0-6 0-15,0 0 1 16,3-4-1-16,5 4 0 16,2 0 0-16,-4-4 0 15,0 0 0-15,0-6 1 0,-3-2-1 16,4-2 0-16,-1-3 0 16,-1-7 0-16,-5-5 0 15,3-4 0-15,-3-9 0 16,0-10 0-16,0-11 0 15,0-10 0-15,0-4 0 16,0-4 0-16,0-3 0 16,0 0 0-16,0 0 0 15,0-2 0-15,0-3 0 16,-3-4-1-16,0-6 0 16,0 0-6-16,-6 0-1 15,-6 0-21-15,-1-26-58 0,-1-25-176 16</inkml:trace>
  <inkml:trace contextRef="#ctx0" brushRef="#br0" timeOffset="74975.3218">8347 6033 81 0,'15'-5'27'0,"-3"5"-7"15,7 0-1-15,-2 0 2 16,5 0 5-16,2 0-4 16,0 0 3-16,3 0-4 15,6 0 4-15,1 0 1 16,9 0-5-16,2 0 2 16,4 2-2-16,8 0-6 15,4-1-6-15,6-1 6 16,5 0-5-16,4 0 4 15,6 0-6-15,6 0-2 16,6-3-1-16,0-4 1 16,3-1-4-16,3-3 5 15,3 1-6-15,0-2 0 0,4 2 5 16,-2-2-2-16,-1 5 0 16,2-3-4-16,3 1 2 15,3 0 3-15,1-3-3 16,8 0-2-16,-3 0 0 15,1-2 1-15,1-1-1 16,0-1 1-16,0 3 1 16,-6-3-1-16,0 1 3 15,-5 3-3-15,0 5-1 16,-6 0 3-16,-3 6-3 16,-9 1 0-16,0 0-1 0,0 0 1 15,-3 0 0-15,-3 0 0 16,0 0 0-16,-6 0 1 15,3-4-1-15,-4 0 2 16,2-2 0-16,3 1-1 16,3 2 4-16,5-4-5 15,3 5 2-15,-3-4-1 16,3 2-1-16,0-3-1 16,1 2 1-16,-5-1 0 15,1 0 1-15,-3 1-1 16,0 0 0-16,-3-2 0 15,3-3 2-15,6 5-1 16,6-5 1-16,3 3 1 16,2-4-3-16,2 4 0 0,0-3-1 15,0 1 1 1,4-2 1-16,-4 1-1 0,4-1 1 16,-5 2-1-16,7-5 3 15,8 2-3-15,6-2 0 16,2-4 2-16,5 5-2 15,-4-2-1-15,2 1 1 16,-2-2 0-16,1 2 3 16,-6 0-2-16,5 2-1 15,4-2 1-15,3 2 1 16,5-1-2-16,3 0 0 16,-2 0 0-16,1 0 0 0,2-2 0 15,-6 2 0 1,-1 1 3-16,1 1-3 0,-1 1 2 15,1 2-2-15,-7 1-2 16,-3 2 2-16,-2-1 0 16,-6 5 1-16,-2-3 1 15,-7 1-1-15,0 0 0 16,-2 3 0-16,-3 0 1 16,-2 0-1-16,-1 0-1 15,-8 0 1-15,-2 4-1 16,1 3 0-16,-2 2 0 15,-3 0 0-15,0 1 0 16,-3-1 2-16,-4 1-2 16,-6 1 0-16,-4 0 0 0,-5 5 1 15,-4-1-1-15,-10 1-1 16,-9 4 1-16,-7 1-2 16,-7 5 0-16,-7 7 0 15,-4 5 2-15,-5 9 0 16,-3 7 0-16,-4 5 1 15,-2 7 1-15,-7 1-2 16,0 9 3-16,0 6 1 16,0 9-2-16,-3 7 2 15,-5 3-1-15,0 3-1 16,0 3 0-16,3 1 0 16,2 5 1-16,2 7-2 15,1 3 0-15,0 8 1 0,0 6-2 16,0 6 1-16,0 6 2 15,0 2 0-15,0 0-3 16,0 9 1-16,0 2 1 16,4 4-1-16,1 3 0 15,2-3 0-15,-3-1 0 16,4-4 0-16,0 1-1 16,0 1 2-16,3-1 1 15,-2 1-3-15,1-2 1 16,1-7-1-16,-5-7 1 15,0-8 0-15,-3-18-1 16,-3-10 0-16,0-8 0 16,0-16 1-16,-15-9-2 0,-6-16 2 15,-4-11 1 1,-8-10 1-16,-8-5 1 0,-8-13 1 16,-9-1 3-16,-14-4-4 15,-6-7 1-15,-6 0-3 16,-13-2-2-16,-11 1 1 15,-12-4-1-15,-19 2-1 16,-15 3 0-16,-17-5 1 16,-11-1 0-16,-14 3 4 15,-7-5-4-15,-6-3-1 16,-7 0 1-16,-15 0-1 16,-9 0 1-16,-5 0 3 0,-4-3-3 15,-7-1-3-15,-10-4 3 16,-3 4 2-16,-7 0-2 15,-7-2 0-15,-6-1 0 16,-3 2 0-16,-10 2 1 16,0 2-1-16,-4-1-1 15,2 2 1-15,-2 0 2 16,1-5-2-16,10 2 0 16,-3-2 0-16,6-1 0 15,5 2 0-15,5-3-1 16,6 2 1-16,3-2 0 15,0 0 0-15,10-1 0 16,5 1 0-16,0-3 0 16,9 3 0-16,1-2 1 15,8-2-1-15,10 0 0 0,2 4-1 16,1 0 1-16,11-1 2 16,10 2-2-16,9 2 0 15,21-4-2-15,7 0 2 16,11-1 3-16,12-3-2 15,9 2-1-15,20-6 2 16,10-2-2-16,19 0-2 16,15-4 2-16,10 3 0 15,8 2 0-15,13 1-1 16,12 5 1-16,5 0 0 16,12 5 0-16,7 1-1 15,1 2-1-15,5 3-4 0,0 0-14 16,0-1-16-16,18-9-52 15,18-9-39-15</inkml:trace>
  <inkml:trace contextRef="#ctx0" brushRef="#br0" timeOffset="76366.1493">20866 8141 214 0,'-7'-12'94'16,"4"2"-76"-16,-4 3 2 15,7 7 10-15,0 0-7 0,0 0-1 16,0 0-6-16,0 0-7 15,0 0 1-15,7 0 1 16,12 6 6-16,4 2-3 16,7-1-1-16,6-3 4 15,2 2-5-15,7-3 2 16,1 6-4-16,6-1 1 16,5 3-6-16,13-1 4 15,6 2-3-15,15-1 5 16,21 0-5-16,19-1 4 15,17-2-5-15,14 3-1 16,7 0-4-16,-4 1-1 16,0 4 1-16,-6 0 0 0,2-2 1 15,3 1 0-15,1-3 3 16,8-2-2-16,0-1-2 16,-5 0 0-16,-2-2 2 15,-7 2-2-15,-3-2 2 16,-10 3 2-16,-7-3-2 15,-5-2-2-15,-10-1 0 16,-9 0 0-16,-11-1 0 16,-14-3 0-16,-13 4-1 15,-16-2 0-15,-14 0 0 16,-14 0 0-16,-16-1 0 16,-9-1 1-16,-7 0 0 0,-1 0 0 15,0 0 0 1,0 0 0-16,-10 0-7 0,-17 0-25 15,-15 0-43-15,-15 5-11 16,-4-5-87-16</inkml:trace>
  <inkml:trace contextRef="#ctx0" brushRef="#br0" timeOffset="76815.8034">24796 7974 400 0,'0'0'0'15,"0"0"-1"-15,0 0 1 0,19 16 3 16,9 3-1-16,11 7 2 16,10 2 6-16,8 6 2 15,6 0-1-15,5-2 3 16,6 4-7-16,-4-3 5 15,-3 7-2-15,-2-3-4 16,-11 1 5-16,-6-1-9 16,-8 2 0-16,-10-2-2 15,-11-1 3-15,-8-1-1 16,-11-4-2-16,0-1 5 0,-28-1 8 16,-13 8-4-1,-11-1 0-15,-11 1 1 0,-10-1-4 16,-7-1-1-16,-4-3-4 15,2-1 3-15,3-8-3 16,10-7 0-16,11-2-1 16,13-6-1-16,11-8 1 15,9 0-6-15,8 0-5 16,7 0-6-16,4-4-10 16,6-8-21-16,0-5-53 15,6-1-128-15</inkml:trace>
  <inkml:trace contextRef="#ctx0" brushRef="#br0" timeOffset="82014.0452">27666 7657 169 0,'0'-12'35'0,"-4"3"-10"0,-1 2 26 16,5 5-6-16,-1 1-16 15,1-1-3-15,0 2-9 16,0-1 4-16,0 1-4 16,0 0-6-16,-2 0 0 15,2 0-2-15,-1 0 0 16,1 0-4-16,0 0-4 16,-2 1 3-16,-2 16-3 15,-2 13 3-15,-6 9 3 16,-2 3-3-16,-2 5 0 15,-1 1 2-15,-2 3-2 16,0 4 1-16,-1 1-3 0,0 1-1 16,-1-4 4-16,1-5-4 15,-2-8 3-15,-3 1-2 16,-5-5 1-16,-6 1 1 16,-5-5-3-16,-3 2 4 15,-3-5-4-15,-2 3 0 16,-2-9 2-16,-5-1-2 15,-5-3-1-15,-4-9 0 16,4-2 1-16,8-8 0 16,7 0-1-16,8-8 0 15,5-14 0-15,7-7 2 16,3-16-2-16,5-10 0 16,8-13-9-16,8-14 5 0,2-8 0 15,0-3 3 1,15 7-2-16,4 10 3 0,0 14 0 15,0 8 0-15,-2 1 1 16,-1 9 0-16,-1 10 0 16,-1 2 2-16,2 8-3 15,-5 5 1-15,1 6-1 16,-1 4 0-16,-5 5-1 16,-2 0 1-16,2 4-1 15,2 0-1-15,6 8 2 16,8 17 0-16,6 4 4 15,3 11-3-15,2 4 4 16,1 2-2-16,-1 5-2 16,-2-1 0-16,4 5 1 0,-1 4 2 15,2 10-1-15,3 3 3 16,-1-1-6-16,0-4 6 16,-2 0-5-16,-4-1-1 15,-2-1 3-15,-2 1 2 16,-2-7-3-16,-3 3-1 15,-1-7 0-15,-2-6 1 16,-1-6 1-16,-2-2-2 16,-3-8 0-16,2-6-1 15,2-4-1-15,-3-2 1 16,4-1 0-16,-1-4 2 16,5 2-3-16,-1-4 1 15,3 2 0-15,-4-3 0 0,2-4 0 16,-3-6-2-16,2 0 0 15,3-3-4-15,3 0-2 16,4-13-5-16,3-13-21 16,5-8-29-16,1-3-78 15</inkml:trace>
  <inkml:trace contextRef="#ctx0" brushRef="#br0" timeOffset="84877.4482">28057 7274 42 0,'-1'0'29'16,"1"0"-10"-16,0 0 18 15,-2 0-8-15,2 0-14 0,-2 0 0 16,2 0-2-16,0 0 5 15,-1 0 0-15,1 0 0 16,0 0-4-16,0 0 2 16,0 0 0-16,0 0 3 15,-2 0-4-15,2 0-2 16,0 0-2-16,0 0-3 16,0 0 3-16,0 0-2 15,0 0 0-15,0 0 1 16,0 0-1-16,0 0 1 15,0 0-1-15,0 0 0 16,0 0-2-16,0 0 0 0,0 0 1 16,0 0-4-16,0 0 4 15,0 0-4-15,0 0 1 16,0 0-1-16,0 0-1 16,0 0 3-16,0 0-2 15,0 0 2-15,0 0 0 16,0 0-1-16,0 0 2 15,0 0-1-15,0 0 2 16,0 0-5-16,0 0 3 16,0 0-1-16,0 0-3 15,0 0 4-15,0 0-2 16,0 0 0-16,0 0-3 16,2 0 2-16,7 0 3 0,4 0 2 15,-1 0-3-15,-1 0-1 16,-1 0-2-16,-4 0 1 15,0 0 0-15,0 0-2 16,2 0-1-16,2 0 1 16,2 0 1-16,3 0-1 15,0 0 0-15,4 0 0 16,5 0 0-16,2 0 2 16,2-3-2-16,2 0-1 15,0-2 0-15,-2 5 0 16,2-3 1-16,1-5 0 15,-1 5 0-15,-2-4 1 0,-4 4-1 16,-9 0 0 0,-5-3-1-16,-5 6 1 0,-4 0-1 15,1 0 0-15,-1 0 0 16,1 0 0-16,-1 0-3 16,2 0 1-16,-1 0 0 15,1 0-5-15,0 0-1 16,3 0-5-16,-3 0-3 15,-2 0-12-15,-1-1-19 16,0 1-1-16,-7 0-50 16,-8-2-164-16</inkml:trace>
  <inkml:trace contextRef="#ctx0" brushRef="#br0" timeOffset="85283.8337">28393 6908 168 0,'-2'-7'39'16,"2"6"-32"-16,0-2 28 15,-1 3 8-15,1 0-5 16,-2 0-26-16,2 0-2 16,-1 0 1-16,1 15-5 15,-2 6 13-15,-1 7 5 16,-2 5-2-16,-3 5-4 15,-1 0-4-15,-3 6-1 16,2-1-7-16,-1 7 5 16,-1 3-3-16,3-6 0 0,0 5-3 15,2-4 2-15,-1-4-3 16,5-4-3-16,3 1-1 16,0-5 4-16,0 0 0 15,0-4-4-15,11-6 2 16,4-3-1-16,2-1 3 15,3-4 2-15,2-5-2 16,7-8-2-16,14-5 1 16,21-5 3-16,24-29-6 15,19-10-9-15,0-15-31 16,-21-13-204-16</inkml:trace>
  <inkml:trace contextRef="#ctx0" brushRef="#br0" timeOffset="94034.0109">13390 11014 199 0,'3'-14'66'15,"-3"2"-43"-15,0 5 9 16,0 7-4-16,0 0 1 16,0 0-10-16,0 0-6 15,0 0-2-15,0 0 0 0,0 0-4 16,0 11-4-16,0 17 0 15,0 13 5-15,3 8 3 16,3 13-5-16,0 2-2 16,-3 4 1-16,-3 10 5 15,0 6-3-15,0 1-2 16,0 2 2-16,0 5-3 16,0 7-1-16,0-3 0 15,2 6 3-15,6 1-3 16,0-4-1-16,4 8 5 15,-2-1-7-15,0-10 3 16,7-1-3-16,-2-11 0 16,-1-4 3-16,2-10-3 0,-3 1 0 15,2-5 0 1,-6-3 0-16,3 1 0 0,-3-1-1 16,3-3 1-16,-4-6 0 15,0-6 0-15,0-8 1 16,-5-7-2-16,-3-8 1 15,0-6-1-15,3-11-1 16,-3-5-2-16,0-3-1 16,0 0-1-16,-14 0-4 15,-11-18-53-15,-11-5-66 16,-5-13-110-16</inkml:trace>
  <inkml:trace contextRef="#ctx0" brushRef="#br0" timeOffset="95121.3099">13071 12743 290 0,'-3'0'62'0,"3"0"-60"16,0 0 1-16,0 7 3 15,7 15-1-15,8 14 14 16,12 9-4-16,-2 5-1 15,5 11 1-15,6 7-2 16,-5 6-2-16,5 7-3 0,3-4-6 16,-3-3 3-1,4-5-1-15,-1-7-2 0,-4-3 1 16,3-8-2-16,-4-10 0 16,-5-5-1-16,-1-14 0 15,-1-6 2-15,-5-10 0 16,-1-6-2-16,0 0 4 15,3-18 2-15,2-22 2 16,9-18 1-16,4-13-4 16,1-13-2-16,5-7-3 15,1-5 0-15,-1 7-2 16,-4 9 2-16,-1 18 2 16,-5 20-1-16,-8 11-1 15,-6 9 0-15,-8 9 0 0,-5 4 1 16,-2 4-1-16,-6 5 0 15,0 0 1-15,0 0-1 16,0 0 1-16,0 0 1 16,0 0-2-16,0 0 0 15,0 0 0-15,0 0-2 16,0 0 2-16,0 0-2 16,0 0 2-16,0 0 0 15,0 0-1-15,0 0 1 16,0 0 1-16,0 0-1 15,0 0 0-15,0 0 0 16,0 0 1-16,0 0-1 16,0 0 1-16,0 0-1 0,0 0 0 15,0 0 0-15,0 0 1 16,0 0-1-16,0 0 0 16,0 0 0-16,0 0 1 15,0 0-1-15,0 0 2 16,0 0-2-16,0 0 0 15,0 0 0-15,0 0 0 16,0 0 2-16,0 0 2 16,0 0-2-16,0 0 0 15,0 0 3-15,0 0 2 16,0 0-3-16,-6-3 3 16,-5-1-6-16,-5-6 2 0,1 2-3 15,-8 1 1 1,0-1 0-16,-4 1-1 0,-5 3 2 15,0-3-2-15,-10 7 0 16,-4 0 4-16,-5 0-3 16,-8 0 0-16,-3 0 0 15,-13 7 1-15,-5 4 0 16,-11 4-2-16,-3 0 0 16,-6-2 0-16,-5 0 3 15,4 2-2-15,7-5 0 16,6-2 0-16,7 3-2 15,13 0 1-15,-1-2 0 16,8-1 0-16,9 0 0 16,10-5 0-16,13-3-1 15,12 0 1-15,8 0 1 0,6 0-1 16,3 0 0-16,0 0-2 16,0 0-4-16,0 0 0 15,0 0-4-15,0 0-1 16,0 0-3-16,0 0 0 15,0 0-9-15,6 0-8 16,3 0-17-16,1 3-97 16</inkml:trace>
  <inkml:trace contextRef="#ctx0" brushRef="#br0" timeOffset="100131.7103">10114 15188 58 0,'0'-1'0'16,"-3"1"-4"-16,3 0 2 16,0 0-17-16</inkml:trace>
  <inkml:trace contextRef="#ctx0" brushRef="#br0" timeOffset="102022.0977">10273 15022 118 0,'0'0'83'16,"0"-4"-51"-16,0 4 11 15,0 0 4-15,0 0-16 0,0 0 3 16,0 0-2-16,-10-3-3 16,-2-1-10-16,-6 0-3 15,-10 4-1-15,-11 0-9 16,-6 0 1-16,-10 11-5 15,-8 15 5-15,-1 3-3 16,0 8 6-16,1 6-6 16,8 6-1-16,3 6-3 15,10 4 1-15,12 0 0 16,14-5-1-16,13-1-2 16,3 4 0-16,19 6-2 15,14 0 1-15,9 0-5 0,10-9 6 16,6-10 0-16,2-11-4 15,1-8 5-15,0-10 1 16,-1-14-6-16,-2-1-3 16,-4-8-5-16,1-19-12 15,-6-9-68-15</inkml:trace>
  <inkml:trace contextRef="#ctx0" brushRef="#br0" timeOffset="102553.6042">11016 15441 281 0,'-16'-22'37'15,"-2"0"-31"-15,-6-5 15 16,-5 2 4-16,0 3-8 16,-4 3-7-16,-3 5 19 15,1 6-16-15,-1 8-2 16,0 1 8-16,-3 28-10 16,3 18-4-16,-6 10-3 0,13 9-1 15,6 7 1-15,13 0-2 16,10-4 1-16,0-6-1 15,24-12 0-15,4-14-1 16,8-8 0-16,7-14 0 16,2-11 0-16,10-4 0 15,3-26 2-15,5-21 0 16,-5-13-1-16,-7-6-2 16,-11 0 2-16,-10 10 1 15,-15 24-1-15,-9 14-1 16,-6 10 1-16,0 8 1 15,0 0-1-15,0 19-2 0,0 14 2 16,0 11 0 0,0 8 0-16,7-5-2 0,5-6-2 15,9-6-3-15,1-8-4 16,7-5-7-16,1-11-37 16,5-8-129-16</inkml:trace>
  <inkml:trace contextRef="#ctx0" brushRef="#br0" timeOffset="103378.0945">12127 15216 267 0,'-14'-11'60'0,"-4"3"-43"16,-6-1 31-16,-1 4-9 15,-8 5-17-15,-3 0-7 16,-10 0 0-16,-5 19-3 15,-10 6 0-15,-2 8-4 16,5 8 3-16,3 6-6 16,13 8-1-16,6 5-2 15,14 5-1-15,7 2 1 0,13 3-2 16,2-4 0-16,14-9-1 16,14-8-1-16,11-5 2 15,13-11 0-15,6-7-1 16,14-12-2-16,-3-5 0 15,4-9-5-15,0 0 0 16,-3-20-10-16,2-9-25 16,-8-11-152-16</inkml:trace>
  <inkml:trace contextRef="#ctx0" brushRef="#br0" timeOffset="105013.2795">12523 14721 190 0,'-3'-4'149'0,"-4"4"-144"0,4 0-2 15,3 44 2-15,-3 14 11 16,0 20 2-16,-2 10-8 15,3 12 3-15,2 2-1 16,0-3 3-16,0 4-5 16,16-5-7-16,3-5 3 15,2-8 2-15,3-6-6 16,3-16 0-16,1-11-1 16,5-8 1-16,0-7 3 15,-1-12-4-15,4-7 0 16,-3-10 3-16,-3-8 1 15,4-4 0-15,5-25 1 0,3-23 5 16,4-20-7 0,-4-15-4-16,-3 0-3 15,-5-1 2-15,-7 11-2 0,-3 11 3 16,-5 8 0-16,-7 13 0 16,-5 13-2-16,-2 6 2 15,-5 12 1-15,0 3-1 16,0 9 3-16,0-1-2 15,0 3 0-15,0 0-1 16,0-3 0-16,0 3-2 16,0 0 0-16,0 0 0 15,0 0-1-15,0 0 1 16,0 0 2-16,0 0 0 16,0 0 0-16,0 0 1 15,0 0-1-15,0 0 0 0,0 0 1 16,0 0-1-16,0 0 1 15,0 0 0-15,0 0-1 16,0 0 1-16,0 0-1 16,0 0 1-16,0 0-1 15,0 0 0-15,0 0 0 16,0 0 0-16,0 0 0 16,0 0 0-16,0 0 0 15,0 0 0-15,0 0 0 16,0 0 0-16,0 0 0 15,0 0 0-15,0 0 0 16,0 0 0-16,0 0 0 0,0 0 0 16,0 0 0-16,0 0 0 15,0 0 0-15,0 0 0 16,0 0-1-16,0 0 1 16,0 0 0-16,0 0 0 15,0 0-1-15,0 0 1 16,0 0 0-16,0 0 0 15,0 0 0-15,0 0 0 16,0 0 0-16,0 0-1 16,0 0 1-16,0 0 0 15,0 0 0-15,0 0 0 16,0 0-1-16,0 0 1 16,0 0 0-16,0 0 0 0,0 0-1 15,0 0 1 1,0 0 0-16,0 0 0 0,0 0 0 15,0 0-2-15,0 0 0 16,0 0-1-16,0 0 2 16,0 0-1-16,0 0 0 15,0-3 1-15,0 3 1 16,0 0 0-16,0 0 0 16,0 0 1-16,0 0-1 15,0 0 0-15,0 0-1 16,0 0 0-16,0 0-4 15,0 0-6-15,0 0 2 0,0 0 1 16,0 0 2 0,0 0 3-16,0 0-5 0,0 0 2 15,0 0 4-15,0 0 0 16,0 0-2-16,0 0 2 16,0 0-4-16,0 0 4 15,0 0 0-15,0 0-2 16,0 0-1-16,0-1 2 15,0 1 2-15,0 0-2 16,0-4-2-16,0 1 5 16,0 3 0-16,0-3 1 15,0 3 2-15,0 0-2 16,0 0-1-16,0 0 1 16,0 0-1-16,0 0 0 15,0 0 0-15,0 0-1 0,0 0 0 16,0 0 1-16,0 0-1 15,0 0-3-15,0 0 0 16,0-2-6-16,0-1-8 16,3 0-100-16,3-1 2 15</inkml:trace>
  <inkml:trace contextRef="#ctx0" brushRef="#br0" timeOffset="105529.8341">13244 14863 99 0,'0'-3'60'0,"0"3"9"15,0 0-8 1,0 0-13-16,0 0-17 0,0 3-11 15,0 24-11-15,-7 14 2 16,3 13 7-16,1 16-5 16,3 1-4-16,0 8 0 15,0-1-2-15,3 2 2 16,8-5-3-16,1-7 0 16,1-2-2-16,0-3-3 15,7-8 5-15,-1-4-4 16,1-10 0-16,-1-8-1 15,5-11-1-15,-6-4 0 0,4-6-1 16,2-9-2-16,-2-3-6 16,10-5 0-16,8-27-4 15,5-13-24-15,4-17-94 16</inkml:trace>
  <inkml:trace contextRef="#ctx0" brushRef="#br0" timeOffset="105890.0407">13857 14677 359 0,'-24'0'17'15,"6"0"-16"-15,2 3 18 16,-2 27 4-16,3 14-13 16,-5 19 0-16,7 13 5 15,-3 13-7-15,7-1 6 16,2 12-4-16,7 2 0 16,0 1 2-16,4-2-6 15,12-5-2-15,6-11-2 16,10-8-2-16,4-17 0 15,10-17-6-15,3-10 3 16,2-15-7-16,1-7 0 0,6-11-17 16,5-3-32-1,-2-28-141-15</inkml:trace>
  <inkml:trace contextRef="#ctx0" brushRef="#br0" timeOffset="106354.8963">14532 15451 429 0,'-6'-3'2'15,"-1"-4"17"-15,0-5-5 16,-2-7-9-16,0-6 2 16,-8-1-3-16,4-3 2 0,-6 4 4 15,-2 6 1-15,0 9-4 16,-3 6 4-16,-1 4 1 15,-8 10-6-15,-3 25-4 16,-2 8 1-16,2 11 0 16,6 2 0-16,8 2-3 15,11 8 2-15,5-3-2 16,6-5 1-16,0-10-1 16,17-12-1-16,15-12 1 15,4-13-6-15,13-11-3 16,2-8 6-16,2-30-1 15,2-9 3-15,-10-1 1 0,-9 8 0 16,-10 18 0 0,-17 11 0-16,-2 11-5 0,-7 11 1 15,0 26 4-15,3 11 5 16,-3 11 0-16,3-8-3 16,3 0 0-16,9-10-4 15,6-9 2-15,9-10-5 16,10-11-2-16,5-11-6 15,4-11-20-15,2-25-107 16</inkml:trace>
  <inkml:trace contextRef="#ctx0" brushRef="#br0" timeOffset="106632.0089">14850 15272 341 0,'-4'-4'40'16,"4"4"-40"-16,0 0-3 15,4 0-7-15,22 0 10 16,7 5 5-16,13-2 6 16,5-3-2-16,7 0 0 15,0-16-1-15,2-1-7 16,-8 1 0-16,-10-2-2 15,-8 0-5-15,-10-1-12 16,-11-2-8-16,-3-8-48 0,-10-1-213 16</inkml:trace>
  <inkml:trace contextRef="#ctx0" brushRef="#br0" timeOffset="106873.4122">15136 14786 235 0,'-14'57'54'16,"-1"23"-37"-16,-1 15 15 15,5 9 5-15,2 5-7 16,9-6-8-16,0-5-4 16,0-5-9-16,10-9 0 15,6-10-4-15,0-4-4 16,2-16 3-16,3-13-4 0,1-8-10 15,1-18-3-15,7-12-11 16,1-3-60-16,6-22-258 16</inkml:trace>
  <inkml:trace contextRef="#ctx0" brushRef="#br0" timeOffset="107337.8529">15695 15565 375 0,'-7'0'29'16,"3"0"-10"-16,4 0-11 16,0 0-7-16,0 0-1 15,8 0-1-15,13 10 1 16,15-5 4-16,4-1 1 15,11-4 4-15,1-4-3 16,0-14 1-16,-7-8 0 16,-9-4-1-16,-8-3-4 15,-7-8 1-15,-12-2 3 16,-9-5-6-16,0 8 0 16,-9 0 0-16,-15 14 2 15,-4 4 5-15,-5 8-4 0,-3 6-2 16,2 8 4-16,-2 0-1 15,3 14-4-15,0 19 0 16,5 19 1-16,-1 14 1 16,9 16 3-16,3 13 3 15,8 3-1-15,9-3-2 16,0-6-1-16,23-12-3 16,3-8 1-16,12-9-2 15,11-14-2-15,6-13-4 16,23-22-17-16,16-11-35 15</inkml:trace>
  <inkml:trace contextRef="#ctx0" brushRef="#br0" timeOffset="108297.1352">18256 14830 304 0,'-10'0'51'0,"3"0"-36"16,-2 19-14-16,-2 44 6 16,2 10 6-16,6 18-1 15,2 13 2-15,1 10-1 16,0 2 0-16,3 2-3 15,11-7 1-15,5-6 0 16,3-15-2-16,5-15-1 16,3-12 0-16,-1-19-4 15,4-11 3-15,2-17-5 16,-3-16-1-16,6-19-1 16,6-36 7-16,0-26 1 15,-1-22-6-15,-7-11-2 0,-10-4-2 16,-4 13-2-16,-8 16 4 15,-2 25 1-15,-2 23 2 16,-6 18-2-16,-4 13 4 16,0 8-5-16,0 2-2 15,0 13-7-15,0 19 9 16,7 21 1-16,2 12 3 16,6 9-2-16,5 10 4 15,2 0-1-15,5 1-1 16,6-9-1-16,1-18-1 15,3-13 0-15,5-15-1 16,-3-16-1-16,3-14 1 0,1-11-1 16,2-33 7-16,4-26-2 15,0-18-3-15,-4-15 1 16,-3-4 0-16,-13-1-3 16,-6 15 1-16,-14 9-1 15,-8 4 3-15,-1 12-2 16,-1 7 4-16,-14 9-3 15,-3 9-1-15,0 8 2 16,2 10 0-16,2 6-3 16,4 8 0-16,2 5-6 15,4-1-9-15,1 7-8 16,0 0-24-16,3 0-38 16,0 19-95-16</inkml:trace>
  <inkml:trace contextRef="#ctx0" brushRef="#br0" timeOffset="109242.7881">19534 14808 19 0,'-22'-6'245'16,"3"-1"-198"-16,6 7-14 0,9 0 4 15,4 0 0-15,0 0-17 16,0 0-9-16,0 0-6 15,0 0-5-15,0 0 0 16,20 2 2-16,12 6 5 16,10-8 3-16,13 0 1 15,12-3 0-15,7-16 2 16,3 0-1-16,-12 1 1 16,-10 1-9-16,-13 5 0 15,-16 5-4-15,-9 0-2 16,-9 3-3-16,-7-2-4 15,-1-6-4-15,0 1-14 0,-7-7-93 16,-8-1-140 0</inkml:trace>
  <inkml:trace contextRef="#ctx0" brushRef="#br0" timeOffset="109573.7329">19846 14277 234 0,'0'3'60'16,"0"19"-60"-16,0 19 8 15,0 10 10-15,-3 9 2 16,-4 10 4-16,3-5-5 16,1 4-3-16,3 2-3 15,0-1 2-15,0-1-3 0,6-8-1 16,5-7 2-16,3-8-10 15,3-5 1-15,4-4 2 16,-1-11-1-16,6-4 1 16,-2-5-2-16,1-9-2 15,3-5-2-15,5-3 0 16,3 0 0-16,6-19-2 16,3-6-9-16,-2-7-13 15,-1 5-30-15,-7 2-100 16</inkml:trace>
  <inkml:trace contextRef="#ctx0" brushRef="#br0" timeOffset="110015.431">20284 14780 253 0,'-2'0'51'16,"2"0"-37"-16,0 0 0 0,0 0 3 15,0 0-2 1,0 0-4-16,0 0-6 0,0 0 0 15,5 0 4-15,12 3 10 16,5-3 3-16,5 0-5 16,5 0 4-16,6 0-7 15,5 0-2-15,3-7-3 16,3-5 0-16,1 2-2 16,0-1-6-16,-6 3 2 15,-4 2-2-15,-10-2-1 16,-11 4-4-16,-2 0 2 15,-8 4-4-15,-3-3 0 0,-5 3-7 16,-1 0-16 0,0 0-21-16,0 0-46 0,-13 0-199 15</inkml:trace>
  <inkml:trace contextRef="#ctx0" brushRef="#br0" timeOffset="110239.9177">20564 14529 335 0,'-6'0'48'16,"1"0"-37"-16,-1 13-9 15,0 23 2-15,0 13 8 16,-2 12-1-16,4 9 2 16,4-1-1-16,0 1-2 15,0-7-4-15,4-5-3 0,7-7-1 16,1-6-2-16,4-11-6 15,1-18-12-15,9-14-20 16,7-4-85-16</inkml:trace>
  <inkml:trace contextRef="#ctx0" brushRef="#br0" timeOffset="110503.835">21281 14391 121 0,'0'33'149'16,"0"14"-127"-16,0 11 8 15,0 5-2-15,0 11 5 16,-6 3 1-16,-1-1-12 16,3-2-3-16,4-7-9 15,0-9-3-15,0-3-2 16,0-6-5-16,0-1 0 15,0-13-3-15,-9-2-8 16,-4-11-9-16,0-6-33 16,-4-10-238-16</inkml:trace>
  <inkml:trace contextRef="#ctx0" brushRef="#br0" timeOffset="111433.2003">8208 14836 265 0,'3'-28'33'16,"11"19"-27"-16,-8 9-4 16,0 0 15-16,10 0-2 15,-5 6-6-15,5 8 1 16,-1 8 2-16,6 2 4 15,-2 9 2-15,1 11 2 16,2 7-9-16,-1 14 3 16,-3 16-4-16,-2 12-2 15,-7 9 2-15,-1 7-2 16,2 6-6-16,-4-1 2 16,-3 2-3-16,0 2 1 0,0-7 2 15,0 0-2-15,-3-9-1 16,3-14-1-16,-3-7 1 15,3-13-1-15,-3-8 0 16,4-12 1-16,-4-5-1 16,0-10 0-16,0-11-2 15,0-11 0-15,0-6-5 16,0-5-5-16,0-3-10 16,0-31-49-16,-13-22-225 15</inkml:trace>
  <inkml:trace contextRef="#ctx0" brushRef="#br0" timeOffset="113157.8971">8510 14563 186 0,'10'0'132'16,"7"0"-131"-16,14 0 4 15,18 0 5-15,17 0 5 16,7 0-3-16,15-7 0 0,9-1 2 16,6-3 6-1,9 1-1-15,4-8-7 0,5-1 3 16,6-3-6-16,10-4-1 15,2-4-2-15,7-3-1 16,6 1 2-16,5 0-4 16,10 0 2-16,9 1 0 15,3 4 1-15,3 5-5 16,-10 9 2-16,-4 1-1 16,-5 7 0-16,7 3 5 15,-3 2-3-15,12-7-1 16,9-1-1-16,3-2-2 15,9-6 5-15,3 5-1 16,2 0 0-16,3 4-3 0,-5-1 0 16,0-2-1-16,-6 2 0 15,-5-3 0-15,10 0 2 16,2-7 2-16,3 3-2 16,7-7-1-16,-5-3-1 15,-5 3 1-15,-3-5 4 16,4 6-5-16,-2-1 5 15,3 4-5-15,-8 5 0 16,-4 3 3-16,-3 7-1 16,2 0 1-16,-1 3-1 15,6 0-1-15,1-6-1 16,1 3 0-16,2-4 0 16,1-3 1-16,2 2 1 0,1-3-2 15,-3 3-1-15,-5 1 0 16,0-1 1-16,7-1 2 15,-1 0 1-15,10-2-2 16,0 0-1-16,-2 0 0 16,-4 4 1-16,-7 7 0 15,0 0 2-15,-3 0-3 16,-2 0 0-16,-8 0 0 16,-10 7 0-16,-7 8 2 15,-1 0 1-15,-11-1 0 16,-4 4-3-16,-12-2 0 15,-10-2 0-15,-14 1 0 16,-14 3 0-16,-16 1-1 16,-13 0 1-16,-14-3 1 0,-13 0-1 15,-14 3 0-15,-9-2-1 16,-6-1 0-16,-4 6 0 16,-2 3 1-16,-3 4 2 15,0 8-1-15,-8 7-1 16,-2 10 5-16,-1 7-1 15,0 11-1-15,-11 12 1 16,-1 0-3-16,-2 6 0 16,2 8-1-16,-2 8 0 15,1 8 0-15,-3 8 1 16,2 0 0-16,-2 6 1 16,2-1-1-16,-1 9 1 15,3 4 0-15,0 0-2 0,4 3 0 16,-1-8 1-16,2 2-1 15,0-3 2-15,0-8-2 16,1-11 0-16,-2-6 0 16,1-7 0-16,-5-14 0 15,-2-14 0-15,-2-14 0 16,-1-18 0-16,-2-13 0 16,-1-7 3-16,-3-10 3 15,-7-2 2-15,-4-1-2 16,-15-2-4-16,-11-1 1 15,-12 3-2-15,-16-6 1 16,-13 4-2-16,-22 1-1 0,-20-4 1 16,-18-1 0-16,-20 4-1 15,-14-3 1-15,-18 6 0 16,-23 2 0-16,-13 3 5 16,-10 3-4-16,-10 0 0 15,-7 1-1-15,-6-5 0 16,-9-3 0-16,1 0 1 15,0-9-1-15,-2 1-2 16,-1-1 2-16,2-2 2 16,-5 4-2-16,4-4 0 15,-3 0 1-15,-3 0-1 16,-1 0 0-16,2-11-1 16,3 0 1-16,0-4 5 15,7 5-5-15,7-5 1 16,1 5-1-16,3-2 1 0,6 5-1 15,0-1 0-15,9 1-1 16,-3 3 1-16,-2 4 2 16,4 0-2-16,-1 0-2 15,2 0 1-15,0 0 1 16,0 0 2-16,5 0-2 16,6 0-2-16,1 0 2 15,1 0 2-15,8 11 1 16,9 1-3-16,7 3-1 15,14-1 1-15,1 4 0 0,9-3 2 16,9 4 0 0,12-6-2-16,9-2-1 0,18 0 1 15,10-7 1-15,12 1 2 16,18-5-1-16,12 0 1 16,18 0-1-16,9-12 1 15,15 2-2-15,12-2-1 16,16 2 0-16,13 5-1 15,7-2 1-15,7 7-1 16,3-3-5-16,0 2-7 16,0 1-9-16,0 0-11 15,0 0-21-15,0 0-17 16,-3 16-44-16</inkml:trace>
  <inkml:trace contextRef="#ctx0" brushRef="#br0" timeOffset="115759.6114">8607 15977 186 0,'-26'7'31'0,"-5"4"-10"16,-2-1 15-16,-4 1 6 16,-2-3 1-16,-6-1-6 0,-4 0-4 15,-6 1-9-15,-12-5-3 16,-15 4-7-16,-15-3-3 15,-9-2-6-15,-9-2 6 16,-9 0 7-16,-4 0-6 16,-9-9 0-16,-7-4-2 15,-2-3 3-15,-3-6 4 16,-6-3-1-16,-2-1-6 16,-4 0-4-16,-6 0-6 15,6-3 0-15,-8-1 2 16,-4 5 1-16,-9-5 1 15,3 5-2-15,0-1 2 0,0 1-4 16,3-5-1 0,3 4 1-16,1 1 0 0,-2-1 1 15,2 8 1-15,8-1-1 16,9 4-1-16,10 4-2 16,11 3 2-16,7-2 2 15,14-2-2-15,13-2 2 16,10 1 0-16,14-2-2 15,12-1 1-15,4 3 1 16,8-3-1-16,13-3 2 16,8 1-1-16,7-4 1 15,5-4 4-15,7-3-5 16,-3-7-1-16,3-12 0 16,4-4-1-16,1-10 2 15,1-7-1-15,0-5-1 0,3-14 0 16,-3-3 0-16,3-9 0 15,-3-15 0-15,-1-12 0 16,1-13-1-16,-2-7 0 16,-1-9 0-16,2-10 0 15,1-10 1-15,0-12 0 16,3-13 1-16,3-9 1 16,0-10-2-16,0-4 0 15,0 5 0-15,0-7 2 16,9 6-1-16,4 4-1 0,8 5 1 15,0 8-1 1,6 1-5-16,1-1 3 0,2 6-3 16,-3 6 1-16,-9 13 1 15,1 11 0-15,-7 5 3 16,0 8 2-16,-6 4-2 16,0 7 2-16,0 7-1 15,-1 10 1-15,5 12 0 16,-4 17-2-16,3 12 1 15,-3 15 0-15,1 7-1 16,-1 8 0-16,-1 8 0 16,-2 6 0-16,0 8 0 15,-3 7 0-15,0 2 0 16,0 4 0-16,0 2 0 16,0 3 1-16,1-2-1 0,2-2 0 15,2-3-1 1,5-7 1-16,-1-3-3 0,2-7 3 15,2-1 0-15,-1 7 0 16,4 7-2-16,-1 1 0 16,0 0 2-16,0-1 0 15,3-4 0-15,-6-6 0 16,4-4 3-16,-5-8-3 16,-2-3 2-16,1-5 0 15,-7-4-2-15,0-5 0 16,-3-8 2-16,0 0-1 15,0-15 1-15,0-11 0 0,3-13 1 16,6-11-1 0,9-9 0-16,0-3 4 0,9 7-2 15,-2 6 0-15,-1 10 0 16,4 5-2-16,-4 6-2 16,-3 3 0-16,3 4 1 15,-5 5-1-15,-2 3-1 16,-4 3 1-16,-4 5 0 15,-3 4 0-15,3 4 1 16,-3 3-1-16,0 0 0 16,-3 0 2-16,3 8-2 15,0 4 0-15,1 10 0 16,-1 8 0-16,-3 8 0 16,-1 3 1-16,1 8-1 15,-2 3 0-15,2 0 0 0,0-2 0 16,-1 1 0-16,1-8-1 15,0-2 1-15,1-7 0 16,2-4-2-16,3-7 1 16,0-1 0-16,3-3 0 15,0 2 1-15,1-2 0 16,4-7-1-16,-1-8 0 16,5 2-1-16,0 1-1 15,-2 9 3-15,-4 12 0 16,-3 10 0-16,-3 7 0 15,-6 7 1-15,0 7-1 16,0 0 0-16,-3 7 0 0,0 1 1 16,3 0-1-16,-3 0 0 15,0 0-2-15,5 0-1 16,6-2-7-16,9-3 5 16,20-1 5-16,8-2 0 15,13 0 1-15,12-2-1 16,8 1 0-16,19 0 1 15,7-2 0-15,8 3-1 16,0 3-1-16,0 5-1 16,4 0 1-16,2 0 0 15,9 0 2-15,7 0 1 16,8 0-1-16,4 0-1 16,11 0 2-16,5 0-2 0,-2-11-1 15,-2 4-1-15,-1 1 2 16,-1 1 0-16,-4 0 0 15,2 2 2-15,1 0-1 16,-4 1-1-16,-2 2-1 16,-3 0 1-16,-4 0 0 15,-5 0 0-15,-4 2-1 16,7 4 1-16,-4-1 4 16,9 0-4-16,-2-2 0 15,-6 0-2-15,-1 0 1 16,-6 5 2-16,-8-1-1 15,-7 4 0-15,3 2 0 16,-5-2 1-16,5-2-1 16,1-1 0-16,-4 2 0 0,-3-2-2 15,0 0 2-15,-5-2 0 16,-5-4 0-16,2 2 0 16,-1-3 0-16,6-1 0 15,3 0 3-15,0 0-2 16,1 0-1-16,-6 0-2 15,1 0 2-15,-4-6 0 16,-3-1 0-16,3-1 0 16,-6-2 0-16,2 2-1 15,-2-2 2-15,13-2 0 16,0 2 1-16,2-3-2 16,3-1 0-16,-1-3-2 15,-2-1 1-15,5-2 1 0,-11-1 0 16,1 6 0-16,-11 0 0 15,-9 4 2-15,-12 4-2 16,-9 7 0-16,-7-1 0 16,-11 1-1-16,-10 0 1 15,-13 0 0-15,-6 0-2 16,-8 0 2-16,-7 0-2 16,0 0 0-16,0 0 2 15,5 0 1-15,-1 0 0 16,9 0-1-16,3 0 1 15,0 0-1-15,5 0 0 16,0 0-1-16,1 0 1 0,-2 0-2 16,2-3 2-1,-1 0 0-15,0-1 0 0,1 2-1 16,-12 0 1-16,-2 2-2 16,-5-2 2-16,-5 2-1 15,-2-1-3-15,-4-3 2 16,3 4-4-16,-3 0 0 15,0 0-2-15,0 0-6 16,0 0-5-16,0 0-23 16,0 0-28-16,-19 0-47 15</inkml:trace>
  <inkml:trace contextRef="#ctx0" brushRef="#br0" timeOffset="116337.4648">12500 3975 178 0,'26'17'23'0,"4"-4"1"16,7 3 12-16,6-2 5 16,13 3-8-16,2-3 4 15,10 1-2-15,13 0-2 16,10 1-7-16,3 1-6 15,-3 6-9-15,-10-1-6 16,-9-1-2-16,-10 3-1 16,-7-2-1-16,-10 2 0 15,-9-2-1-15,-8-3 0 16,-7-8 1-16,-12-1-2 16,-3-6 1-16,-3 0 0 15,-3-3 0-15,0 2 2 0,0 8 1 16,-15 8-1-16,-18 11 4 15,-13 6-3-15,-8 4 0 16,-7 3 2-16,-2 2-2 16,2 2 1-16,-5 1-1 15,1-1-2-15,7-2 0 16,1-6-1-16,14-1-2 16,7-8 1-16,7-3-1 15,6-2-4-15,1-2-8 16,5-7-27-16,-6-9-113 15</inkml:trace>
  <inkml:trace contextRef="#ctx0" brushRef="#br0" timeOffset="123083.5663">5920 7974 179 0,'0'19'54'0,"-9"-18"-23"15,-18-1-11-15,0 3 7 16,-4-3 16-16,1 0-6 15,15 0-2-15,6 0-4 16,6 0-13-16,3 0-5 16,0 0-13-16,0 0-8 15,6 0-18-15,18 0 26 16,16 0 0-16,11 0 3 16,10 0 3-16,-1 3-3 15,1 16-2-15,-9 10-1 0,-7 5-2 16,-9 10 1-1,-8 5 0-15,-13-3-2 0,-9 8 3 16,-6-1 5-16,-15 13-4 16,-25 0 3-16,-11 7 1 15,-9 1-5-15,-1-9 1 16,0-12 0-16,-5-9 0 16,5-8 0-16,9-7 1 15,13-11 0-15,15-10 1 16,15-4-1-16,5-4-2 15,4 0-5-15,4 0-16 16,22 0 13-16,17 0 8 16,15-8 1-16,14-5 4 15,5-7-5-15,-2-1 0 16,-3 1-1-16,-11-1-5 0,-6 2-4 16,-9-3 2-1,-7 5-14-15,-8-3-24 0,-10-2-90 16,-9-3-78-16</inkml:trace>
  <inkml:trace contextRef="#ctx0" brushRef="#br0" timeOffset="123594.2272">6030 7924 149 0,'-49'-29'28'16,"1"10"-19"-16,-7 6 15 0,-5 4 4 15,-1 9-12-15,-6 0 7 16,1 19-2-16,-5 17-11 16,-4 12 1-16,1 23-3 15,5 13 0-15,8 13-6 16,13 11 1-16,5 2-1 16,16 0 3-16,12-4-2 15,12-2-3-15,3-13 0 16,31-6 0-16,16-2-1 15,17-8 2-15,18-10 8 16,18-10-8-16,10-11-1 16,14-15 0-16,1-18 0 15,2-11 4-15,-3-7 1 16,-3-30 4-16,-5-14 0 16,-1-16 0-16,-6-16 3 0,-2-9-2 15,-13-11 1-15,-16 3-5 16,-26-6-1-16,-25-2 7 15,-21-7-2-15,-6-2-7 16,-27-4 8-16,-18 13-8 16,-19 12 3-16,-12 20-1 15,-9 22-2-15,-4 23-1 16,-8 13-2-16,-5 18-5 16,-14 14 0-16,-5 28-4 15,-6 16-3-15,2 16 0 16,10 15-17-16,15 9-30 15,28 12-145-15</inkml:trace>
  <inkml:trace contextRef="#ctx0" brushRef="#br0" timeOffset="124403.498">6894 14159 134 0,'-39'-3'51'16,"-4"3"-24"-16,1 6-8 15,-7 13-6-15,7-5 7 16,6-1 10-16,11-6-8 16,16-3 1-16,5-4 7 15,4 0-16-15,0 0-14 16,7 0-16-16,24 0-3 15,17 0 19-15,15-4 15 16,4-5-7-16,-7 9-6 16,-14 0 1-16,-9 2-3 15,-13 20 0-15,-12 11 0 0,-9 10 9 16,-3 19 2 0,-24 16-3-16,-19 5 0 0,1-4-4 15,3-14-3-15,9-21-1 16,14-15-1-16,13-14-2 15,3-3-6-15,12-5-4 16,21 8 3-16,16-8 10 16,9 1 2-16,8-1-1 15,-5 3 2-15,-9 2-3 16,-13 1 1-16,-17 3-1 16,-11 6 0-16,-11-5 8 15,0-1-2-15,-21 13 0 16,-27 11 15-16,-16 9-18 15,-15 5-1-15,-9-5-2 0,4-10 0 16,1-17-2-16,11-11-1 16,14-11 1-16,15-14-17 15,16-35-19-15,18-24-99 16</inkml:trace>
  <inkml:trace contextRef="#ctx0" brushRef="#br0" timeOffset="124974.2547">6925 13771 227 0,'-55'-14'44'0,"-6"12"-4"0,-11 2-21 16,-11 8 1-16,1 18-7 15,-5 13-8-15,2 14-4 16,0 6 8-16,-1 10-3 15,2 8-1-15,8 10-1 16,10 6 2-16,14 9-5 16,15 4-1-16,13 9 1 15,15 6-3-15,9-4 2 16,9 1 0-16,24-4-2 16,7-1 1-16,5-6 1 15,7-4 0-15,6-9 0 16,6-12-4-16,5-12-1 0,13-11 4 15,3-9 1-15,15-12 6 16,6-23-6-16,10-11 2 16,5-8 0-16,3-31 1 15,-3-23 0-15,-9-15-3 16,-5-15 1-16,-13-14 3 16,-9-2-3-16,-10-10-1 15,-11-7 1-15,-9-14 0 16,-13-8 1-16,-15-12-1 15,-11 2 5-15,-16 13-2 16,-3 12-2-16,-22 18 5 16,-14 17-3-16,-10 16 4 15,-14 10-6-15,-14 13 7 0,-14 17-5 16,-14 12 0 0,-14 14-3-16,-5 11-1 0,-6 0-2 15,5 11-2-15,10 10-1 16,21-5-11-16,19-3-16 15,20-11-74-15</inkml:trace>
  <inkml:trace contextRef="#ctx0" brushRef="#br0" timeOffset="141269.8917">16441 6367 1 0,'36'0'5'0,"-10"0"0"15,9 16 15-15,7 7-3 0,7 1-8 16,9 2-3-16,1 11 0 15,3 3-2-15,-7 10-3 16,-9 4 0-16,2 7-1 16,-9 5-1-16,3 4-9 15,-6-7-17-15</inkml:trace>
  <inkml:trace contextRef="#ctx0" brushRef="#br0" timeOffset="143453.8512">17479 7586 126 0,'0'0'24'0,"-9"0"-11"16,2 0 22-16,4-3-5 15,0 3-5-15,3-1-9 16,0 1-2-16,-3 0-3 16,3 0-2-16,0 0-3 15,0-2-3-15,-3 2 3 16,0-1 1-16,-1 1-4 15,4-4 1-15,-3 4 3 16,3 0-5-16,0 0-1 16,-4 0 1-16,3 0-2 15,-1 0-3-15,-2 5 1 16,-1 10 2-16,1 2-2 16,-2 0 2-16,5-5-2 0,1 3-1 15,0-4 3-15,0-7-4 16,0 4 1-16,0-5-2 15,1 0-3-15,6-3-6 16,-1 3 8-16,0-3-2 16,4 0-5-16,-3 0 6 15,2-6 7-15,-2-5 4 16,1-4 0-16,-1-3-2 16,-3 4 2-16,0-2-2 15,-4 9-1-15,0 0 2 16,0-1-3-16,0 5 3 15,-11 0 4-15,-1 2 0 0,2 1-6 16,-6 0 0 0,0 0-1-16,5 7 1 0,-1 4 1 15,1 0-2-15,2 4 0 16,5-8 0-16,1 4-1 16,3-1-2-16,0-2 2 15,0 1-5-15,1-2-1 16,11-1 6-16,-1-2-9 15,1-4 5-15,1 0 0 16,-1 0 2-16,0 0 1 16,0 0 1-16,-6-7 2 15,-2-3 1-15,-1 2-2 0,-3-1 1 16,0-1 1 0,0 5 1-16,0-4 2 15,-3 5-4-15,-4 0 1 0,-5 4 1 16,2 0-2-16,-4 0-1 15,1 0-1-15,-2 8 1 16,4 3 2-16,2 0-2 16,3-1 0-16,5 1-1 15,-1 1 1-15,2 0-1 16,0-2 0-16,0 0-3 16,5-3 2-16,4-2-2 15,3-2-1-15,3-3 1 16,-5 0-1-16,2 0 0 15,-1 0 5-15,-1-8-3 16,-4-3 2-16,-2-2 2 0,-2-2 4 16,-2 4 2-16,0 0-6 15,0 2 6-15,0 3-5 16,-9-1 4-16,0 5-2 16,-6 2-3-16,3 0 7 15,-1 0-2-15,1 1-6 16,-3 10 3-16,6 0-3 15,3-2 0-15,3 2 0 16,3-5-3-16,0 3-4 16,0-2 1-16,0-4-1 15,3-3-3-15,7 0-5 16,2 0 6-16,2 0 6 0,-5-4 3 16,-2-4-3-16,-4 1 3 15,-2 4 0-15,-1 0 3 16,0 2 1-16,0-2-2 15,0 3-2-15,0 0 7 16,0 0 0-16,0 0 0 16,0 0-2-16,0 0-5 15,0 0-1-15,0 0-4 16,0 0-4-16,0 0 1 16,0 0 5-16,3 0-3 15,6 0-8-15,1 0 8 16,0 0-2-16,-4-5 6 15,-2-2-1-15,-4 6 2 0,0-1 1 16,0 1 1 0,0 1 1-16,-4 0 6 0,-5 0-3 15,-1 0-5-15,-1 3 1 16,3 3 0-16,4-3 2 16,0 1-3-16,4 0-1 15,0-2-2-15,0-1-1 16,0 2-2-16,1-3 2 15,9 0-5-15,-1 0 5 16,1 0 0-16,-3-3 0 16,-1-1 3-16,-3-3 0 15,-3 4 0-15,0-2 1 16,0 4-1-16,0-1 1 16,0 1-1-16,0 1-8 15,-6 0-8-15,3 0-21 0,0 0-48 16</inkml:trace>
  <inkml:trace contextRef="#ctx0" brushRef="#br0" timeOffset="156959.6829">22547 6349 234 0,'-13'-22'34'16,"-8"1"-1"-16,-4-1-8 15,2 7 1-15,7 8 16 16,11-1-13-16,1 3-4 16,4 2 4-16,0 3-9 15,0-2-3-15,0 2-15 16,4-4-2-16,28-3 0 15,17 1 7-15,19 2 0 0,7 4-3 16,-6 1-4-16,-9 21 0 16,-11 8 0-16,-7 0-3 15,0 8 3-15,0-3 4 16,-1 3-4-16,-5 0 0 16,-8 0 0-16,-6-2-2 15,-10 2-2-15,-4 1 4 16,-8 2 0-16,-4 3 2 15,-16 0 0-15,-5 5 1 16,-10-6-2-16,1-3 0 16,-4 0 0-16,0-10 2 15,1-5-1-15,1 1-2 0,3-9 1 16,4-5-1 0,7-4-2-16,6 0-5 0,-1-2-11 15,5 6-12-15,1 3-41 16,2 9-55-16</inkml:trace>
  <inkml:trace contextRef="#ctx0" brushRef="#br0" timeOffset="157507.3799">22680 7799 105 0,'13'7'87'0,"0"1"-46"15,-2-5-10-15,0-1-5 16,-1-2-10-16,7 0 11 16,-2-13-8-16,1-11-11 15,-2-6 0-15,-11 3-4 16,-3 3 1-16,0 4 1 15,-14 6 5-15,-10 6 3 16,-6 6-2-16,-2 2-3 16,-6 6-1-16,4 12-4 15,8 1-1-15,10-3-3 16,12-3 0-16,4 3-3 0,0-3-1 16,0-2 3-16,13-6-5 15,5-2 6-15,9-3 5 16,9-7 0-16,8-18-2 15,-2-4 0-15,-6-2-3 16,-14 8 1-16,-10 9 1 16,-7 6 1-16,-5 6 8 15,0 2 0-15,0 0-2 16,0 0-2-16,-20 15-2 16,0 3-2-16,-6 5-3 0,10-7 0 15,10-3-1 1,3-7-6-16,3 3 2 15,0-6-2-15,0-2 3 0,6-1-1 16,6 0-4-16,1-13-41 16,-13-9-360-16</inkml:trace>
  <inkml:trace contextRef="#ctx0" brushRef="#br0" timeOffset="159281.4242">22720 7074 145 0,'3'-10'43'16,"-3"0"-19"-16,0-1 19 15,0 3 5-15,0 2-7 16,0 2-2-16,0 4-10 16,0 0-7-16,0 0-3 0,0-1-4 15,0 1-4-15,0 0-2 16,0 0-6-16,0 0 1 16,0 1-4-16,0 17-4 15,0 12 4-15,0 11 6 16,0 10-3-16,0 0-1 15,0-4-2-15,0-5 0 16,0-3 0-16,0-7 0 16,2-6 0-16,-1-8 0 15,-1-7 0-15,0-6 0 16,0-2 0-16,0-3 2 16,0 0 4-16,0-4 2 15,0-23-8-15,0-12 0 16,0-11 0-16,0-6-2 15,2 2 2-15,1 5 0 0,-2 8 0 16,-1 6 0-16,0 14 1 16,0 5-1-16,0 8 3 15,0 5 1-15,0 3-4 16,0 0-1-16,0 7-6 16,0 14 1-16,0 10 6 15,0 6 1-15,0-1-1 16,0-3 1-16,0-7 0 15,0-5-2-15,0-8 1 16,0-4 0-16,2-6-4 16,-1-3-4-16,-1 0-3 15,0 0-11-15,0 0-48 0,0-2-265 16</inkml:trace>
  <inkml:trace contextRef="#ctx0" brushRef="#br0" timeOffset="169367.473">14588 11701 330 0,'-14'-11'19'0,"-2"0"-9"15,0 4 28-15,6 1 5 16,4 0-18-16,3 3 1 16,-1 3 0-16,3 0 1 15,1 0-5-15,0-2 0 16,0 0-8-16,-2-1 1 16,2-3-2-16,-1 0-3 0,-2-1-4 15,3 4 5 1,0-1-1-16,0-1-2 0,0 5 0 15,0-6-6-15,0-6-2 16,17-14 0-16,18-3-3 16,10-8 2-16,8 4 1 15,-2 12-2-15,-8 7 1 16,-4 6 0-16,0 4-2 16,-3 4 1-16,6 0-1 15,1 0 1-15,2 15 2 16,1 4 0-16,-1 3-2 15,-7 2 2-15,4 9-1 0,-3 4 1 16,-3 0 0 0,-3 4 0-16,-7 1-1 0,0 0 1 15,-11-2 0-15,-1 4 0 16,-1 0 1-16,-10-4-1 16,0 4 2-16,-3-6-2 15,0 1 0-15,-6-4 2 16,-11-3-1-16,-5 1 0 15,-11-4 1-15,-10 4-1 16,-5-4-1-16,-4 5 1 16,1-8-1-16,2 2 1 15,7-6-1-15,2-3 0 16,4 0 0-16,5-1 0 16,1-3 0-16,8 3 0 0,5-8 0 15,4 2-2-15,7-1 1 16,0 3-1-16,-1 8-1 15,4 5 2-15,2 2 0 16,1 3-1-16,0 2 2 16,0 2-1-16,0-2 1 15,1-1 1-15,2-8-1 16,4 0 0-16,-4-10 0 16,0-4-1-16,0 0 0 15,-3-4 0-15,3-6-3 16,-3 2-2-16,0 1-7 15,0-4-19-15,0 5-31 16,0-3-43-16,0 6-228 0</inkml:trace>
  <inkml:trace contextRef="#ctx0" brushRef="#br0" timeOffset="171151.5843">14912 13226 347 0,'0'0'10'16,"0"0"0"-16,0 0 19 0,0 0 4 15,0 0-13-15,0 6-11 16,0 4-4-16,0 5 0 15,0 4 0-15,0-6-3 16,0 3-2-16,0-2 0 16,0-6-1-16,6-2-6 15,-2-1 7-15,5-5 3 16,-5 0 1-16,4 0 2 16,0 0 0-16,2 0 3 15,-7-5 3-15,0-6-4 16,0-3 3-16,-3-1-2 15,0-2-5-15,0 2 3 0,0 4-1 16,-3 3 3-16,-6-2-3 16,-5 6-3-16,5-1 3 15,2 2 2-15,1 3-3 16,2 0 7-16,-5 0-6 16,1 12-4-16,0 6-2 15,0-1-1-15,5 2-1 16,3-2 1-16,0-4 0 15,0-7-2-15,0-1 2 16,0-2-2-16,6-3 3 16,4 0 0-16,7 0 0 15,-1-22 1-15,0-8-1 16,1-6 0-16,-5 0 0 16,-6 6 0-16,-6 11 1 15,0 5 0-15,0 10 3 0,-9 4-3 16,-6 0 1-16,-5 14 0 15,-3 12-2-15,-3 8 0 16,7-2 0-16,-1 1 0 16,10-6 0-16,7-2-2 15,3-6 0-15,0-5-2 16,0-7 2-16,0-3-1 16,9-4 1-16,2 0 2 15,2 0 0-15,3-18 3 16,-1-8-3-16,-1 1 0 15,-11 1 1-15,1 7 1 16,-4 10 0-16,0 0 2 0,0 7 1 16,-7 0-4-16,-9 7 0 15,-1 8-1-15,-1 10-1 16,0 0 0-16,9-6 1 16,3 0-3-16,2-9 1 15,4 2-2-15,0-5 2 16,4-4-1-16,2-3 0 15,4 0 3-15,4 0-3 16,-5 0 3-16,0-10 0 16,-6-2 0-16,-3 5 0 15,0 1 5-15,0 5-3 16,0 1-1-16,-9 0 2 16,-3 0-3-16,-3 0 2 0,6 7-4 15,-1 0 4-15,7 1-4 16,3-7 1-16,0 5-1 15,0-2-2-15,0-1 0 16,7-3 3-16,5 0-1 16,6 0 2-16,3 0-2 15,-4-7 2-15,-1-4-1 16,-3 0 0-16,-9 8 1 16,-4-1 3-16,0 4 2 15,0-4 3-15,-4 1-1 16,-12-1-6-16,-7 4-1 15,1 0 3-15,-4 0-2 0,6 11 1 16,-4 0-2 0,12 4 4-16,0-1-3 0,1 1-1 15,8 6-1-15,3-2-1 16,0-4 2-16,0 3-1 16,17-7 0-16,-1-3 1 15,4-5-1-15,2-3 1 16,1-7 3-16,-1-15 1 15,-5-1-3-15,-1-8 5 16,-10 0 1-16,-2-1-4 16,-4 2 3-16,0 5-6 15,-4 3 3-15,-8 6-2 0,-1 6 3 16,-1 7-1 0,2 3 1-16,-3 0 2 15,3 0-1-15,-1 18-5 0,1 7 0 16,2 5-2-16,7 3-1 15,3-5 1-15,0-5 2 16,19-5-7-16,3-4 7 16,5-10-5-16,-1-4 4 15,0 0 1-15,-5-11-1 16,-3-11 1-16,-9 0 2 16,-6-7 0-16,-3-1 4 15,0-3-4-15,-18 9-1 16,-6 2 4-16,-1 7-3 15,-2 13 0-15,1 2 0 16,4 0 2-16,-1 13-1 0,3 9-3 16,8 3-1-16,6 0 0 15,6-2-3-15,0-2 3 16,6-8-1-16,12-4-2 16,6-8 1-16,2-1 2 15,6-7 0-15,-7-15 1 16,-1-5-1-16,-14 2 1 15,-5 0 2-15,-5 3-1 16,0 6 5-16,-9 8-2 16,-7 6-2-16,-7 2 1 15,-2 2-2-15,1 18 0 16,2 1 1-16,6 4-2 0,6-1 0 16,7-2-4-16,3-4 3 15,0-6-1-15,10-6-2 16,6-3 0-16,3-3 2 15,-3-3-1-15,4-15-1 16,-11-5-2-16,-5 1-7 16,-4 0-26-16,0 5-20 15,0 1-46-15,-4 3-172 16</inkml:trace>
  <inkml:trace contextRef="#ctx0" brushRef="#br0" timeOffset="174313.8559">18441 16502 225 0,'6'-1'107'0,"14"-2"-107"16,-5-1 1-16,2 4 11 16,19-8 10-16,32-3-3 15,-7 0-1-15,18-8 1 16,5 0-2-16,7-4 0 15,3-1-7-15,0 3 0 16,0-1-2-16,1 0-5 16,-5 0 4-16,-2 5-7 15,-14 4-2-15,-16 3 1 16,-15 6-3-16,-14-2-7 16,-14 6-6-16,-14 0-23 0,-1 2-124 15</inkml:trace>
  <inkml:trace contextRef="#ctx0" brushRef="#br0" timeOffset="174561.5637">18518 16953 429 0,'0'0'0'15,"0"0"-16"-15,20 0 16 16,31-22 14-16,24-10-4 16,23-9-4-16,22-4 0 15,10-3-1-15,19 4 1 0,12 0-6 16,7 4-2-16,0-1-11 16,-22 9-20-16,-26 13-108 15</inkml:trace>
  <inkml:trace contextRef="#ctx0" brushRef="#br0" timeOffset="186379.5694">23968 11613 113 0,'4'0'250'0,"2"0"-240"16,-6 0-6-16,0 0 7 15,0 0 14-15,0 0-9 16,0 0-7-16,0 3-7 16,0 0 5-16,0 6-6 15,0 13 1-15,0 10 8 16,3 15 6-16,-3 12-4 15,0 16 0-15,0 8 1 16,-2 2-1-16,-11 10 0 16,1 0-7-16,-1 5 1 15,2-5-3-15,5-7 0 16,2-15-1-16,4-10-2 16,0-8 1-16,0-14 0 15,0-9-1-15,6-6-2 0,-2-11 1 16,-2-8-2-16,-1-4-4 15,-1-3-3-15,0 0-1 16,0-10-10-16,-4-13-91 16,-5-13-147-16</inkml:trace>
  <inkml:trace contextRef="#ctx0" brushRef="#br0" timeOffset="186673.5927">23995 12130 304 0,'3'-4'66'0,"0"4"-64"0,10 0 5 15,6 0 13-15,18 0 11 16,13 0-8-16,11 0-7 16,13 0 4-16,7 7-4 15,6 1-4-15,1-5-1 16,-5 6-5-16,-4-7-4 15,-1 2-2-15,-10 0 0 16,-6-1 0-16,-14-3-1 16,-13 4-5-16,-14-4-1 15,-11 0-7-15,-7 0-5 16,-3 0-6-16,0 0-46 0,-4-11-268 16</inkml:trace>
  <inkml:trace contextRef="#ctx0" brushRef="#br0" timeOffset="187085.4968">25086 11425 89 0,'0'0'288'16,"0"0"-286"-16,0 0 0 15,0 26 14-15,0 15 16 16,-1 13-9-16,-9 9 3 0,-1 10-5 16,-4 12 4-16,3 2-1 15,0 9-7-15,4-4-7 16,2 3 0-16,4 1-3 16,1-4-2-16,1-1 0 15,0-3 2-15,0-10-2 16,0-6-3-16,4-9 2 15,4-8-1-15,-1-11-1 16,-1-10 0-16,-2-9 0 16,-1-8-2-16,-1-8-2 15,-1-5 2-15,-1-4-3 16,0 0 0-16,0 0 2 16,0 0-2-16,0-4-6 0,0-14-20 15,0-8-57-15,0-4-34 16,0 2-195-16</inkml:trace>
  <inkml:trace contextRef="#ctx0" brushRef="#br0" timeOffset="187805.6763">25525 11767 114 0,'0'0'192'0,"0"0"-179"16,24 0-13-16,13 11 22 15,14-4 2-15,13 5 0 16,5-2-6-16,3 1-4 16,-1-4 0-16,-2 0-4 15,-7 2-6-15,-9-3-4 16,-10-2-5-16,-13 3-9 16,-14 0-23-16,-14 10-86 0</inkml:trace>
  <inkml:trace contextRef="#ctx0" brushRef="#br0" timeOffset="188024.4505">25688 12226 128 0,'0'3'241'16,"0"1"-238"-16,0-1-3 15,6 1 12-15,21 2 5 16,12 0 3-16,14-3-3 15,14-3-3-15,11 0-2 0,7 0-2 16,2 0-5 0,-1 0-5-16,-4 4-4 0,-9 5-14 15,-4 0-43-15</inkml:trace>
  <inkml:trace contextRef="#ctx0" brushRef="#br0" timeOffset="190175.4441">28675 11539 67 0,'22'-8'99'16,"-7"3"-74"-16,-8-1 15 16,-7 3 31-16,0 3-13 15,0 0-17-15,0-1-8 0,0-1-5 16,0 2-4-16,0 0-8 15,0 0-5-15,0 10-6 16,0 23-2-16,-16 15 9 16,-8 24-4-16,-4 10 1 15,-2 7-2-15,-3-6-2 16,2-5 1-16,0-12-1 16,1-8 1-16,-2-3-1 15,3-7-1-15,-4-7-2 16,-5-6 2-16,-2-5 0 15,-9-7-3-15,-5-2 2 16,-4-8-3-16,3-10 3 0,-1-3-3 16,7-3-3-16,4-27 3 15,3-14-4-15,4-16-3 16,7-9 4-16,11-8-6 16,11-1 2-16,9-5 4 15,2 5-5-15,22-2 2 16,6 14 0-16,4 11 5 15,0 17-1-15,2 16 2 16,3 12 0-16,0 6 0 16,4 4 0-16,3 19-1 15,1 21 2-15,-5 19-1 16,-1 15 0-16,-4 9 2 16,-1 4 0-16,1 3 0 0,-1-6 0 15,4 0-1 1,1-10-1-16,3-12 0 0,-3-7 0 15,0-11 0-15,-5-8 0 16,-3-6 0-16,-5-8 0 16,-8-10 0-16,-5-1 0 15,-8-5-3-15,-2-6-4 16,-4 0-10-16,1-3-36 16,-1-19-150-16</inkml:trace>
  <inkml:trace contextRef="#ctx0" brushRef="#br0" timeOffset="190580.0895">29070 11980 363 0,'0'0'4'15,"0"0"8"-15,0 0 11 16,0 0-12-16,2 7 3 16,10 0 6-16,2 5-9 15,-2-5-3-15,3 0-5 16,-3 0 1-16,-1 1-4 16,-3-2 0-16,-1 2-13 15,-6 0-2-15,-1 3-28 16,0 7-95-16</inkml:trace>
  <inkml:trace contextRef="#ctx0" brushRef="#br0" timeOffset="190783.7991">29115 12380 88 0,'0'25'69'15,"0"0"-10"-15,0-3 1 16,0 1-9-16,0-1-10 15,0 4-13-15,0-1-11 16,0-3-9-16,0-3-7 16,0 0-1-16,0-3-5 15,0-3-11-15,0-13-30 16,10 0-185-16</inkml:trace>
  <inkml:trace contextRef="#ctx0" brushRef="#br0" timeOffset="191675.5671">30046 11373 297 0,'0'-6'99'0,"0"4"-92"15,0 2 9-15,0 5 0 16,-2 28-8-16,-7 19 13 16,-1 13-6-16,-2 17 2 15,-1 10 0-15,2 11 0 16,-4 9-2-16,0 3-4 15,-1-2 4-15,1-10-6 16,0-7 0-16,6-12-6 0,3-17 1 16,0-16 1-16,2-12-4 15,2-12-1-15,2-16 0 16,0-8-1-16,0-3 1 16,0-10 5-16,9-31-5 15,16-18-1-15,10-18-5 16,7 0 1-16,-4 10-3 15,-2 13 2-15,-6 13 5 16,-8 12 1-16,-5 14 0 16,-8 8-1-16,-5 7 1 15,2 0-4-15,6 12 4 16,5 19 0-16,3 10 2 16,1 11 6-16,-4 2-4 0,-1 6 2 15,-5-2 0-15,-5-3-5 16,0-7 4-16,-1-7-3 15,-2-8-1-15,-1-7 0 16,-1-9-2-16,1-10-2 16,-2-6-1-16,1-1-3 15,-1 0-2-15,2 0-11 16,1-4-36-16,3-7-62 16,7-11-265-16</inkml:trace>
  <inkml:trace contextRef="#ctx0" brushRef="#br0" timeOffset="192336.0717">30762 12211 304 0,'0'0'77'16,"0"0"-45"-16,0 0 13 15,0 0-3-15,0 0-20 16,0 0-10-16,0 0-6 16,1 0 0-16,-1 0-6 15,5 0 0-15,-1 7-1 16,4 4 1-16,1-3-1 16,-3 3-7-16,0 3-4 0,-6 3-9 15,0 3-18 1,0 2-52-16,-6 2-266 0</inkml:trace>
  <inkml:trace contextRef="#ctx0" brushRef="#br0" timeOffset="192553.8853">30743 12523 146 0,'-2'15'88'15,"2"2"-13"-15,0 2-9 16,-1 0-15-16,1 3-15 15,0 0-10-15,0 0-7 0,0 3-4 16,0 1-6 0,0-3-4-16,0-2-5 0,-3-7-1 15,-2 1-8-15,-3-1-3 16,0-3-9-16,-3-3-17 16,2 3-126-16</inkml:trace>
  <inkml:trace contextRef="#ctx0" brushRef="#br0" timeOffset="193355.4173">27127 11217 319 0,'-4'0'46'15,"-1"0"-28"-15,5 0 18 16,0 0-3-16,0 0-15 15,0 0-7-15,3 0-2 16,19 0-1-16,11 0 1 16,14 0-2-16,8 0-4 0,8 0 1 15,6 0-2-15,1 0-2 16,0 0 0-16,-13 0 0 16,-11 0-1-16,-13 7 0 15,-13-1-7-15,-11 3-2 16,-6-2-5-16,-3 7-14 15,-10 4-45-15,-25 4-311 16</inkml:trace>
  <inkml:trace contextRef="#ctx0" brushRef="#br0" timeOffset="193790.2261">27096 11664 241 0,'-6'4'65'0,"6"0"-59"15,0 3 6-15,0 4 6 16,5 3 4-16,18 8 10 16,9 0-8-16,11 0 1 15,8 5-5-15,3-3 1 16,-1 2-11-16,-5-3-2 16,-9 6-1-16,-11-3-5 15,-6 2 0-15,-11-1-2 16,-8 6 1-16,-3 3-1 15,-9 8 4-15,-22 11 0 16,-14 8 2-16,-4 3-2 0,-7-1-4 16,4-8 3-16,7-4-2 15,7-8-1-15,12-9 1 16,7-2-1-16,8-8 1 16,8-4-1-16,3 0-4 15,2 0 4-15,19 0 0 16,10-4 1-16,14 0 0 15,8-10 0-15,10 0 1 16,6-8 1-16,1 0-1 16,-1 0-2-16,-6 0 0 15,-7-8-7-15,-4 4-6 16,-10 0-14-16,-9 1-67 16</inkml:trace>
  <inkml:trace contextRef="#ctx0" brushRef="#br0" timeOffset="194569.6206">26944 10654 153 0,'-16'-11'141'0,"-4"11"-113"0,-1 0-9 16,-1 23 13-16,-6 19-12 15,-4 18-3-15,-3 18 3 16,0 17-4-16,2 8-5 16,4 7 6-16,3 4-1 15,7 2-4-15,4 2-3 16,7 8 1-16,7 9-3 15,1 4 3-15,3 5-5 16,21 4-3-16,7 1 1 16,9-3-3-16,9-5-2 15,11-10 2-15,7-6-3 16,10-4 1-16,8-8-11 16,10-16-4-16,12-14 1 0,7-27-27 15,10-24-140-15</inkml:trace>
  <inkml:trace contextRef="#ctx0" brushRef="#br0" timeOffset="195246.0454">31272 11117 303 0,'-9'-7'96'15,"5"4"-94"-15,2 3 4 16,2 0-2-16,0 25-3 16,0 15 13-16,5 15 10 15,11 11-4-15,4 14-3 16,5 5 1-16,2 10 3 15,3 12-8-15,-2 7-1 16,0 4-1-16,-3 6 2 0,-3 1 3 16,-5 8-8-16,-6-2 2 15,-10 5-5-15,-1-7-1 16,-16-2 0-16,-20-4-4 16,-15-3 3-16,-13-6-3 15,-15-4 0-15,-15-14-4 16,-9-11 0-16,-10-12-2 15,-8-9-11-15,-4-15-15 16,1-19-56-16,8-22-164 16</inkml:trace>
  <inkml:trace contextRef="#ctx0" brushRef="#br0" timeOffset="196249.6531">25667 9813 308 0,'0'-3'53'16,"-7"0"-49"-16,-31 3 20 16,-18 25 7-16,9 2-12 0,-8 8-3 15,-2 9-4 1,-2 1-1-16,1-1 0 16,10-3-1-16,11-5-7 0,15-5-2 15,14-9-1-15,8-1-1 16,5 0 1-16,24-2 0 15,10 2-1-15,7 1 1 16,5-2 1-16,-5-1 0 16,-4-1 0-16,-13-1-1 15,-7 2 1-15,-9 3 2 16,-7 0-2-16,-6 7 1 16,-2 3 2-16,-20 2 3 15,-9 3 1-15,-4-5 1 16,0-1-7-16,2-7-2 15,7-12-7-15,8-8-5 0,7-4-8 16,8-11-15 0,3-30-150-16</inkml:trace>
  <inkml:trace contextRef="#ctx0" brushRef="#br0" timeOffset="196468.296">25789 10321 136 0,'0'33'71'0,"-7"0"-14"15,1-4-2-15,1 4-21 16,5-3-14-16,0-8-7 16,0-8-11-16,0-6-1 15,2-5-1-15,5-3-8 0,4-12-2 16,2-16-33-16,1-12-200 15</inkml:trace>
  <inkml:trace contextRef="#ctx0" brushRef="#br0" timeOffset="196639.9747">25819 9954 287 0,'0'0'70'16,"0"0"-67"-16,0 0-3 15,7 3 8-15,4 9-1 16,3-2-7-16,3 4 0 0,3-2-3 16,4-2-6-16,4-2-46 15</inkml:trace>
  <inkml:trace contextRef="#ctx0" brushRef="#br0" timeOffset="197419.6888">26135 10167 147 0,'-5'29'86'15,"-1"0"-17"-15,0 7-25 16,-1-1-10-16,1-2-3 0,1-1-2 16,2-6-10-16,0-4-9 15,1-4-3-15,1-8-4 16,1-5-1-16,0-5-2 15,0 0 2-15,0 0-1 16,0 0 1-16,0 0 2 16,0 0-3-16,0 0 1 15,0 0 4-15,0 0-4 16,0 0 2-16,0 0-4 16,0 0 0-16,0 0 2 15,0 0-1-15,0 0 2 16,0 0-2-16,0-11 7 15,9-8-5-15,2-8-2 0,3-7 4 16,2-15-4 0,-1-7-1-16,2-9 0 0,-4 7 0 15,-4 10 0-15,-8 10 1 16,-1 10 3-16,0 9-3 16,-14 4 0-16,-7 4 2 15,0 4-1-15,-5 7-1 16,-2 0-1-16,0 12 0 15,-2 9 0-15,2 8 0 16,-1 5 0-16,7 6 0 16,2 4 0-16,4 0 0 15,9 0 1-15,4-8-2 16,3-6 2-16,0-3-2 16,14-10-1-16,6-6 2 0,8-8 1 15,8-3-1-15,9-6 1 16,1-16-1-16,0-5 1 15,-8-1-1-15,-12 9 0 16,-10 9-1-16,-8 1 1 16,-8 9 0-16,0 0 2 15,0 0-2-15,0 4-1 16,-8 23-1-16,-9 10 2 16,-5 13 2-16,-2 9 2 15,6 0-2-15,3 4-2 16,3 0 1-16,2-1 1 15,1-6-1-15,1-6 0 16,1-13-1-16,-2-12 1 0,4-11-2 16,2-9 0-16,-1-5-4 15,-4 0-2-15,1-16-21 16,-3-14-50-16,10-14-124 16</inkml:trace>
  <inkml:trace contextRef="#ctx0" brushRef="#br0" timeOffset="197825.1545">26400 10259 212 0,'1'0'89'16,"-1"0"-80"-16,0 2 23 0,0 24 17 16,-1 8-6-16,-10 10-14 15,-4 7-6-15,2 8-5 16,2-1-2-16,1-1-6 15,7-14-3-15,1-10-2 16,2-14-3-16,0-12-2 16,0-7 1-16,0 0-1 15,6-34 6-15,21-21-6 16,11-18-6-16,9-1 1 16,-2 11-4-16,-5 16 6 15,-6 14 1-15,-7 16 4 16,-9 8-2-16,-3 9 0 15,-4 0 0-15,-1 7-2 0,2 20 2 16,2 10 7 0,2 7-1-16,-4 2-3 0,3 3 3 15,-3-6-5-15,-2-2 0 16,2-10-1-16,-3-11-2 16,-4-8-6-16,-2-5-4 15,-3-6-16-15,0-1-87 16</inkml:trace>
  <inkml:trace contextRef="#ctx0" brushRef="#br0" timeOffset="198319.1813">23566 9796 125 0,'-26'33'48'0,"-10"19"4"16,-6 29-8-16,12-9-8 0,3 16-3 16,5 11-2-16,5 19-6 15,3 18 0-15,0 18-1 16,-2 15-8-16,1 14 3 16,-3 0-9-16,3 7 3 15,3-2-3-15,1 0-3 16,2 3 5-16,1 0-4 15,-1-4-4-15,3-19-1 16,3-14-3-16,3-17-4 16,0-28 4-16,0-21 0 15,0-21-2-15,0-27 1 16,0-14-2-16,0-25-10 0,0-10-6 16,1-34-1-16,8-30-116 15,10-34-122-15</inkml:trace>
  <inkml:trace contextRef="#ctx0" brushRef="#br0" timeOffset="199985.5327">24180 9216 305 0,'0'0'0'16,"4"0"-3"-16,8 0 3 15,4 0 7-15,14 3-3 16,15 8 7-16,16 0 4 16,18-3 5-16,17 3 8 15,22-5-7-15,13-2-6 0,18 0-3 16,12-2-8 0,2 1 1-16,-1 3 0 0,0 5 1 15,-6 1-3-15,5 5-1 16,-3-2 2-16,0-3-3 15,5-1 0-15,-3-1 1 16,2 1 4-16,-2-4-4 16,-2 5 2-16,5 0-3 15,-2 2 7-15,1 2 2 16,1 1-5-16,-9 1 0 16,1 3 1-16,0-2 0 15,-1 0 3-15,6 3-6 16,-4-1 0-16,-2 7 0 15,0 4-1-15,-7 2 1 16,-1-2 3-16,3 1-3 0,-3-4 2 16,-3 1-4-16,-6-9-1 15,-3-6 0-15,7 3 0 16,9-3 5-16,10 0-1 16,14 4-1-16,7-2-2 15,4-2-1-15,6-1-1 16,-8 3 0-16,-5 0 1 15,-16 1 1-15,-8 4 0 16,-11 4 1-16,-14-3-1 16,-7 2-1-16,-12 0 0 15,-10 1-1-15,-12 3 1 16,-16-3 0-16,-12 8 0 0,-17-5-1 16,-10 5 1-16,-8 1-1 15,-4 4 1-15,-3 7 0 16,-2 4 1-16,-4 7 0 15,0 6 1-15,-4 2-2 16,-2 4 2-16,-3 5 3 16,0 10-3-16,-3 4 1 15,0 12 0-15,0 6 0 16,0 3 1-16,-5 6-4 16,-1 5 3-16,0 6 1 15,0 9-3-15,-3 1 1 16,2 7 0-16,-5 1-1 15,-4 2 2-15,-6 4 1 0,-1 2-3 16,-4-5 1-16,-2 6 1 16,4 1 0-16,-2-1 0 15,5 2 1-15,-1-3 2 16,3-3-2-16,4 2 0 16,2-8-3-16,2 0 2 15,-1-3-2-15,-1-8-1 16,-1-5-2-16,2-8 2 15,-7-16 1-15,2-13-1 16,-4-8 2-16,-2-13-2 16,-1-10 1-16,-2-12-1 15,-5-3 2-15,-6-11 3 0,-10 1 0 16,-15-11-1 0,-19-1 1-16,-13-8 0 0,-20-7-4 15,-13-3 0-15,-17-4 0 16,-16-7-1-16,-15-15 0 15,-15-12 0-15,-11-2 3 16,-8-11 0-16,-8-4-3 16,-3-6 0-16,-7-5 3 15,-8 3-3-15,-6-4 4 16,-2 2 1-16,-11-2-5 16,0 1 0-16,-11-1 2 15,-10 0-2-15,-2-3 0 16,-2 1-2-16,1-1 2 15,0 0 1-15,2 8 0 16,-4 6-1-16,7 4-1 0,-4 4 1 16,8 5 0-1,4 4 0-15,13 3 0 0,19-2-2 16,16-2 2-16,21-2 2 16,21 3 1-16,16-6-3 15,20 2-2-15,15 1 1 16,13 5 1-16,13-3 0 15,11 6 1-15,15 1 1 16,14 4-2-16,10-1 1 16,13 8 0-16,9-1-1 15,7 4 0-15,5 4 0 16,8 3-1-16,2 5 1 0,4-1-5 16,-1 4 3-16,1 0 0 15,-1-3-2-15,1 3 3 16,-2-4-2-16,-3 0 3 15,0 0-1-15,2 0-3 16,-4 1 1-16,2-1 3 16,-3 1 0-16,2-1 0 15,2 4 0-15,1-4 0 16,2 4-1-16,2 0 0 16,0 0-3-16,0 0-4 15,0 0-8-15,0 0-4 16,0-2-8-16,0-7-12 15,-1 2-15-15,-2-8-66 16,-9-7-122-16</inkml:trace>
  <inkml:trace contextRef="#ctx0" brushRef="#br0" timeOffset="230247.2842">17483 7700 190 0,'0'-10'21'15,"0"-1"-3"-15,0 2 15 16,-1 2 0-16,-1 6-8 16,2-1-12-16,0 2-4 15,0 0-2-15,0 0 5 16,0-1-8-16,0 1 2 16,0 0-1-16,0 0-4 15,0 0 2-15,0-2 1 16,0 2-3-16,0-4 6 15,0 0 2-15,-1-5 6 16,-8-4-11-16,-1 1 5 16,-2 1-1-16,-9 2 2 0,2 4-2 15,-7 5-6-15,4 0-2 16,-4 0 2-16,9 11 1 16,1 6-3-16,10 3-3 15,5 4 0-15,1 2 2 16,0 0-2-16,11-2 0 15,4-2 1-15,8-5-4 16,3-7 6-16,4-5-2 16,-2-5 1-16,2 0 2 15,-4-8 0-15,-4-11-1 16,-5-1 0-16,-4 0 1 16,-6-1 4-16,-7 2-5 0,0 5 4 15,0 2-2-15,-17 1-2 16,1 4 6-16,0 3-6 15,-5 4 0-15,6 0 0 16,2 0 0-16,3 0 0 16,7 0-1-16,2 0-3 15,1 1 0-15,0 7 0 16,0-1 2-16,0 2-2 16,4-3-3-16,10-4 1 15,-2-2-1-15,1 0 7 16,4 0 0-16,-8-10 0 15,-3 1 3-15,-6-1 0 16,0 3 2-16,-3 0-1 16,-13-1-3-16,-3 7 5 15,0 1-4-15,-2 0-2 0,5 0 3 16,4 0-3-16,4 1-1 16,5 6 1-16,3 1-5 15,0 3 3-15,0 0 0 16,0 0-5-16,11-3 5 15,1-2-7-15,4-2 0 16,1-4 9-16,2 0 0 16,-7 0-4-16,-2 0 4 15,-9-3 0-15,-1 0 4 16,0-1-1-16,-10 4 2 16,-6 0-5-16,-7 0 0 15,4 0-4-15,3 0 4 0,0 0-2 16,9 3 2-16,4 0-3 15,3 1-17-15,0 3-13 16,0-2-24-16,0 1-108 16</inkml:trace>
  <inkml:trace contextRef="#ctx0" brushRef="#br0" timeOffset="238699.8656">23296 5860 134 0,'-7'-12'26'0,"2"-1"-9"15,2 3 5-15,3 3 33 0,-1 5-3 16,-1 1-13-16,1-4-3 16,-4 2-9-16,-3-4-4 15,-5-5-4-15,-4 0-10 16,-7-4 0-16,-9-4-1 15,-12-2-5-15,-8-4 1 16,-10 0-1-16,-6-3-3 16,-6-3 0-16,0-1 4 15,-3 3 4-15,2 5-1 16,6 9 3-16,8 9-9 16,6 7 1-16,5 7 4 15,5 31-6-15,-3 17-2 16,-2 18 0-16,-4 15 2 0,-4 15 0 15,4 4 0 1,9 3 0-16,3 2 0 0,9-6 2 16,7 1-2-16,12 3 0 15,5 4-1-15,9 11-2 16,1 1 6-16,0 2-6 16,12-1 5-16,3-8-4 15,8-2 2-15,2-14 0 16,5-8-4-16,9-6 1 15,3-10 2-15,14-8-2 16,11-5-3-16,9-5 5 16,11-5 1-16,5-7-1 0,4-5 0 15,2-8 1-15,1-6 1 16,0-10 0-16,0-8 1 16,-2-11 0-16,-5-1 2 15,-4-13-3-15,-8-19 1 16,-3-15 2-16,-2-8 2 15,1-8-2-15,-1-10 2 16,-7-8 1-16,-3-4-3 16,-7-3 2-16,-9-7-4 15,-4-9 3-15,-5-12 1 16,-5-6-3-16,-2-9 0 16,-9-6 2-16,-9 6-3 15,-6 2-2-15,-9 9 9 0,-4 14-9 16,-20 5 2-1,-15 11-1-15,-7 5-1 0,-13 10 0 16,-11 6 0-16,-12 8 2 16,-12 9-2-16,-14 8-2 15,-8 9 2-15,-7 10-2 16,-10 5-4-16,2 9-7 16,-2 6-12-16,0 5-15 15,6 10-10-15,4 19-54 16</inkml:trace>
  <inkml:trace contextRef="#ctx0" brushRef="#br0" timeOffset="239922.2246">16028 12009 292 0,'4'-3'16'0,"-4"-16"0"16,0-10 25-16,-4-4-9 15,-11-15-4-15,-5 9-14 16,-2-7 3-16,-8-5-9 15,-7 0 3-15,-5-1 0 0,-7-6 0 16,-4 2-1-16,-9-2 1 16,-11 3-1-16,-8 4-7 15,-5 3 6-15,-10 11-9 16,-4 8 3-16,-7 10-3 16,-10 11 0-16,-3 8 0 15,-4 0 2-15,6 5-2 16,0 17 0-16,8 7 1 15,5 6 2-15,9 11-3 16,8 9 0-16,10 10-3 16,6 12 3-16,5 16-3 15,1 17 2-15,5 16 1 0,9 11 0 16,6 14-1-16,13 4 1 16,9 7-4-16,10-1 4 15,13-1 1-15,1-2-1 16,10-4-3-16,19-4 2 15,8 2 0-15,2-12 1 16,9-8 0-16,7-11-2 16,1-9 1-16,12-15 1 15,2-9 0-15,12-10-2 16,9-7 2-16,9-11-2 16,4-12 0-16,4-8 0 15,5-15 2-15,-2-13-1 16,2-9 1-16,-5-3 1 0,2-22 1 15,-3-22-1 1,0-18 2-16,10-15 0 0,-1-11 2 16,5-12 0-16,-4-13-3 15,-4-11 0-15,-5-5-1 16,-7-10 1-16,-12-5 1 16,-13-2-1-16,-15 2-1 15,-11-2 3-15,-21 2-4 16,-14 1-1-16,-15-4 0 15,0 1 1-15,-26 10 0 16,-16 12-3-16,-10 16 3 16,-13 13 0-16,-9 18-3 0,-20 14-3 15,-6 16-4-15,-11 13-12 16,3 3-37-16,-1-7-166 16</inkml:trace>
  <inkml:trace contextRef="#ctx0" brushRef="#br0" timeOffset="244103.6296">1972 1786 269 0,'-15'-26'26'16,"-6"13"17"-16,-9 2-17 15,5 4 6-15,6 1-15 16,10 1-1-16,4 3 4 16,4 2-4-16,1 0-7 15,0 0-9-15,0 0-5 0,0 0-2 16,0 16-1-16,15 14 8 15,7 9 0-15,8 10 2 16,6 1-1-16,5-2 0 16,1-2-1-16,6-3 0 15,-2-6 1-15,0-3-1 16,-1-1 0-16,-3-3 0 16,-2-3-1-16,-7-3-1 15,0-6-1-15,-8-5-2 16,-4-2-5-16,-3-8-7 15,-9-3-27-15,-3-9-78 16</inkml:trace>
  <inkml:trace contextRef="#ctx0" brushRef="#br0" timeOffset="244327.3248">2333 1732 260 0,'-12'0'32'0,"0"3"-11"16,-10 26 4-16,-11 24 0 16,-9 20-11-16,-10 14 0 15,-6 12-3-15,3-1 3 16,8 3-10-16,7-4-3 16,13-6-1-16,5-8-4 0,14-16-16 15,7-12-5 1,1-23-27-16</inkml:trace>
  <inkml:trace contextRef="#ctx0" brushRef="#br0" timeOffset="244532.4697">2703 2543 36 0,'0'36'75'16,"0"-5"-65"-16,6-6-10 15,0-4-17-15,7-6-11 0,-2-5-35 16</inkml:trace>
  <inkml:trace contextRef="#ctx0" brushRef="#br0" timeOffset="244906.4536">3607 1410 330 0,'0'0'8'0,"5"0"-7"15,5 11 0-15,5 11 3 16,9 7 11-16,4 0-6 15,2 4-2-15,0-3-2 16,1 4 1-16,5-3-4 16,0-5-2-16,3-2-5 0,1-10-9 15,-1-11-8-15,1-3-56 16</inkml:trace>
  <inkml:trace contextRef="#ctx0" brushRef="#br0" timeOffset="245252.7103">4325 1406 203 0,'-21'0'110'15,"-12"5"-107"-15,-10 17 6 16,-8 7 18-16,-1 9-6 16,0 0-11-16,10 0 1 15,12-9 2-15,9-4-13 0,12-4 0 16,9-7-4-16,0-2-5 15,5 0-1-15,11 0 1 16,7 3 2-16,2 4 7 16,2 4 2-16,-2 9 0 15,2 5 1-15,-9 5 2 16,3 3 1-16,-5 5 4 16,-4 1 4-16,-3 0-3 15,3 1-3-15,-3 1-8 16,0 1 1-16,0-1-1 15,6-3-1-15,-3-6-5 16,7-8-7-16,2-11-10 16,3-17-55-16</inkml:trace>
  <inkml:trace contextRef="#ctx0" brushRef="#br0" timeOffset="245438.2429">4771 2298 73 0,'9'33'106'0,"1"2"-54"16,1-1-35-16,-2 3-17 16,-3 1-14-16,1 1-11 15,-7-1-24-15</inkml:trace>
  <inkml:trace contextRef="#ctx0" brushRef="#br0" timeOffset="246015.138">1711 3416 107 0,'-6'-2'237'0,"6"2"-226"15,0 0 2-15,0 0-6 16,0 0-7-16,13 3-2 16,14 18 2-16,15 9 10 15,7 4-2-15,8 3 1 16,3 0 2-16,1-1 1 16,6-3-6-16,-6-4-1 15,0 2-1-15,-2-5-3 16,-9-3 0-16,-4-1-1 15,-10-3-2-15,-3-5-1 16,-8-1-5-16,-8-6-6 16,-8-7-5-16,-5 0-44 15,-4-15-242-15</inkml:trace>
  <inkml:trace contextRef="#ctx0" brushRef="#br0" timeOffset="246226.2394">2466 3216 341 0,'0'11'14'16,"-9"23"-14"-16,-9 16 20 15,-7 14 4-15,-1 5-7 16,-4 4-6-16,-1 2-1 16,1-2-3-16,2-2-2 15,1-7-5-15,8-7-2 0,5-14-15 16,8-10-9-16,6-12-29 15,0-18-162-15</inkml:trace>
  <inkml:trace contextRef="#ctx0" brushRef="#br0" timeOffset="246517.1672">2845 3634 146 0,'37'0'32'0,"-10"5"-7"15,-6 5 10-15,-5 4 4 16,-10 6 3-16,-6 3-11 16,0 8-1-16,-9 8-3 0,-15 5-4 15,-4 1-6-15,6-4-7 16,5-12-4-16,7-9-6 16,7-7 0-16,3-4-9 15,0-1-1-15,24-1 10 16,10-4 2-16,15-3 6 15,18-5-2-15,5-17-2 16,7-4-4-16,5-4-2 16,-2-3-12-16,-2-7-29 15,-5-5-221-15</inkml:trace>
  <inkml:trace contextRef="#ctx0" brushRef="#br0" timeOffset="246803.2203">4255 2941 295 0,'-2'11'21'15,"2"8"-9"-15,3 6-12 16,12 4 13-16,6 7 0 16,6 0-7-16,3-3 2 15,1-1-4-15,-1-4-4 0,3-4-3 16,0-7-14-16,-5-7-17 16,5-10-50-16</inkml:trace>
  <inkml:trace contextRef="#ctx0" brushRef="#br0" timeOffset="247171.2002">4859 2903 237 0,'0'0'105'0,"0"0"-78"16,-21 11 14-16,-7 16-6 15,-17 11-23-15,-1 2-3 0,4 1 1 16,9-4-6-16,9-11-4 15,9-7-3-15,11-7-6 16,4 1-3-16,0-4 1 16,0 4 5-16,15 3 5 15,0-1 1-15,1 7 0 16,5 2 1-16,-6 3 0 16,1 4 0-16,-4 3 4 15,-4 5 1-15,2 5-1 16,-4 1 1-16,0 3 0 15,-3-4-1-15,3-2 0 16,-3-6 1-16,4-5-4 16,-2-4-2-16,1-8-3 0,0-7-2 15,-3-6-7-15,3-6-6 16,1 0-31-16,1-14-251 16</inkml:trace>
  <inkml:trace contextRef="#ctx0" brushRef="#br0" timeOffset="247537.1444">5208 3482 111 0,'13'0'79'0,"-5"0"-32"15,1 0 4 1,-6 0-16-16,0 4-12 0,-3 4-4 15,0 3-5-15,0 10 6 16,-6 3 7-16,-6 7-15 16,-6-2-5-16,0 0-3 15,2-5 0-15,5-3 0 16,1-2-3-16,4-5-1 16,6-3 0-16,0 2-3 15,0-6 2-15,6 1-1 16,10-2 2-16,5-5 3 15,8-1 0-15,2 0 4 0,15-16-2 16,-1-3 1-16,4 3-6 16,-4 3 0-1,-8 3-7-15,-10 5 1 0,-12 4-14 16,-15 1-70-16</inkml:trace>
  <inkml:trace contextRef="#ctx0" brushRef="#br0" timeOffset="248093.9389">1978 5744 50 0,'10'15'49'15,"10"0"-14"-15,7 5 4 16,7 2 19-16,5 2-12 16,10-2-5-16,0 2-18 15,2-1-1-15,1 2-1 16,-1 5-12-16,-5 0-2 16,-1 1-5-16,-8-1-2 0,-4-7-8 15,-3-1-1-15,-8-7-9 16,-5-11-7-16,-11-4-103 15</inkml:trace>
  <inkml:trace contextRef="#ctx0" brushRef="#br0" timeOffset="248513.433">2466 5498 295 0,'0'0'22'0,"0"0"15"15,0 0 22-15,0 3-33 16,0 19-18-16,-3 18 0 16,-8 16 13-16,-8 13-13 15,0 6-3-15,-7 6-2 0,1 3 0 16,-8 7-1-16,3-7 0 15,5-6-2-15,4-16-3 16,9-11-12-16,2-7-12 16,8-12-31-16,2-18-215 15</inkml:trace>
  <inkml:trace contextRef="#ctx0" brushRef="#br0" timeOffset="248924.8301">2861 5964 93 0,'8'34'108'16,"-2"4"-33"-16,7 1-28 16,-4 1-21-16,6-7-4 15,-3-3-6-15,0-5-10 16,1-7-3-16,-4-10-3 15,-3-8-3-15,-3 0-10 16,-1-11 13-16,-2-19 19 16,4-11-14-16,2-6-1 15,0 8-4-15,6 3 2 16,1 9-1-16,1 11 4 16,-1 5-1-16,2 8-4 0,3 3-2 15,0 0-3-15,6 4 5 16,-2 15 8-16,5 5 2 15,-3 5-1-15,-3-2-3 16,1-1-3-16,-5-2 1 16,-1-6-3-16,-4-3-1 15,1-8-1-15,-5-3-3 16,-2-4-13-16,3-6-19 16,4-25-187-16</inkml:trace>
  <inkml:trace contextRef="#ctx0" brushRef="#br0" timeOffset="249293.4774">4719 4926 217 0,'0'0'195'16,"0"4"-195"-16,0 13 0 15,10 6 1-15,8 8 8 16,3 3-4-16,4-1-3 16,5-2 0-16,1 0-2 15,2-4-2-15,0-8-8 16,-3-9-16-16,1-10-52 16</inkml:trace>
  <inkml:trace contextRef="#ctx0" brushRef="#br0" timeOffset="249675.3101">5238 4858 145 0,'-27'24'204'16,"-7"12"-200"-16,-5 5 24 16,-7 1-2-16,7-3-8 15,6-3 0-15,14-11-9 16,5-3-9-16,5-6-3 15,6-3 1-15,3-4-6 16,0-3-11-16,0 1-10 16,12 1-10-16,2 0 6 15,8 5 11-15,-1 7-4 16,-3 2 9-16,4 10 13 16,-4 2 4-16,0 3 0 0,-3 1 6 15,-3-3 14 1,1 5-6-16,1 0 1 0,-2 1-7 15,1-2-4-15,-1-1-4 16,0-9 3-16,-3-7-3 16,0-3-1-16,0-8-2 15,-2-8-7-15,1-3-12 16,-2-3-25-16,3-18 1 16,-2-10-91-16</inkml:trace>
  <inkml:trace contextRef="#ctx0" brushRef="#br0" timeOffset="250065.68">5381 5481 104 0,'3'0'62'16,"0"0"-42"-16,3 1 31 15,3 14-8-15,0 3-3 0,0 9 1 16,0 3-15-16,1 3-10 16,-1 4 2-16,-4-5-10 15,1-6-8-15,-3-12 5 16,-3-5-3-16,0-8-2 15,0-1 1-15,3 0-1 16,4-19-2-16,-1-10-11 16,11-9 10-16,2 5 3 15,0 6-2-15,-2 6 2 16,-1 9 0-16,-1 6 2 0,-3 6 0 16,0 0-1-1,0 0 3-15,3 6 0 0,-3 10 1 16,4 4-1-16,-1 4 3 15,0 1-4-15,0-2 1 16,1 2 1-16,-2-5 2 16,-1-2-3-16,-4-5 1 15,-3-4-5-15,2-4-1 16,-4-5-3-16,-1 0-3 16,-3 0-5-16,0 0-12 15,3-5-53-15</inkml:trace>
  <inkml:trace contextRef="#ctx0" brushRef="#br0" timeOffset="255007.4672">1368 1857 269 0,'0'0'36'16,"-9"0"4"-16,-5 2 4 15,-11 17-24-15,-8 5-8 16,-4 9-3-16,-5 4-2 16,3-3-1-16,2-3-1 0,7-5-1 15,8-6-4-15,4-2 0 16,3-5-2-16,9 0 1 15,0-1-1-15,6-4-5 16,0 6-2-16,0-4 7 16,3 3 0-16,6-4 2 15,0 0-2-15,0-4 2 16,-3 0 2-16,-3-3-2 16,-2 0 0-16,1-2 0 15,-2 0 2-15,0 0-2 16,0 0 1-16,0 0-1 15,0 0 1-15,0 0-1 0,0 4-2 16,-3 2-11 0,-12 2-70-16,-6-2-209 0</inkml:trace>
  <inkml:trace contextRef="#ctx0" brushRef="#br0" timeOffset="255405.5184">683 2034 196 0,'0'0'49'15,"0"0"-19"-15,0 0-3 0,0 0-16 16,0 0-8-16,0 0-3 15,0 0 0-15,13 8 0 16,4 4 4-16,2 1 0 16,1 1 2-16,-1 0-2 15,5-2 1-15,-2-1 0 16,5 0 0-16,0-1 5 16,-2-3-6-16,-4-1 3 15,-1-3-4-15,-7 1 2 16,-4-4 2-16,-6 2-3 15,0-2-2-15,-3 0 0 16,0 0 2-16,0 0-1 0,0 0-2 16,0 0-1-16,0 0-9 15,0 0-16-15,0-12-87 16</inkml:trace>
  <inkml:trace contextRef="#ctx0" brushRef="#br0" timeOffset="255750.4">1044 2140 7 0,'9'22'87'0,"6"6"-40"0,-3 4-7 15,-3 4-6 1,4 3-4-16,1 1 6 0,-1 2-15 15,-1-2-6-15,-3-3 3 16,1 0-7-16,-2-4-5 16,-2 0-1-16,3 0 6 15,-2-2-4-15,-1-7-3 16,-3-5-2-16,0-4 1 16,-1-5 0-16,-1-3 1 15,-1-3 1-15,0-4-5 16,0 0 1-16,0 0-1 15,0 0-1-15,0 0 1 0,0 0-8 16,0-2-3 0,0-14-53-16</inkml:trace>
  <inkml:trace contextRef="#ctx0" brushRef="#br0" timeOffset="256014.1727">1368 2478 37 0,'10'24'99'16,"-1"2"-31"-16,-1 0-28 16,0 1-4-16,0-3-17 15,-2-4-7-15,0 1-3 0,-3-6-7 16,0-4 0-16,-1-2-2 15,-2-6 0-15,0-2-1 16,0-1-4-16,0 0 3 16,-2-5-19-16,-16-19-194 15</inkml:trace>
  <inkml:trace contextRef="#ctx0" brushRef="#br0" timeOffset="256507.0634">771 1758 194 0,'-9'-4'46'16,"4"-3"-4"-16,-2-2-5 16,1-3-9-16,2 1-12 15,-1-7-3-15,2-2-2 16,3-3-2-16,0-8-5 16,0-2 1-16,12-1-2 0,6-9 1 15,3-2-4-15,1 3 1 16,2 7-1-16,-5 8 0 15,-8 11 0-15,-5 8-1 16,-3 8 0-16,0 0-5 16,0 0-3-16,7 4-3 15,2 14 11-15,3 8-3 16,3 1 4-16,0 3 2 16,6 0 1-16,-6-4 0 15,4-2-2-15,0-5-1 16,-5-2 1-16,1-4-1 15,-6-1 0-15,-3 2-1 0,1-4-1 16,-1 3-6 0,-3 4-21-16,-6-1-131 0</inkml:trace>
  <inkml:trace contextRef="#ctx0" brushRef="#br0" timeOffset="257603.4782">696 3699 189 0,'-7'-10'39'16,"4"6"5"-16,3 4 9 0,0 0-1 16,-3 0-19-1,3 0-14-15,0 0-5 0,0 0-10 16,0 0-1-16,0 0-3 15,6 5-1-15,15 8 1 16,1 5 5-16,5-2-2 16,0 5-2-16,-3-3 3 15,1 1-3-15,-1-1 1 16,3-2-2-16,-6-1 0 16,4 1 0-16,-4-3-3 15,-2 1 1-15,-4-6-3 16,-4 1-5-16,-1-6-19 0,-2-3-38 15,-4-1-88 1</inkml:trace>
  <inkml:trace contextRef="#ctx0" brushRef="#br0" timeOffset="258037.1263">1187 3559 64 0,'0'0'98'0,"0"0"-59"16,-4 9 20-16,-7 10-6 16,-8 10-16-16,-7 4-11 15,-2 1-9-15,1-5-3 16,5-5-4-16,7-7-7 16,3-1 2-16,6-5-5 0,3-2-5 15,3 2 3-15,0 0-12 16,0 5 4-16,6 6 7 15,9 1 3-15,3 2-2 16,3 4 4-16,-3 2-1 16,3 4 0-16,-2 2 0 15,-1 2 1-15,0 2-2 16,-3 0 5-16,-2 0-2 16,1-3-2-16,-1-2 2 15,-4-6-3-15,0-1 0 16,0-7 2-16,-3-4-2 15,-5-10 0-15,1-3-1 0,-1-3 0 16,-1-2 1-16,0 0 0 16,0 0 0-16,0 0-3 15,0 0-3-15,0 0-7 16,0-10-177-16</inkml:trace>
  <inkml:trace contextRef="#ctx0" brushRef="#br0" timeOffset="258509.957">1429 4125 43 0,'21'0'69'16,"7"1"-19"-16,2 2-9 16,3 6-15-16,-3 0-11 15,-8 4-8-15,-4 0 0 16,-3 6 4-16,-9 5 0 15,-6 5 12-15,0 6-3 16,-9 9 4-16,-15 0-2 0,3-6-11 16,3-9-7-16,8-11-1 15,4-11 1-15,6-5-4 16,0-2-10-16,0 1-6 16,6-1 14-16,18 0 2 15,4 0 6-15,5-17 4 16,1-5-5-16,-1-2-1 15,3-4-4-15,-5 2-2 16,-4-4-4-16,-6 3-6 16,-9 1-30-16,-8 1-148 15</inkml:trace>
  <inkml:trace contextRef="#ctx0" brushRef="#br0" timeOffset="258952.9704">656 3527 203 0,'0'0'58'16,"0"0"-24"-16,0 0 11 16,0-19-8-16,0-15-30 15,3-8-3-15,12-7 0 16,3 0-2-16,0 7 0 16,-6 11-2-16,1 11 1 15,-5 8-1-15,-4 9-1 16,2 3-2-16,0 0-4 15,6 0-3-15,7 18 1 16,1 7 5-16,7 2 4 16,-2 3 5-16,3-5-2 15,-1-4 1-15,-2-3-4 16,-5-5 3-16,-1-2-6 0,-5-4 3 16,-1-6-6-1,-4-1-6-15,0 0-13 0,0-6-78 16</inkml:trace>
  <inkml:trace contextRef="#ctx0" brushRef="#br0" timeOffset="259717.5352">1347 1276 288 0,'-5'-3'46'0,"4"-1"-11"16,-2-1-4-16,3-7-10 16,0-7-8-16,7-15-10 15,26-16 0-15,20-16 0 16,15-9 2-16,11-1-3 16,6-1 1-16,3 13-1 15,9 8-2-15,-3 8 2 16,2 6-2-16,-8 11-2 15,-5 9 1-15,-2 11-1 0,-2 7-2 16,1 4 3 0,-2 0 0-16,4 0-1 0,2 0 2 15,2 3 1-15,2 6-1 16,-1 4 0-16,2 3 1 16,-1 6 0-16,-4 4-1 15,-5 6-4-15,-15 5 2 16,-4 0 0-16,-10 2 2 15,-6-6 0-15,-10-1 0 16,-7-4 2-16,-8-6-2 16,-8-5 2-16,-8-6-2 15,-3-8 0-15,0-3 1 16,0 0-1-16,-3 0 6 16,-2 0 2-16,2 0-3 15,-3 0-4-15,-4 0-1 0,-4-1-5 16,-8-1-31-16,-11 2-69 15</inkml:trace>
  <inkml:trace contextRef="#ctx0" brushRef="#br0" timeOffset="260745.114">1486 5099 80 0,'49'2'58'0,"6"-2"-23"15,17 0 2-15,8 0-5 16,11 0-4-16,-1-5-7 16,1-1-10-16,0 3-7 15,-6 3 3-15,6 0-4 0,-5 0-3 16,-1 0 1-16,-1 0 0 15,1 0 0-15,0-8 2 16,3-3-1-16,9 0 1 16,6-3 0-16,6 3-1 15,-6-4-1-15,-6-3 1 16,-12 0-2-16,-5-4 2 16,-8-4-2-16,-3-8 0 15,-5-10 2-15,7-9-2 16,1-6 0-16,3-3 1 15,-4 2-1-15,-5 2 1 16,-5 2 0-16,-6 1-1 0,-4-1 0 16,4 1 2-1,-7 1 0-15,-5 3-2 0,-4 4 0 16,-3 1 0-16,-3 7-1 16,-6 3 1-16,-8 6 0 15,-7 9 0-15,-5 5 1 16,-4 5-2-16,-3 3 2 15,0 1-2-15,0 0-10 16,0 2-29-16,-10 2-136 16</inkml:trace>
  <inkml:trace contextRef="#ctx0" brushRef="#br0" timeOffset="286686.3127">19544 12155 287 0,'10'-2'33'15,"-5"-3"-13"-15,-5 5 24 16,0 0 1-16,0 0-14 16,0 0-6-16,0 0-10 15,0 0-2-15,0 18-9 16,-17 27 4-16,-18 21 11 16,-18 22-8-16,-22 14-5 15,-16 8-3-15,-13 8 4 16,-7 3-7-16,2 5 0 15,4-6 1-15,7-3 2 16,13-13-3-16,18-20 0 16,19-15-2-16,9-14 0 0,20-14-4 15,7-16-1-15,10-13-8 16,2-8-11-16,0-4-25 16,9-19-74-16,15-22-120 15</inkml:trace>
  <inkml:trace contextRef="#ctx0" brushRef="#br0" timeOffset="287217.822">18736 12582 369 0,'0'-5'27'15,"0"5"-14"1,-3 0 22-16,-11 14-11 0,-11 21-16 15,-10 20 0-15,-8 14-1 16,1 12-1-16,-1 8-1 16,1-2 4-16,6 1-7 15,7-7 0-15,5-9 0 16,12-15-2-16,9-13-1 16,3-5 0-16,1-4 0 15,20-3-1-15,10 4 1 16,8-2 1-16,13-2 0 15,8-7 1-15,10-6-1 0,7-8 1 16,9-3 0 0,5-1-1-16,4-6 0 15,3-1 0-15,-4 0 0 0,-13 0 0 16,-10-8 0-16,-21 0 0 16,-18 2 0-16,-22 5 0 15,-8-9 1-15,-2-6 10 16,0-12-2-16,-18-10-6 15,-12-2-1-15,-15-10 3 16,-10-10 2-16,-14-9-5 16,-5-9 3-16,-5-10 0 15,-1 5-2-15,2 2 2 16,3 11-2-16,9 7 0 0,12 11 5 16,14 12-8-1,9 4-6-15,5 9-1 0,9 3-11 16,5 5-32-16,4 1-125 15</inkml:trace>
  <inkml:trace contextRef="#ctx0" brushRef="#br0" timeOffset="361107.0927">18291 16567 178 0,'-6'0'53'0,"3"0"-46"16,-4 0 3-16,7 0 7 16,0 0-8-16,0 0-5 15,13-2 9-15,6-3 8 16,7-3 0-16,3 1 1 15,3-4-4-15,2 4-4 16,2 3-5-16,-8-6 3 0,6 2-7 16,4 1 7-16,4-2-5 15,1 0 0-15,5 4-2 16,1-6-1-16,5 4 1 16,4-3-2-16,5-1 4 15,5 0-2-15,4-2 0 16,-2 2-2-16,6 0-1 15,-3 0-2-15,-3 4 2 16,-3-3-1-16,-4 3-1 16,-12-5 0-16,-2 2 0 15,-3-2 2-15,-4 2-2 16,-6-2 0-16,-7 5-2 0,-7-1 2 16,-11 1-2-16,-5 5-1 15,-4 2-3-15,-2-2 0 16,0 2-5-16,-11 0-41 15,-13 0-54-15,-8 8-51 16</inkml:trace>
  <inkml:trace contextRef="#ctx0" brushRef="#br0" timeOffset="361348.1369">18428 16858 124 0,'0'3'28'0,"18"-3"-27"16,18 3-1-16,14-3 5 16,15 0 0-16,6-10-3 15,11-9-2-15,8-6 0 16,5-1-5-16,7-4 0 15,10-6-24-15</inkml:trace>
  <inkml:trace contextRef="#ctx0" brushRef="#br0" timeOffset="405690.3362">27988 9165 50 0,'-20'21'4'16,"-13"-2"-4"-16,-9-5 7 16,-7-11 1-16,-3-3-7 15,2-13-1-15</inkml:trace>
  <inkml:trace contextRef="#ctx0" brushRef="#br0" timeOffset="408013.2139">27223 9048 162 0,'-11'-8'13'15,"0"1"4"-15,0 0 11 0,4 2-1 16,-2 1 0 0,3 0-2-16,1 2 2 0,4 2 11 15,1-3-14-15,-2 3-4 16,2 0-6-16,-3 0-11 15,-4 18-3-15,-2 7 0 16,0 6 4-16,3-3-4 16,3-6-3-16,3-8 2 15,0-3-5-15,1-3 4 16,12-6-2-16,4-2 4 16,9-3 5-16,2-19 2 15,5-6-3-15,-8-4-4 0,-5-2 5 16,-11 1-2-1,-6 2 4-15,-3 2-5 0,0 7 4 16,-15 7 0-16,-5 5 4 16,-2 6-1-16,-4 4-3 15,0 0-4-15,0 3 0 16,6 12 1-16,6-4-3 16,6 5-1-16,7-3-4 15,1-1 0-15,0 0 1 16,9-7 3-16,6-1 1 15,6-4 1-15,3 0 1 16,-2 0 4-16,-5-11-3 16,-4 0 1-16,-9 0 1 15,-4-2 1-15,0 1-2 16,0 1 1-16,-16 0-4 0,-2 7 5 16,-6 4-5-16,-1 4-1 15,0 14 0-15,4 4-1 16,6 0 1-16,7 0-3 15,8-4-1-15,0-5-3 16,6-3 7-16,15-3-1 16,5-7 0-16,9 0 1 15,2-10 2-15,4-14-2 16,-5-3 0-16,-8-1 2 16,-12 3-2-16,-11 3 4 15,-5 0-3-15,0 8 2 16,-16 3-3-16,-9 3 0 0,-3 8 0 15,-6 0-1-15,-2 9 0 16,3 11 1-16,7 3 1 16,9 1-1-16,8-2-1 15,9-3-3-15,0-1 0 16,6-1 1-16,14-7 1 16,10-7 2-16,6-3 2 15,3 0-2-15,0-6 0 16,-4-13 1-16,-13 5-1 15,-10-1 1-15,-9-1 4 16,-3 2-2-16,-5-1-3 16,-17 3-1-16,-10 9 1 0,-8 3 1 15,0 0 0-15,0 16-1 16,3 6 2-16,9 0-1 16,11 0-1-16,9-3-2 15,8-3-1-15,0-1-3 16,6-4 4-16,16-2 2 15,10-6 1-15,5-3-1 16,5 0 0-16,0-8 0 16,-5-7 2-16,-10-3-1 15,-12 3 1-15,-11 0 0 16,-4 1 2-16,-3 4-4 16,-16 1 2-16,-11 5-4 15,-5 4 3-15,2 0-1 0,3 1 1 16,10 11-1-16,9-2 0 15,6 4-2-15,5-1-3 16,0 1 4-16,0 1-1 16,16-5 1-16,5-2 1 15,6-5 0-15,4-3 1 16,1 0 1-16,-4-3-1 16,-6-8 0-16,-11-3 2 15,-5-1 5-15,-6-3-3 16,0-1 0-16,-20 0-5 15,-8 5-1-15,-6 5 1 16,-2 3 1-16,0 6 2 16,5 0-3-16,4 14 0 0,6 6-2 15,5 2 2 1,7 2-3-16,7 0 0 0,2-3 1 16,0 1-3-16,11-3 4 15,10-5 0-15,4-3-1 16,5-7 1-16,-1-4 0 15,1 0 0-15,-3-4 1 16,-6-14 2-16,-4 0-1 16,-11-6 1-16,-6 0 3 15,0 2-2-15,-19 0-3 16,-9 7 0-16,-5 5-1 16,-1 4 1-16,3 6 0 15,5 0 1-15,7 2-1 16,5 9 0-16,7 2-1 0,6 2-5 15,1 1 3-15,0-1 1 16,19-2-1-16,6-5 3 16,8-8 0-16,5 0 0 15,-3 0 0-15,-2-1 0 16,-10-9 0-16,-8 0 0 16,-8-3 4-16,-6-2-1 15,-1-1 3-15,-1 1-2 16,-15-1-2-16,-5 9-2 15,0 0 2-15,-2 6 1 16,3 1-2-16,1 0-1 16,5 1 0-16,3 10-3 15,5 1 3-15,5 1-3 0,1-1-2 16,0 1 4-16,7-4 0 16,11-2 0-16,3-4-2 15,4-3 3-15,2 0 1 16,-2-8 2-16,-6-9-3 15,-5 1 1-15,-9-2 2 16,-5 0-2-16,0-3 4 16,-3 6-2-16,-13 3-2 15,-4 4-1-15,-2 5 1 16,-4 3-1-16,3 0 0 16,-2 16-2-16,3 6-1 15,3 7 2-15,8 1 1 0,8-1-1 16,3-5-2-1,0-2 2-15,11-3 0 0,5-8 1 16,2 0-2-16,0-8 1 16,-3-1 0-16,-2-2 1 15,-5 0 1 1,-2-2 2-16,-2-15 3 0,-2-2-1 16,-2-3-2-16,0 0-1 15,-9 3-2-15,-8 3 0 16,-4 4 1-16,2 5-1 15,0 7 0-15,2 0-2 16,2 3 0-16,-1 13 1 16,5 6 0-16,5 3 0 15,4-4 0-15,2 1-6 0,4-4 7 16,13-2-1-16,5-6-1 16,3-6 1-16,3-4 1 15,4 0-1-15,-1-3 2 16,-5-12-1-16,-4-4 1 15,-7 1-1-15,-9-1 2 16,-6-1 1-16,0 1 2 16,-11 1-5-16,-11 5 0 15,-2 6 0-15,-4 5-2 16,1 2 2-16,0 0 0 16,6 9 0-16,5 7 0 0,5 1-1 15,8 0-3 1,3 3 1-16,0-1-2 0,6-4 4 15,11 2-3-15,4-5 1 16,1-4-4-16,3-6-10 16,-4-2-57-16,-7 0-191 15</inkml:trace>
  <inkml:trace contextRef="#ctx0" brushRef="#br0">10740 2067 101 0,'-6'0'32'16,"-4"0"-14"-16,-2-1 29 15,6-6-4-15,-3 0-8 16,6 0 0-16,-3 4-11 16,3 2 1-16,0-2-2 15,-3 0-3-15,-1 3-5 0,1-1-3 16,-2 1-4-16,-1 0-3 16,-4 0-4-16,-5 7 1 15,-3 11-2-15,2 4 0 16,2 7 0-16,1 1-1 15,7-2 0-15,6-5-2 16,3-1 0-16,0-8-3 16,0-1-3-16,3-6-1 15,9-1 7-15,5-6 3 16,6 0 0-16,1-18 6 16,6-10 0-16,0-8-3 15,-8 0 1-15,-4 2-3 16,-9 2 5-16,-9 7-3 15,0 1-3-15,0 4 0 0,-9 1 5 16,-9 5-4-16,0 3 0 16,-3 3 0-16,2 6 1 15,1 2-1-15,3 0-2 16,6 0 0-16,0 13-2 16,-1 9 2-16,4 9-2 15,2-2 3-15,4-1-1 16,0-1-1-16,10-5-2 15,6-5 2-15,2-5-3 16,0-5 3-16,1-6 2 16,-2-1 0-16,-1 0 4 15,-4-16-4-15,-3-5 5 0,0 3-3 16,-9-1 0-16,0 5 1 16,-5 3 1-16,-8-3-2 15,-6 9-2-15,2 2 0 16,1 3 0-16,1 0 0 15</inkml:trace>
  <inkml:trace contextRef="#ctx0" brushRef="#br0" timeOffset="661451.9161">17577 7563 171 0,'-6'-10'23'15,"-5"-5"-23"-15,-1 1 16 16,-1 6 22-16,-3-1-15 16,9 3 5-16,0 2-1 15,1 1-9-15,3 0-1 16,0 3-5-16,3 0-2 16,-3 0-6-16,-2 0-3 15,-1 10-1-15,-4 8 0 16,1 5 1-16,3-1-1 0,0 0 0 15,6-6-1-15,0-4 1 16,0-7-1-16,3 2-5 16,6-3 2-16,6-4-3 15,3 0 2-15,-1 0 5 16,-2-4 0-16,-2-10 2 16,-6-1-1-16,-1 3 0 15,-6 2 3-15,0-1-2 16,-3 1 0-16,-7 6 0 15,-4-4-1-15,0 4 6 16,3 4-2-16,-2 0-1 16,6 0-4-16,1 0 0 15,5 0 0-15,1 0 0 0,0 0-4 16,0 0-8-16,0 0-1 16,7 0 7-16,7 0-2 15,-2 0-13-15,1 4-70 16</inkml:trace>
  <inkml:trace contextRef="#ctx0" brushRef="#br0" timeOffset="662689.9813">16775 10094 127 0,'-2'0'35'0,"2"0"-32"15,-1 0 1-15,1 0 6 16,0 0-3-16,-4 3 5 15,4 4 0-15,0 4-2 16,0 0 1-16,0-1-4 16,0 1-1-16,0 0 4 15,0-2-7-15,5-2-2 0,1-3 1 16,2-1-1-16,3 1 2 16,-1-4 0-16,-1 0 1 15,-2 0-1-15,5 0 0 16,-1-11 5-16,-2-6 6 15,-2-3-9-15,-6 2 0 16,1 3-2-16,-2 5 7 16,0 2-6-16,-7 3 1 15,-5 2-3-15,-5 3 5 16,-2 0 3-16,-5 3-8 0,2 10 0 16,-1 1-1-1,7-3-1-15,7 0 2 0,6-4-2 16,3 1-2-1,0-1 1-15,0-2-1 0,13-3-1 16,6-2 2-16,7 0-1 16,0 0 1-16,-3 0 1 15,3-11 0-15,-9 0-1 16,-5 4 1-16,-4-1 0 16,-7 1 0-16,-1 4 2 15,0-5 1-15,0 8 2 16,-6-4 0-16,-6 4-4 15,1 0 2-15,-1 0-3 16,1 0 1-16,2 0-1 16,5 0 1-16,2 0-1 15,2 0 0-15,0 0-2 16,0 0 2-16,0 0-6 0,0 0-1 16,0 0 5-16,0 0 1 15,0 0 0-15,0 0 0 16,0 0 1-16,0 0 0 15,0 0 1-15,0 0-1 16,0 0 1-16,0 0-2 16,0 0 2-16,0 0 0 15,0 0-1-15,0 0-1 16,0 0-1-16,0 0-13 16,3 0-37-16,5 0 8 0,3 0-97 15</inkml:trace>
  <inkml:trace contextRef="#ctx0" brushRef="#br0" timeOffset="663843.1496">16844 10203 9 0,'-7'-1'19'0,"4"-1"-6"16,2 2 20-16,-2-1-5 15,3 1-6-15,0 0-9 0,-1-3-6 16,1 3-1-1,0 0 1-15,-2-3-2 0,2 2 2 16,-1-2 2-16,-2-1 2 16,0 4 5-16,0-4-1 15,0 3-6-15,0-2 7 16,-3 0-11-16,-1-2-4 16,-1 2 4-16,-1 0-4 15,4 3 16-15,1 0 12 16,0 0-17-16,1 0-2 15,3 0-7-15,-3 0-1 16,3 0-2-16,0 0-2 16,0 0 1-16,0 0-1 15,0 8 2-15,6-5-2 16,7 1 2-16,4-4-1 0,2 0-6 16,1 0 3-16,6-9-1 15,-7-5 5-15,4 0 3 16,-10-2 0-16,-1 3-3 15,-4 1 0-15,-8 5 4 16,0-2-3-16,0 3 2 16,-3 3 4-16,-12 1-6 15,-6 2 1-15,-3 0-1 16,-1 2-1-16,-2 9 0 16,6 3 0-16,0-2 2 0,5 1-2 15,7-2-1 1,9-3 1-16,0-4 0 0,0 6-2 15,6-5 0-15,14-1 0 16,6-4 1-16,0 0-2 16,3 0 0-16,-3-8-3 15,-6 1 6-15,-4-1-1 16,-6 5 0-16,-7-1 1 16,-3 2 1-16,0 0 9 15,-8-1-9-15,-10 3 0 16,-5 0 0-16,-2 0-1 15,0 7 1-15,3 4-1 16,7-2 0-16,3-7 1 16,7 2-1-16,5 0-4 15,0-2-9-15,10-2 7 16,6 0-1-16,3 0-5 16,4 0 4-16,-6-6-5 0,-3 1 10 15,-2 4-4-15,-9-1 2 16,0 2 0-16,-3 0 2 15,0 0 0-15,0 0 3 16,0 0 2-16,-6 0-1 16,-1 0-1-16,3 0 0 15,3 0 0-15,1 0 0 16,0 0-1-16,0 0-5 16,0 2-5-16,0-2-18 15,0 0 10-15,5 0-16 0,-1 0-6 16,-1 0-11-16,0 0 5 15</inkml:trace>
  <inkml:trace contextRef="#ctx0" brushRef="#br0" timeOffset="665238.9798">16941 10152 14 0,'9'0'24'0,"-2"0"11"16,2 0-18-1,-2 0-2-15,3-5 3 0,-6-5-9 16,-1 3 2-16,-3-1-7 16,0 1 5-16,0-4-3 15,-10 7 9-15,-6-2-10 16,-1 5-5-16,-3 1 1 16,-2 0 2-16,-1 0-1 15,4 1-2-15,-4 9 10 16,6-2-9-16,2 2 3 15,2-2-2-15,3-1 1 16,7 4-2-16,3-4 0 16,0 1-1-16,3-2 0 0,14-1-2 15,-2-2 1 1,5-3-2-16,2 0 1 0,-2 0 4 16,6-6-1-16,-7-6 4 15,-2 1-4-15,-5 0-1 16,-5 4 0-16,-6-1 5 15,-1 1 3-15,0 0-8 16,0-1-4-16,-11 2 4 16,-1 5 1-16,-6-2 1 15,0 3 0-15,-2 0-2 16,4 0 2-16,3 0 2 16,4 3-4-16,4-2 0 0,2-1 2 15,3 3-2 1,0 0-4-16,0 1 4 0,3 4-2 15,8-5-5-15,3 1 1 16,1-4-4-16,2 0 8 16,-2 0 2-16,-1 0-1 15,2-4-4-15,-4 1-1 16,-4-5 5-16,-2 4-2 16,-1 1 0-16,-4 0 3 15,-1 2 1-15,0-2 0 16,0 3-1-16,-6 0 3 15,-4 0-1-15,-3 0-1 16,-4 0-1-16,1 0 1 16,1 3-1-16,1 4 2 15,4-3-1-15,4 0 0 0,3 0-1 16,3-4 0-16,0 3-4 16,0 1 4-16,0-1-3 15,7-2-3-15,5-1 2 16,5 0-5-16,-5 0 4 15,-2 0-3-15,4 0-25 16,-8 0-91-16</inkml:trace>
  <inkml:trace contextRef="#ctx0" brushRef="#br0" timeOffset="666057.0578">27427 8479 10 0,'-5'-22'2'16,"-25"3"15"-16,0 12-16 16,-3 3-1-16,-3 4-2 15,-3 0-4-15,5 0 6 16,3 0 2-16,5 11 5 16,7 8-7-16,2-2-30 15</inkml:trace>
  <inkml:trace contextRef="#ctx0" brushRef="#br0" timeOffset="667017.3385">27132 8834 89 0,'0'0'31'0,"0"0"-19"15,-1 0-7-15,-4 11 1 16,-3 8 1-16,0-5-1 16,2 5-4-16,4-1-1 15,1 0 2-15,1 1-3 16,0-1 1-16,3-2 5 16,13-3-3-16,2-1 4 0,4-5-2 15,7-1 1 1,2-6 0-16,3 0 3 0,-1-3-6 15,-1-7 6-15,-7-6 2 16,-7-2 2-16,-6 3-1 16,-8-2 2-16,-4 2-4 15,0 0 5-15,-6 4-5 16,-13 0-8-16,-6 3 11 16,-8 5-7-16,-3 3 2 15,-5 0-6-15,3 11 0 16,4 7 1-16,9 3-3 15,9 1 1-15,10-3-1 16,6-1 0-16,0-1-2 16,17-7-2-16,10 0 3 15,7-8 0-15,7-2-2 0,3 0 3 16,-3-6-1-16,-6-7-2 16,-12 1 1-16,-9 2 2 15,-6-2 5-15,-7 2-4 16,-1 1 4-16,0 0 2 15,-10 1-3-15,-8 4-2 16,-2 0 2-16,0 4-2 16,-1 0-2-16,6 0 1 15,5 0-1-15,3 0 0 16,6 0-1-16,1 0-2 0,0 0-4 16,0 4 5-1,0 0 0-15,0 0-1 0,0-1 0 16,0 0 2-16,1-2 1 15,2 1-1-15,-3-2 1 16,0 0 1-16,0 0-1 16,0 1 1-16,0-1-1 15,0 0 0-15,0 0 0 16,0 0 1-16,0 0-1 16,0 0 1-16,0 0-1 15,0 0 0-15,0 0-1 16,0 0 1-16,0 0-1 15,2 0 0-15,0 0-2 16,0 0-2-16,1 0-2 16,2 0-17-16,-1 0-51 0,-1 0-109 15</inkml:trace>
  <inkml:trace contextRef="#ctx0" brushRef="#br0" timeOffset="671431.0384">19379 16458 162 0,'-27'-16'13'15,"1"2"-11"-15,1 7 10 16,1-2 10-16,3 3-2 16,8 1-6-16,-4 3 3 15,5-3 15-15,5 3-7 16,0 0 3-16,4 2 3 15,3 0-4-15,0 0-14 0,0 0-8 16,0 0-1-16,0 0-2 16,0 0 1-16,0 0 2 15,0 0-3-15,0 0 0 16,0 0 1-16,-3 0 1 16,3 0-3-16,0 0-1 15,-4 0 1-15,-2 13-1 16,0 7-2-16,-2 2 2 15,6 5-2-15,2-1 0 16,0-1-1-16,0-3 2 16,13-7-3-16,3-4-2 15,6-4 1-15,5-3-3 0,1-4-1 16,2 0 4-16,0-11 5 16,-2-8-2-16,-5-6 2 15,-3 0 1-15,-5 2 0 16,-7 1-1-16,-8 5 2 15,0 0 1-15,-4 6 6 16,-13 0-5-16,-5 2-2 16,-4 4 4-16,-3 5-6 15,0 0 2-15,-3 0-2 16,6 7 1-16,3 5-1 16,10 5-2-16,3 0 1 15,10 0-2-15,0 5 2 16,0-3-3-16,10-1 3 0,11-1-2 15,6-5-5 1,6-5 3-16,1-7 5 0,3 0-3 16,-4 0 3-16,-9 0-2 15,-3-7-3-15,-11-5 2 16,-3 6 1-16,-5-1 2 16,-2-5 7-16,0 5-2 15,-13-3 2-15,-7 5 1 16,-7 2-5-16,-3 3 0 15,-2 0-2-15,-1 0 1 16,1 15-2-16,9-2 1 16,8 3-2-16,7 2-2 0,8 1 2 15,0-1 0 1,2-4-3-16,19-3-7 0,2-3 8 16,10-8 0-16,2 0 1 15,-3 0 1-15,1-4-1 16,-4-10 0-16,-7 4 1 15,-7 5-1-15,-3-2 2 16,-9 6-1-16,-3 1 1 16,0 0 6-16,0 0 1 15,-15 0-7-15,-3 0-1 16,-4 0-5-16,-4 8-2 16,6-1-15-16,6 0-96 15</inkml:trace>
  <inkml:trace contextRef="#ctx0" brushRef="#br0" timeOffset="1.44533E6">29956 6522 85 0,'-74'-40'19'0,"2"-11"0"0,-1-9-12 16,-3-1 0-16,0 13-3 15,-3 0 11-15,-6-3 6 16,-5-4-6-16,5 1-8 16,-5 0 4-16,1 4 2 15,-5 1 4-15,-9 8-7 16,-10 7 0-16,-20 8-5 15,-16 10 0-15,-23 13-1 16,-10 3-3-16,-7 15-1 16,-7 20-1-16,-1 9 1 15,0 8 0-15,1 7-2 16,5 3 2-16,9 8 2 16,8 8-2-16,7 7 0 0,11 9 0 15,5 9 0-15,15 15 1 16,14 13 1-16,12 9 1 15,16 14-3-15,22 0 0 16,26-5 0-16,29 0-8 16,17 1 5-16,38-3 1 15,30 9 2-15,26-7-6 16,23-3-1-16,11-11 1 16,12-12 6-16,8-6 0 15,-2-10 1-15,8-11 1 16,10-13 1-16,11-10-1 15,18-10 3-15,9-12-4 16,5-10 1-16,-1-12-2 16,2-11 3-16,2-8-2 0,2-10-1 15,-1-12 2-15,-12-26-2 16,-15-14 1-16,-18-11 4 16,-7-7 1-16,-13-10 6 15,-4-11 14-15,-4-11-11 16,-14-16-12-16,-15-8-2 15,-16-16 4-15,-21-5-1 16,-13 0 0-16,-19-1 4 16,-13 11-3-16,-18 13-1 15,-9 2 0-15,-27 8-4 16,-28 9-8-16,-18 10-11 0,-24 12 13 16,-21 15-11-1,-12 14-8-15,-3 10-36 0,8 0-67 16</inkml:trace>
  <inkml:trace contextRef="#ctx0" brushRef="#br0" timeOffset="1.44828E6">17132 10046 76 0,'-29'0'32'16,"7"-7"3"-16,4-5-9 16,7 4 14-16,7 1 1 15,4 4-7-15,0 3-12 16,0 0-13-16,0 0-2 16,0 0-6-16,0 0-1 15,0 3-6-15,1 13 6 16,13-2 2-16,4 5-2 15,0-5 0-15,6-5-1 0,1-7-5 16,5-2-1-16,6-8-10 16,1-28 7-16,-1-9 10 15,-3-8 0-15,-10 3 0 16,-9 13 2-16,-14 15-2 16,0 10 2-16,-21 10-2 15,-10 2-4-15,-11 8 4 16,-7 18 2-16,7 3 2 15,2-4 2-15,11-9-1 16,16-6-2-16,10-7-3 16,3-3 0-16,0 0-16 15,23 0-15-15,13-22-16 16,3-13-63-16</inkml:trace>
  <inkml:trace contextRef="#ctx0" brushRef="#br0" timeOffset="1.47872E6">27900 7557 3 0,'0'-16'2'0,"0"-1"5"16,0 3 7-16,2 1 3 16,2 3-6-16,-1 2 2 15,-1 1-7-15,1 3-2 16,-1 2 4-16,-1 1-5 0,-1 1-3 16,0 0 0-16,0 0-2 15,0 0-2-15,0 0-4 16,0 10 5-16,0 3 2 15,0 1-22-15</inkml:trace>
  <inkml:trace contextRef="#ctx0" brushRef="#br0" timeOffset="1.47929E6">27845 7212 38 0,'-9'0'18'0,"5"0"-7"15,1 0-2-15,0 4 8 16,-3-4-1-16,3 0 0 16,1 0-4-16,1 0 1 15,1 0-3-15,0 0 0 16,0 1-1-16,0-1-3 0,0 0-3 15,0 0-2 1,0 0 0-16,0 0 1 0,0 0-2 16,0 0 0-16,0 2 0 15,0-2-1-15,0 0-5 16,-3 1-13-16,-6 5-24 16</inkml:trace>
  <inkml:trace contextRef="#ctx0" brushRef="#br0" timeOffset="1.49283E6">22140 1662 19 0,'-15'-18'89'0,"2"-1"-77"0,-4 1-9 15,2 5 6-15,-1 2 14 16,2-2-1-16,5 4-3 16,1 1 6-16,2 2-4 15,1 3 1-15,2 0-3 16,2 3 0-16,1 0-3 16,-3 0 0-16,3-2-5 15,0 2 4-15,0 0-5 16,0 0 0-16,-3 0 1 15,3 0-2-15,0 0-1 16,0 0-3-16,0 0 1 0,0 0 0 16,0 0-4-1,0 0 0-15,-4 0 3 0,0 0-2 16,-2 0-1-16,-4 0 6 16,-6 0-7-16,-3 0 5 15,-3 2-5-15,-3 4 0 16,-3 5-1-16,-7 3 1 15,-1 2-1-15,2 3 0 16,4-3 0-16,8-1-1 16,8-4 1-16,7-5-2 15,5 1 0-15,0 2-2 16,2 4-1-16,0 3 2 0,0 3 3 16,17 6-1-1,12 0 1-15,0 1 0 0,9-1 0 16,2 2 1-16,0-1 0 15,-1-1-1-15,-1 1-1 16,-6 0 1-16,-2 1 1 16,-8-4-1-16,-2 0 0 15,-10-1-1-15,-1 0 1 16,-4-1 0-16,-4-2-1 16,-1-3 1-16,0-4 2 15,0-1-2-15,0-2 2 16,-6 1 0-16,-9-1 1 15,-7 1 1-15,-9-3-1 16,-4 0-2-16,-5-2-1 16,-9-4 1-16,-2-1-1 0,0 0 0 15,4 0-4-15,8 0 4 16,9 0-1-16,6 0-4 16,7-2 4-16,6-6-7 15,5 2-13-15,6-6-52 16,0-10-176-16</inkml:trace>
  <inkml:trace contextRef="#ctx0" brushRef="#br0" timeOffset="1.49319E6">22479 1394 238 0,'0'0'30'16,"0"0"-30"-16,0 0 0 16,0 4 0-16,0 22 1 15,0 12 13-15,0 11 9 16,0 7-5-16,0 4-8 15,0 9 2-15,0 8-4 16,0 0 5-16,0-3-7 16,0-7-4-16,0-6-2 15,0-2 0-15,0-2-4 0,0-5 0 16,0-8-8-16,0-11 3 16,0-12-7-16,0-9-10 15,7-12-62-15</inkml:trace>
  <inkml:trace contextRef="#ctx0" brushRef="#br0" timeOffset="1.49355E6">22891 1621 223 0,'-32'12'28'15,"-5"6"-25"-15,-8 5-3 16,-6 3 16-16,1 4-2 16,5 0 0-16,9-3-2 15,8-3-6-15,7-6 0 16,9 2-1-16,5-1-4 16,4-3-1-16,3 2-2 15,0 0 0-15,11-3-2 16,9 0 4-16,5-1 7 15,7-1-1-15,2-2-1 0,4-3 2 16,3-4 0 0,-1 1-5-16,3-2 1 0,-2 1-3 15,-2-1-2-15,-2-3-1 16,-2 3-7-16,-2-3-12 16,-10 1-49-16</inkml:trace>
  <inkml:trace contextRef="#ctx0" brushRef="#br0" timeOffset="1.49406E6">23299 1306 198 0,'-12'-11'33'16,"6"6"-16"-16,2 4 18 0,2 1 10 16,2 0-13-16,0 0-19 15,0 0-11-15,-3 20-1 16,-1 11 3-16,-2 11 15 16,-1 8-7-16,-1-1-3 15,-1 5 0-15,-1 0-2 16,2 2-2-16,2 6-1 15,2 0-1-15,-1-3 2 16,2 1-5-16,2-11 0 16,1-3 0-16,0-9-1 15,0-3-2-15,0-7 1 16,0-1-6-16,1-8-4 0,7-4-12 16,-1-13-27-1,4-1-162-15</inkml:trace>
  <inkml:trace contextRef="#ctx0" brushRef="#br0" timeOffset="1.49449E6">23492 1840 3 0,'10'3'41'0,"6"8"-10"16,4-3-2-16,4 2 17 15,4-4 6-15,3-5-12 16,4-1-8-16,2 0-2 16,5-6-2-16,-2-14-10 0,-1-8-4 15,-2-7-8-15,-7-4 0 16,-6 1-4-16,-11 1 3 16,-11-1 0-16,-2 5-5 15,-5 0-3-15,-17 8 3 16,-6 3 2-16,-5 8 7 15,-3 4-1-15,-6 10-2 16,0 0-5-16,4 0 4 16,5 18 1-16,6 2 1 15,3 8-6-15,3 10-1 16,5 2 4-16,4 9-1 16,9 2-2-16,3-1-1 0,0 1 0 15,16-5-1-15,10-5-1 16,3-3-2-16,9-8 0 15,4-8-10-15,8-7-2 16,5-12-57-16</inkml:trace>
  <inkml:trace contextRef="#ctx0" brushRef="#br0" timeOffset="1.49502E6">24388 1608 211 0,'-17'-20'10'0,"-3"-1"11"15,-4 1 19-15,0 1-13 0,-4 4-9 16,0 2 3-16,2 6 4 16,2 3-2-16,2 4-6 15,0 0-4-15,1 20-8 16,-6 10-2-16,3 9-1 15,2 1-1-15,5 5 0 16,2 0 0-16,11-1-1 16,2-3 0-16,2-6-4 15,0-7-1-15,8-6 5 16,8-5-1-16,4-4 1 0,4-7 0 16,5-6 0-1,6-2 0-15,5-24 1 0,3-9 1 16,2-7 0-16,3-3-1 15,-6 3-1-15,-7 5-3 16,-8 12 1-16,-11 8 1 16,-8 7 1-16,-5 9-2 15,-1 1 2-15,-2 0-5 16,0 5-6-16,1 12 9 16,1 6 2-16,5 4 2 15,-1-1-1-15,1 2-1 16,2-2 4-16,3-1-3 15,2-3 0-15,3-2 0 16,3-3-1-16,2-4-2 16,2-8-8-16,0-5-8 0,0 0-72 15,3-21-120-15</inkml:trace>
  <inkml:trace contextRef="#ctx0" brushRef="#br0" timeOffset="1.49541E6">24904 1693 11 0,'2'33'91'16,"-2"3"-25"-16,1 0-23 16,-1-2-5-16,0-2-5 0,0-3-7 15,0 0-7-15,0-5-7 16,0-3-3-16,0-10-2 15,0-6-3-15,0-3-3 16,0-2 2-16,0 0 6 16,0 0 5-16,0-21 4 15,2-8-5-15,13-15-12 16,6-8 0-16,6-3 0 16,4-3-2-16,0 3 3 15,2 9-2-15,-2 7 0 16,1 9 2-16,-2 4-2 15,-5 5 0-15,-5 9 0 0,-4 5-1 16,-7 6-2-16,1 1-3 16,-1 0-4-1,2 0 0-15,3 8-6 0,-1 3-14 16,-1-2-66-16</inkml:trace>
  <inkml:trace contextRef="#ctx0" brushRef="#br0" timeOffset="1.49619E6">25464 1474 225 0,'0'0'52'0,"0"0"-41"15,0 0 2-15,0 0 5 16,0 12-7-16,0 11-2 15,0 10 13-15,0 6 0 16,0 5-2-16,-3 4-4 16,0 2-3-16,0 0-5 15,-1-3-1-15,2-3-5 16,-2-7 3-16,-1-3-2 16,1-10 0-16,1-6-3 0,1-7 0 15,1-8 2-15,1-3-1 16,0 0 1-16,0 0 7 15,0-16 1-15,0-22-5 16,0-18-5-16,4-14-6 16,18-8 4-16,8 7-4 15,8 10 0-15,-4 13 2 16,0 15 4-16,-5 11-1 16,-7 8 0-16,-7 7 1 15,-2 5 0-15,-4 2 0 16,0 0-3-16,5 14 0 15,-4 10 3-15,-1 4-1 16,1 7 1-16,-4 1 2 0,-1 6 4 16,0 5-4-16,-2 4 0 15,0 2-2-15,0-1-2 16,-2-1-5-16,1-4 1 16,-2-5-10-16,0-5-24 15,0-8-104-15</inkml:trace>
  <inkml:trace contextRef="#ctx0" brushRef="#br0" timeOffset="1.49664E6">21287 2700 150 0,'53'3'12'0,"38"-1"-3"15,9-2 27-15,30 0 18 16,21-7-16 0,20-3 1-16,19 2-14 0,10-6-11 15,10 0 2-15,20-3 3 16,10-1-1-16,15-3-4 16,3 3-4-16,-11 1-8 15,-16 10 4-15,-20 5-4 16,-15 2-1-16,-13 0-1 15,-20 11 0-15,-21 7-2 16,-24 0-6-16,-27 6-3 16,-27 0-4-16,-22 5-17 15,-25 0-41-15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32:50.2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6354 4224 133 0,'0'-13'205'15,"0"1"-189"-15,0 2-6 16,0 10 22-16,0 0 2 15,0 0-10-15,0 0-4 16,0 0-4-16,0 0-6 16,0 0-2-16,0 0-3 0,0 2-5 15,0 12-1-15,-3 22 1 16,0 30 3-16,0 35 11 16,-6 25-7-16,-4 21-2 15,2 7 2-15,5 0-7 16,6-5 0-16,0-10 1 15,9-8 1-15,12-4-1 16,4-9-1-16,5-5 0 16,-1-10 0-16,2-12 0 15,3-9 0-15,2-13-1 16,3-11 0-16,1-14-1 16,0-14 0-16,-1-15 1 15,0-15 1-15,4-14 3 0,2-39 0 16,4-27 4-1,2-27-4-15,4-21-2 0,-6-15 1 16,-4-7-1-16,-6-3-1 16,-2 8 0-16,-11 13 0 15,-4 15 1-15,-9 18-1 16,-10 26 2-16,-3 17-1 16,0 20 5-16,-3 17 4 15,-4 11-1-15,4 8 9 16,0 0-15-16,3 4-3 15,0 38-10-15,0 34 9 16,0 30 1-16,-3 26 3 16,3 6-2-16,0-2-1 15,16 2 0-15,10-7-2 0,11-8 2 16,0-11 0-16,2-14 0 16,3-15 0-16,4-10 0 15,2-18 0-15,6-14-2 16,-5-16 2-16,-1-21 2 15,1-4-1-15,0-25 3 16,2-31 2-16,1-25 0 16,6-22 0-16,2-21-3 15,-9-16 1-15,-5-6-4 16,-12-2 1-16,-7 2-1 16,-9 13-1-16,-3 10-2 15,-9 17 3-15,-6 16 1 16,0 16 2-16,-3 16-3 0,-11 14 3 15,-5 10 0-15,3 6-2 16,-1 10 3-16,4 10-2 16,7 1-2-16,0 5 0 15,6 2-2-15,0 0-4 16,0 0-5-16,0 0 0 16,0 0 2-16,0 7 2 15,0-1 5-15,0 3 2 16,0-2 0-16,0-3 0 15,0-2 0-15,0 1 2 16,0-3-1-16,0 0 0 16,0 0 2-16,0 0-3 0,0 0 5 15,0 0-2-15,0 0 0 16,0 0 0-16,0 0 3 16,0 0-3-16,0 0 3 15,0 0-3-15,0 0 3 16,0 0-4-16,0 0 1 15,0 0 1-15,0 0-2 16,0 0 0-16,0 0-1 16,0 0 0-16,0 0 0 15,0 0-1-15,0 0-1 16,0 0 1-16,0 0 1 16,0 0-1-16,0 0 2 15,0 0 1-15,0 0-2 16,0 0-1-16,0 0 1 15,0 0-1-15,0 0 0 0,0 0 1 16,0 0 0-16,0 0-1 16,0 0 1-16,0 0-1 15,0 0 0-15,0 0 1 16,0 0-2-16,0 0 1 16,0 0 0-16,0 0 1 15,0 0 0-15,0 0-2 16,0 0 1-16,0 0 0 15,0 0 0-15,0 0 0 16,0 0 0-16,0 0-1 0,0 0 0 16,0 0-1-1,0 0 2-15,0 0-1 0,0 0 0 16,0 0 0-16,0 0 0 16,0 0 1-16,0 0-1 15,0 0 1-15,0 0 0 16,0 0 0-16,0 0 0 15,0 0 0-15,0 0 0 16,0 0-1-16,0 0 1 16,0 0-1-16,0 0 1 15,0 0-1-15,0 0 0 16,0 0 1-16,0 0 0 16,0 0-1-16,0 0 1 15,0 0 0-15,0 0 0 16,0 0-2-16,0 0 2 0,0 0 0 15,0 0 0-15,0 0 0 16,0 0-1-16,0 0 1 16,3 0-1-16,-3 0 0 15,0 0 1-15,0 0-3 16,0 0 3-16,0 0-2 16,0 0 2-16,0 0 0 15,0 0 1-15,0 0-1 16,0 0 0-16,0 0 0 15,0 0 0-15,0 0 1 16,0 0-1-16,0 0 0 16,0 0-1-16,0 0 1 0,0 0 0 15,0 0 0-15,0 0 0 16,0 0 0-16,0 0 0 16,0 0 0-16,0 0 1 15,0 0-1-15,0 0 0 16,0 0 0-16,0 0-1 15,0 0 1-15,0 0 0 16,0 0 0-16,0 0 0 16,0 0 0-16,0 0 0 15,0 0 0-15,0 0-1 16,0 0 1-16,0 0-1 16,0 0 0-16,0 0 0 15,0 0 0-15,0 0 0 0,0 0 0 16,0 0 1-1,0 0 0-15,0 0 0 0,0 0 1 16,0 0-1-16,0 0 0 16,0 0 1-16,0 0-1 15,0 0 0-15,0 0-1 16,0 0 1-16,0 0-1 16,0 0-1-16,0 0 1 15,0 0 0-15,0 0 1 16,0 0-2-16,0 0 1 15,0 0-7-15,0 0-4 16,0 0-7-16,0 0-7 16,-9 4-9-16,-3 7-32 15,-9 4-32-15</inkml:trace>
  <inkml:trace contextRef="#ctx0" brushRef="#br0" timeOffset="1080.6726">8556 5563 107 0,'0'-4'49'15,"0"4"-22"-15,0 0 5 16,0 0 6-16,0 0-3 16,0 0-10-16,0 0-3 15,0 0 6-15,0 0-4 0,0 0 1 16,0 0-3-1,0 0-3-15,0 0 4 0,0 0-7 16,0 0 4-16,0 0-3 16,0 0-2-16,0 0-1 15,0 0-3-15,0 0-1 16,0 0 0-16,3 0-3 16,-3 0-3-16,0 0 1 15,0 0-2-15,0 0-2 16,0 0 1-16,0 0-1 15,0 0-1-15,0 0 0 16,0 0 0-16,0 0-1 0,0 0 1 16,0 0 0-1,0 0 0-15,0 0 0 0,0 0 0 16,0 0 1-16,0 0-1 16,0 0 0-16,0 0-1 15,0 0 1-15,0 0 0 16,0 0 0-16,0 0 0 15,0 0-1-15,0 0 0 16,0 0 0-16,0 0 1 16,0 0 0-16,0 0-3 15,0 0 3-15,0 0 0 16,0 0-1-16,0 0-1 16,0 0 2-16,0 0 0 15,0 0 0-15,0 0 0 16,0 0 0-16,0 0 0 0,0 0-1 15,0 0-1-15,0 0 1 16,0 0-2-16,0 0 2 16,0 0-2-16,0 0-1 15,0 0 0-15,3 0-2 16,-3 0 1-16,0 0 3 16,0 0-3-16,0 0-2 15,0 0-1-15,0 0-9 16,0 4-21-16,-6 11-22 15,-7 7-59-15</inkml:trace>
  <inkml:trace contextRef="#ctx0" brushRef="#br0" timeOffset="1374.8546">8477 5888 150 0,'0'13'108'15,"0"6"-104"-15,0 4 15 16,3 6 19-16,0 2-3 16,4 5-3-16,-5 2-14 15,4 0 1-15,-3-1-2 16,0-1-4-16,0-1-8 16,0-7 0-16,0 2 1 15,1-5-2-15,-4-7-3 0,0-5 4 16,0-2-5-1,0-6 0-15,0-5 0 0,0 0-2 16,0 0-2-16,0-6-5 16,0-29-14-16,0-23-114 15</inkml:trace>
  <inkml:trace contextRef="#ctx0" brushRef="#br0" timeOffset="1885.3459">8747 4357 169 0,'-6'-2'65'15,"-3"0"-31"-15,5 1 22 16,-2 1-3-16,2 0-22 0,4 0-12 15,0 0-2-15,0 0-11 16,0 0-6-16,0 0-3 16,0 5-7-16,17 5 10 15,4 2 0-15,9 2 2 16,6-5 2-16,10 0 2 16,6-8 0-16,-1-1-1 15,10 0-2-15,2-12 0 16,5-5 0-16,-2-1 2 15,-8 0-5-15,-10 2-4 16,-19 5-1-16,-9 4 0 16,-11-4-5-16,-9 0-1 0,0 0-11 15,-3-4-138-15</inkml:trace>
  <inkml:trace contextRef="#ctx0" brushRef="#br0" timeOffset="2228.6737">9050 4005 304 0,'-3'-4'41'0,"0"0"-41"16,1 4 40-16,2 0 4 16,0 0-23-16,0 0-11 15,0 2-3-15,0 23-4 16,0 16 14-16,-4 13 10 15,1 5-10-15,0 8-6 0,0 11 3 16,3 5-6-16,0 0 1 16,0-7-2-16,0-6-3 15,6-7-4-15,6-8 0 16,3-4 0-16,7-12-4 16,-1-8 3-16,3-8 0 15,3-7-3-15,9-11-2 16,7-5 2-16,2-1-9 15,4-25-17-15,-4-7-33 16,1-6-46-16,-7-5-166 0</inkml:trace>
  <inkml:trace contextRef="#ctx0" brushRef="#br0" timeOffset="2485.5101">9575 4472 371 0,'-6'0'17'16,"6"0"-14"-16,0 0 6 15,0 0 3-15,6 0-12 16,13 0 1-16,14 0 11 16,9 0 1-16,3 0-2 15,10-4-1-15,-3-4-1 16,-4 1-7-16,-2-5-2 0,-13 4 0 15,-9 1-8-15,-9 0-9 16,-12-3-26-16,-3-3-248 16</inkml:trace>
  <inkml:trace contextRef="#ctx0" brushRef="#br0" timeOffset="2725.2467">9780 4112 303 0,'0'9'5'0,"10"18"-4"0,-1 12 17 15,0 8 23-15,1 10-13 16,-4 9-2-16,-1 3-5 16,1-2-5-16,1-2-6 15,-4-11-10-15,3-8-4 16,0-6-3-16,0-14-5 15,0-14-9-15,3-12-18 16,3-3-92-16</inkml:trace>
  <inkml:trace contextRef="#ctx0" brushRef="#br0" timeOffset="2965.0326">10364 4075 284 0,'3'0'33'16,"0"13"-28"-16,0 17 27 16,1 2 17-16,3 9-21 15,-4 4-5-15,3 3-3 16,1 6-4-16,2 5-5 16,0 1-8-16,3 0-3 15,0-5 0-15,0-4-5 16,4-2-8-16,2-3 0 15,0-4-48-15,0-8-249 16</inkml:trace>
  <inkml:trace contextRef="#ctx0" brushRef="#br0" timeOffset="3384.8902">11257 5076 290 0,'7'0'120'15,"-1"0"-120"-15,6 1 0 16,5 1 8-16,12 3 0 16,10-2 2-16,13 4 2 15,9-4 3-15,8-1 2 16,13-2-2-16,4 0-1 16,13 0-1-16,-5 0-6 15,-3 0-2-15,-11-5 2 16,-2-2-4-16,-6 1-1 15,-8 2 1-15,-9 1-3 16,-10 3 0-16,-15-2-7 16,-8 2-2-16,-16 0-11 0,-6 0-26 15,-9 0-86-15</inkml:trace>
  <inkml:trace contextRef="#ctx0" brushRef="#br0" timeOffset="3690.4458">11494 5546 256 0,'0'9'117'0,"6"-7"-105"16,19 2-12-16,8-4 20 15,10 0 0-15,11 0-1 16,16 0 3-16,6-4 1 15,6-5-2-15,-1 2-7 0,1-1-2 16,-2-1-7-16,-2 4 0 16,-5 0-1-16,-6 1 7 15,-6 0-6-15,-1 1-3 16,-9 1-2-16,-5-1 0 16,-7 3-9-16,-10 0-9 15,-6 0-22-15,-11-3-48 16,-12-4-224-16</inkml:trace>
  <inkml:trace contextRef="#ctx0" brushRef="#br0" timeOffset="12160.7633">14370 6344 39 0,'48'12'40'0,"1"3"17"16,-4 3-8-16,-6 5-1 16,-5 7 0-16,-10 1-14 0,-3-11-8 15,-12-1 1-15,-2-1 5 16,-7 4 3-16,-10 0-2 16,-20 6-6-16,-11-2-2 15,-12 2-4-15,-8-1-10 16,-11 2-2-16,2-2-5 15,4-4 1-15,17-2-2 16,10-6 1-16,20-2-2 16,7-4-2-16,9-5-2 15,3 3-2-15,0 4-13 16,15 3 11-16,15 5 6 16,15-2 1-16,16-8 3 15,13-2-1-15,5-7 4 16,5 0-6-16,-5 0-1 15,-2-8 0-15,4-6-1 0,-9 1 1 16,-8 1 0-16,-14-1-1 16,-15 6-4-16,-16 0 1 15,-12 6-3-15,-7-6-7 16,0-3-6-16,-6-1-48 16,-17-5-94-16</inkml:trace>
  <inkml:trace contextRef="#ctx0" brushRef="#br0" timeOffset="13316.7935">13555 5667 363 0,'-3'-4'36'16,"3"4"-32"-16,0 0 1 15,13 0 6-15,23 0 2 16,17-3 9-16,20 0-8 16,18-2 1-16,10 0-1 15,22-4-1-15,20 1 0 16,15-3 2-16,17-5-7 0,7 0-3 15,-6 1 0-15,-14 2 0 16,-18 4-5-16,-25 4 4 16,-18 1-1-16,-8 2-2 15,-10-4 3-15,-6-1-1 16,-13-2-1-16,-11 0 3 16,-10-1-3-16,-8 3 3 15,-8 0-1-15,-9-1-1 16,-4 7 6-16,-1-1-3 15,-10 1 2-15,0-1-1 16,0 2 0-16,-3-1 3 16,3 1-6-16,0-4 0 0,1 4-3 15,-4 0 3-15,3 0-4 16,-2 0 0-16,1 0 1 16,1 0 1-16,-2 0-1 15,1 0 0-15,-1 0 0 16,-1 0 0-16,0 0 2 15,0 0-1-15,0 0 2 16,0 0 0-16,0 0 1 16,0 0 3-16,0 0-1 15,0 0 0-15,2 0 5 16,-2 0 1-16,0 0 0 16,0 0 1-16,0 0-2 15,1 0-1-15,-1 0 2 16,0 0-6-16,0 0 0 15,0 0 1-15,0-1 3 0,0 1 1 16,0 0 2-16,0 0-7 16,0 0-4-16,0 0-2 15,0-2 3-15,0 1 1 16,0-3 0-16,0 1-1 16,0 2-2-16,0-2 7 15,0 0-2-15,0-1 0 16,5 1-1-16,0 0-1 15,-1 1-3-15,-1-1 2 16,3 3-1-16,-3-1-3 0,0 0 0 16,0-1 0-1,-3 2-1-15,1 0 2 0,1-2-1 16,-1 2 2-16,-1 0-1 16,2 0 3-16,-1-1 1 15,-1 1 0-15,0-4-3 16,0 4 2-16,2 0-2 15,-2 0-1-15,0 0-1 16,0 0 0-16,0 0 0 16,0 0-3-16,0 0-1 15,0 0 0-15,0 0-5 16,0 0-4-16,0 0 1 16,0 0-2-16,0 0 4 15,0 0 1-15,0 0-4 16,0 0-1-16,0 0-2 0,0 0 4 15,0 0 0-15,0 0 2 16,0 0-1-16,0 0-2 16,0 0-6-16,0 0 0 15,0 0-2-15,0 0-6 16,0 0-1-16,0 0-3 16,0 0 8-16,0 0-15 15,0 0-28-15,0 0-32 16,0 0-179-16</inkml:trace>
  <inkml:trace contextRef="#ctx0" brushRef="#br0" timeOffset="14321.1864">14269 3869 357 0,'-23'-11'13'0,"7"4"-4"16,1 2 19-16,1 1 3 15,7 2 14-15,4 2-13 16,3 0-8-16,0 0-10 16,-3 0-6-16,3 0-8 15,-7 26-2-15,-5 14 2 0,-4 14 2 16,-1 10-2-16,5 8 0 16,1 9 0-16,4 8 1 15,4 3 1-15,3-2-2 16,0-9-2-16,0-11 2 15,18-11 0-15,6-3 0 16,0-10-1-16,2-10 1 16,0-13 0-16,0-7 0 15,3-13 0-15,4-3 4 16,9-27-3-16,7-31 4 16,8-22-1-16,1-19-4 15,-5-15 0-15,-4-1-1 16,-8 1 2-16,-8 12-1 0,-10 16 0 15,-7 18 0-15,-6 19 1 16,-7 18 2-16,-3 16 7 16,0 10-2-16,0 2 3 15,0 3-10-15,0 0-1 16,3 3-9-16,0 34-6 16,3 19 9-16,5 16 6 15,2 11 1-15,3 0 2 16,7-4-3-16,-1-6 0 15,5-9 0-15,-2-14-5 16,5-15 4-16,3-9 1 16,-6-11 1-16,3-8 0 0,-5-7-1 15,2 0 4-15,0-9-1 16,1-18-1-16,2-10-1 16,-1-14 4-16,4-16-4 15,2-10 2-15,-5 1-2 16,-7 6 0-16,-6 11 0 15,-5 8 4-15,-6 5 0 16,-3 9-4-16,-3 6 1 16,0 9 1-16,0 9 0 15,0 3-3-15,0 4-1 16,0 2-2-16,0 4-5 16,0 0-4-16,0 0-11 15,0 0-22-15,0 4-27 16,3 13-13-16,3 7-114 15</inkml:trace>
  <inkml:trace contextRef="#ctx0" brushRef="#br0" timeOffset="14554.6316">15607 4317 233 0,'0'2'49'16,"0"-1"-39"-16,0 2 22 0,0-2-1 16,3 2-16-1,6 1-7-15,1 1 6 0,10 4-9 16,-1-1 2-16,-3 6-7 16,4 1-8-16,-11 5-11 15,-5 6-34-15</inkml:trace>
  <inkml:trace contextRef="#ctx0" brushRef="#br0" timeOffset="14800.1989">15592 4662 177 0,'0'17'22'15,"0"6"37"1,0 6 0-16,0 9-24 0,0 8-6 15,0 1 0-15,0 0-8 16,0-5-8-16,0-4-7 16,5-7-3-16,-1-6-3 15,-1-8 1-15,0-3-1 16,0-9-2-16,0-2-5 16,-3-3-9-16,3 0-16 15,0-22-130-15</inkml:trace>
  <inkml:trace contextRef="#ctx0" brushRef="#br0" timeOffset="15416.1263">15775 3550 138 0,'0'0'53'15,"0"0"-1"-15,0 0 2 16,0 4-26-16,0 1-15 15,2 3-5-15,16 3 13 16,7 1 3-16,5-1-4 0,6 0-1 16,6-3-5-1,7-2 1-15,6-5 0 0,2 1-3 16,-1-2 0-16,0 0-2 16,-4 0-1-16,-1-2-1 15,-2-6 2-15,-4-4-2 16,1 2-3-16,-4-2 4 15,-9 2-5-15,-10 3-1 16,-5 2-3-16,-7 1-2 16,-5 2-1-16,-3 1-3 15,-3-1-4-15,0 2-3 16,0-4-5-16,0-1-8 16,0-3-55-16,-9-2-95 15</inkml:trace>
  <inkml:trace contextRef="#ctx0" brushRef="#br0" timeOffset="15799.5068">16327 3220 302 0,'-3'-1'28'0,"3"1"26"15,-1 0-1-15,-1 0-21 16,2 0-12-16,0 0-10 15,0 0-6-15,-1 18-2 16,-1 12 2-16,-1 12 12 16,-1 8 0-16,-3 4-5 0,-2 3-1 15,3 1 1-15,-5 2-4 16,4-2 0-16,4-2 0 16,3-5-6-16,0-6 0 15,1-3 0-15,14-5 0 16,2-5-1-16,3-8 0 15,9-3 1-15,4-9-1 16,2-5 2-16,7-7 2 16,1 0-1-16,-1-5-2 15,0-12-1-15,-6-5-5 16,0-3-7-16,-1-4-13 16,-2 3-21-16,-4 3-48 15,-13 3-181-15</inkml:trace>
  <inkml:trace contextRef="#ctx0" brushRef="#br0" timeOffset="20208.1319">17353 5322 346 0,'-3'-3'34'15,"-4"2"-23"-15,1-2 9 16,6 3 4-16,0 0-21 15,0 0-2-15,0 0-2 16,0 8 0-16,5 5 1 16,3 5 3-16,-1-3 0 15,-1-2-3-15,0-5 0 16,-2-3 0-16,1-4 0 16,-1-1 0-16,2 0 3 0,-3 0-3 15,2 0 0 1,-5 0 6-16,0-14 4 0,0-1-4 15,0-3 1-15,-12 4 3 16,-6 5-8-16,-8 9 3 16,0 0-1-16,-6 4 4 15,6 17-5-15,3 4-1 16,7-2-2-16,13-1-1 16,3 0-4-16,0-3 4 15,19-5-5-15,7-4 6 16,9-10 0-16,5 0 0 15,1-11-1-15,-5-10 1 16,-11 6 0-16,-10 4 0 16,-12 4 1-16,-3 6 3 0,0 1 6 15,-10 0-3 1,-12 0-6-16,-1 0 1 0,-3 0-2 16,6 5 0-16,3 2-3 15,8 1-1-15,6-1-5 16,3 0-10-16,0 4-17 15,6 0-78-15</inkml:trace>
  <inkml:trace contextRef="#ctx0" brushRef="#br0" timeOffset="21160.2446">19122 5648 349 0,'0'0'18'16,"0"0"2"-16,1 0 4 15,4 0-13-15,4 5-8 0,12 5 13 16,5 1 3-16,16-4 4 16,9 3-1-16,9-9-4 15,8-1 0-15,7-7-2 16,2-21-4-16,10-10 2 15,2-9-3-15,-5 5-5 16,-9 0 0-16,-17 7-3 16,-16-1-3-16,-9-5 7 15,-11-9 0-15,-7-9 2 16,-8-9-1-16,-7-11-4 16,-3 1-1-16,-24-2 0 15,-11 5-3-15,-13 6 7 16,-18 7-4-16,-14 12-1 0,-15 9 1 15,-6 17 1-15,3 8 2 16,2 12 2-16,10 4 5 16,8 2-1-16,10 22-8 15,3 18-4-15,3 16 0 16,-7 18 0-16,7 12 0 16,2 14 1-16,9 10 0 15,11 10-1-15,6 15 0 16,10 7 1-16,11-2 0 15,13-2-1-15,3 0-2 16,16-9 1-16,17-2 1 16,9-12 1-16,16-16-1 0,6-14-1 15,12-13 0-15,1-4 1 16,8-9 0-16,8-3 1 16,9-7 0-16,2-9-1 15,0-9 0-15,-1-13 0 16,-2-10-1-16,-3-7-3 15,-7-3 2-15,-11 0-2 16,-7-3 1-16,-15-7 2 16,-14 0-1-16,-10 3 2 15,-13-3 0-15,-7 6 0 16,-4 1 1-16,-9-1-1 16,2 4 1-16,0-1 0 15,-3-1 0-15,0 2 0 0,0 0-1 16,0 0 0-1,0 0 0-15,2-2-2 0,-2 2 1 16,0 0-3-16,0 0-2 16,0-2-5-16,0 2-1 15,0-4-4-15,0 2-9 16,0-4-15-16,0-2-45 16,0-2-217-16</inkml:trace>
  <inkml:trace contextRef="#ctx0" brushRef="#br0" timeOffset="23756.5211">20190 4031 156 0,'0'12'248'0,"0"-7"-229"15,-4-5-3-15,4 0 14 16,0 0-6-16,0 0-15 16,0 0-3-16,17 0-3 15,16 0 10-15,16 0 6 16,11 0-5-16,10 0 0 16,11 0-2-16,6-5-6 15,4 2 3-15,0-2-2 0,-7 1-1 16,-2 0 0-16,-8-2-5 15,-16 0 0-15,-15 2-1 16,-14 0 2-16,-15 1-2 16,-8 1 2-16,-4 2 0 15,-2 0 4-15,0 0-3 16,0 0 5-16,0 0 0 16,0 0-1-16,0-5 4 15,-16-2-3-15,-20-6-8 16,-17-1-6-16,-18 4 1 15,-13-1-2-15,-16 7 2 16,-9 1 5-16,-3 1 0 16,8 2-1-16,11 0 0 0,21 0 1 15,17 0-1-15,16 0 1 16,10 0 0-16,19 0 0 16,4 0-2-16,6 0-6 15,0 6-5-15,0 6 5 16,6 1 6-16,14 3 2 15,9-2-3-15,10-4 3 16,9 0 2-16,10-7-1 16,15-3 0-16,7 0 1 15,11 0 1-15,2 0 1 16,-7-9-4-16,-15 3 0 16,-15 1 0-16,-18 4 0 0,-16 0-3 15,-13 1 2-15,-5 0 0 16,-4 0 1-1,0 0 1-15,0 0-1 0,0 0 4 16,-25 0-4-16,-13 0-4 16,-14 0-1-16,-7 6 2 15,-3-2-3-15,0-1-2 16,4 0 6-16,3-3-2 16,13 0 4-16,7 0-1 15,14-4 1-15,12-1 1 16,5 4 0-16,4 1-1 15,0 0 0-15,0 0-2 16,7 0-7-16,25 0 3 16,18 0 5-16,14 3 2 15,7 5 3-15,4 1-4 0,0 1 0 16,-1-4 0-16,-2 0 1 16,-7-3 2-16,-14 3-2 15,-18-5-1-15,-14 1 0 16,-12-2 0-16,-5 0 1 15,-2 0 0-15,0 0 3 16,0 0 0-16,0 0 0 16,0 0 0-16,0 0-2 15,0 0 0-15,0 0-2 16,0 0 0-16,0 0-2 16,0 0 1-16,0 0-2 15,0 0-4-15,0 1 4 16,0-1-4-16,0 0-3 0,0 0-1 15,0 0-1-15,0 0-4 16,0 0-2-16,0 0-3 16,0 0-23-16,0 0-47 15,1 0-226-15</inkml:trace>
  <inkml:trace contextRef="#ctx0" brushRef="#br0" timeOffset="25232.8744">23050 3329 224 0,'-1'0'40'0,"-1"0"1"15,2 0 17-15,0 0-14 16,-1 0-19-16,-1 0-4 16,2 0-8-16,-1 0 1 15,1 0-4-15,-2 0-1 0,1 0-4 16,-1 0 0-16,1 4-3 15,-5 11-2-15,-5 8 2 16,-2 8 6-16,-5 5-4 16,3 0 0-16,1 4 0 15,-2 2-3-15,-2 7 3 16,-1 7 3-16,0-3-1 16,-4 0 0-16,4-2-4 15,-2 2 0-15,-3-2 1 16,1 2 1-16,0-5-4 15,-4-3 1-15,2-3 1 16,-4-4 1-16,2-2 0 16,-2-3 0-16,-1-5 2 0,-3-1-4 15,-1-8 5 1,-4-2-3-16,-1-8-2 0,-1-3 3 16,0-6-4-16,-4 0 2 15,1 0 0-15,1-10-2 16,4-1 1-16,-2-4-1 15,7-1-1-15,4-2-1 16,7-1 1-16,6 1 1 16,-1-1-1-16,4-4 1 15,4 0 0-15,-2-5-1 16,4-5 0-16,1-2-3 16,6-8 4-16,0-1-2 0,0 0-2 15,6 0 1-15,9 3 1 16,-2 4 2-16,2 0-3 15,2 1 2-15,-4 6 1 16,2 1 1-16,0 7 2 16,-8 4-3-16,1 8 2 15,-4 2-1-15,-1 3-1 16,-1 3 1-16,0 2-1 16,-2 0 0-16,0 0-2 15,3 0-4-15,5 4 1 16,6 8 5-16,6 6 1 15,6-1-1-15,-4 4 3 16,4 1-3-16,-1 2 7 16,3 4-6-16,4 5 3 15,0-1-2-15,3 5 1 0,-1 4-1 16,5 3 2-16,-2 4 0 16,2 4-2-16,1 2 0 15,2 1 5-15,-2 1 1 16,1 1-7-16,-1-4 4 15,-2-5-4-15,-3-3 0 16,-2-10 1-16,-3-1-2 16,-2-3 4-16,-1-4 0 15,-1-4 0-15,-3-4 1 16,-5-6-2-16,-3-2-1 16,-9-7-1-16,0 0-1 0,-5-4 0 15,1 0-1-15,-2 0 1 16,1 0-2-16,-1 0-3 15,0 0-8-15,0 0-15 16,3 0-52-16,-1-8-113 16</inkml:trace>
  <inkml:trace contextRef="#ctx0" brushRef="#br0" timeOffset="33276.425">24534 3126 212 0,'0'-17'63'0,"0"1"-7"16,-7 6 6-16,1 6-15 16,3 3-14-16,3 1-19 15,-1 0-3-15,-1 0-6 16,1 0-4-16,-1 5-1 15,-2 21-4-15,-2 16 4 16,-9 19 4-16,0 18 1 16,-1 11-3-16,-7 12 4 15,5 9-5-15,-1-6 5 16,4-6-5-16,2-3 0 16,7-8-1-16,-4-7 2 15,4-5 0-15,-2-8-2 0,2-8 0 16,1-14 4-16,1-16-4 15,1-18-3-15,3-7 3 16,-2-5 4-16,2 0 0 16,0-2 9-16,0-29 2 15,0-23-13-15,0-16-2 16,0-10-2-16,15-2 1 16,7 9-6-16,7 9 4 15,-1 10 1-15,0 13-1 16,-2 12 3-16,1 7 0 15,0 7 0-15,1 3 1 16,2 6-1-16,4 6 0 16,5 0-2-16,1 22 2 0,1 11-1 15,-7 7 2-15,-7 11-1 16,-8 7 2-16,-5 2 2 16,-7 0-1-16,-1 3 2 15,-2-2-2-15,-2-5 1 16,1-5-1-16,0-11-3 15,0-8 1-15,0-9-1 16,1-8-1-16,-1-6 0 16,-1-6-5-16,4-3-7 15,-6 0-6-15,4-3-11 16,5-22-56-16,7-13-214 16</inkml:trace>
  <inkml:trace contextRef="#ctx0" brushRef="#br0" timeOffset="33951.0982">25716 3372 242 0,'-12'-7'45'0,"2"1"8"15,7 5 8-15,0 1-10 16,3 0-26-16,0 0-15 16,-5 8-7-16,-8 21-1 15,-16 20 4-15,-8 15 0 16,-6 9-2-16,1 2 1 15,5 2-2-15,6-1 2 16,5 3-2-16,5-3-1 16,5-2 2-16,6-5 0 0,8-6-3 15,2-4-1-15,0-8 0 16,5-5-1-16,11-12-3 16,-1-12-4-16,3-7-2 15,1-13-4-15,7-2-15 16,3-17-28-16,4-20-131 15</inkml:trace>
  <inkml:trace contextRef="#ctx0" brushRef="#br0" timeOffset="34207.2987">25744 3782 268 0,'0'0'157'15,"0"0"-157"-15,0 0-3 16,2 12 2-16,9 18 1 15,8 14 8-15,5 9-1 16,5 3 4-16,7 2 0 16,3 1-3-16,3-5 1 15,4-2-3-15,-4-7 4 16,0-10-4-16,-8-9-2 16,-9-12-4-16,-8-8-2 15,-10-6-4-15,1-2-7 16,-5-25 7-16,1-12-74 15,-1-14-182-15</inkml:trace>
  <inkml:trace contextRef="#ctx0" brushRef="#br0" timeOffset="34409.4787">26201 3792 289 0,'-5'0'79'0,"-6"0"-75"15,-7 19 3-15,-14 16 13 16,-15 13-6-16,-10 6 2 15,-4 3-1-15,0 1-5 16,-2-2-2-16,3-1-3 16,8-4-5-16,4-11 0 15,16-14-7-15,12-15-4 16,13-11-9-16,7-8-37 0,14-33-302 16</inkml:trace>
  <inkml:trace contextRef="#ctx0" brushRef="#br0" timeOffset="34700.6579">26320 3428 302 0,'20'0'8'0,"5"13"15"16,7 14 16-16,5 9-14 15,0 9-3-15,2 7 0 16,1 3-3-16,-5 6 1 15,-4 0-2-15,-9 1-4 16,-7 4-1-16,-6-8-9 16,-9-1 3-16,0-1 0 0,0-8 0 15,-12-1-5-15,-4-3-1 16,-8-2-1-16,-3-5-3 16,-4-5-1-16,1-9-5 15,3-8-4-15,6-11-11 16,5-4-38-16,11-9-112 15</inkml:trace>
  <inkml:trace contextRef="#ctx0" brushRef="#br0" timeOffset="35014.2916">26910 3770 256 0,'0'14'6'15,"0"6"14"-15,0 2 20 16,0 0-12-16,0-4-14 16,4-5-3-16,7-5-8 15,6-8 4-15,0 0 1 16,5-7 3-16,-2-12-7 16,-8-3 5-16,-8 0-4 15,-4 5-2-15,0 4 3 16,-6 4 11-16,-10 7-6 15,-7 2-2-15,1 0-7 16,-2 6-2-16,2 7 3 0,4 3-3 16,4-1-8-1,6-1-2-15,5-3-16 0,3-7-86 16</inkml:trace>
  <inkml:trace contextRef="#ctx0" brushRef="#br0" timeOffset="35510.433">27682 3368 350 0,'-6'-9'19'0,"2"6"0"16,4 3 11-16,0 0-13 0,0 15-17 15,0 13 2-15,0 9 1 16,6 10 7-16,9 4 4 16,3-2-1-16,3 2 0 15,4-1-3-15,2-5-1 16,0-4-4-16,-3-3-1 15,-1-7-1-15,-4-5-3 16,-3-4-4-16,-3-10-2 16,-5-4-7-16,2-8-15 15,4 0-54-15,6-25-116 16</inkml:trace>
  <inkml:trace contextRef="#ctx0" brushRef="#br0" timeOffset="36126.2048">28357 3505 347 0,'0'0'28'0,"0"0"-25"15,0 0 24-15,-5 7 14 16,-12 12-22-16,-9 4-1 16,-5 6-4-16,-3 2 3 15,-2 0-1-15,-3 2-2 16,0 1-4-16,3 2-3 15,4 1-2-15,6-2-3 16,5 5 1-16,2 2-2 0,1 0-1 16,2 0 2-1,-1 1-1-15,2 2-1 0,1 0 1 16,0 1 0-16,-2 5 0 16,1-4 1-16,-2-1 2 15,2-3-2-15,3-5 0 16,-1-4-1-16,2-5 0 15,1 0 3-15,1-7-4 16,2-3 0-16,2-6 0 16,2-6 0-16,1-2-2 15,2-3 0-15,-1-2-2 16,1 0 2-16,0 0-2 0,0 0 0 16,0 0 3-1,0 0-1-15,0 0-1 0,0 0-2 16,0 0 1-16,0 0 2 15,0 0-2-15,0 0 3 16,0 0 1-16,0 0 0 16,0 0 0-16,0 0 0 15,0 0 1-15,0 0 0 16,0 0-1-16,0 0 1 16,0 0-1-16,0 0 1 15,0 0 3-15,0 0-4 16,0 0-1-16,0 0 1 15,0 0 0-15,0 0 0 16,0 0-2-16,0 0-2 0,0 0-11 16,0 0-26-16,0 0-58 15</inkml:trace>
  <inkml:trace contextRef="#ctx0" brushRef="#br0" timeOffset="36613.5795">28369 4068 365 0,'0'-5'29'16,"-2"5"-1"-16,2 0 5 15,-1 0-8-15,1 0-15 0,0 0-7 16,0 0-1-16,0 0-1 16,0 0 0-16,0 5 3 15,11 2 0-15,0-1 0 16,-2-2-2-16,-1-1-2 15,-1-1 0-15,-3 2-7 16,1 1-5-16,-5 3-21 16,0 4-84-16</inkml:trace>
  <inkml:trace contextRef="#ctx0" brushRef="#br0" timeOffset="36784.6184">28311 4419 67 0,'-2'22'90'0,"2"0"-22"16,0 0 2-16,0 4-12 15,-1 3-19-15,1 5-21 16,-5 2-18-16,-1 7-1 16,-9-12-32-16</inkml:trace>
  <inkml:trace contextRef="#ctx0" brushRef="#br0" timeOffset="40368.1652">5171 2652 205 0,'19'0'40'16,"-19"0"-29"-16,0 0 13 16,0 0 13-16,0 7-2 15,0 5 0-15,0 7-13 16,3 7-10-16,3 9-4 0,6 11 1 16,3 8-2-16,0 16-3 15,1 17 2-15,-2 17-2 16,-1 8 2-16,-4 10-2 15,0 6 0-15,-6 7-2 16,2 4 2-16,-1 4-3 16,-1 0 2-16,6 12-3 15,-3 9 2-15,3 12 4 16,-2 9-5-16,2-3 0 16,-1 0-1-16,2-8 2 15,5-1-1-15,3-4-1 16,-3 3 0-16,1 5 0 0,-5-4 1 15,-5 1 0-15,-3 0-1 16,-3-2 1-16,0-3 0 16,0-13-1-16,6-3 0 15,7-15 0-15,2-5 0 16,3-9 0-16,1-9 0 16,-2-7 0-16,-4-9 0 15,-4-13 0-15,-3-10 0 16,-3-14-3-16,-3-10 1 15,3-14-3-15,-3-16 2 16,0-11-3-16,0-11-7 16,0-8 3-16,-3-36-65 15</inkml:trace>
  <inkml:trace contextRef="#ctx0" brushRef="#br0" timeOffset="42583.0491">6797 2478 170 0,'39'7'0'16,"16"-6"0"-16,3 1 2 0,17-2 4 16,16 0 1-16,19-2 6 15,14-9 1-15,15-6-12 16,13-4 4-16,21-4 5 15,21-9 2-15,18 2 1 16,10-1-8-16,-1 7-3 16,0 7 0-16,4 5 1 15,2 7 9-15,7 0-2 16,5 3-4-16,-2-1 3 16,14-2-8-16,11-3 5 15,11-1-3-15,6-4 0 16,1 1-3-16,2 2 0 0,4 2 2 15,0 4-1-15,-4 3-2 16,0 1 2-16,1 1 1 16,4-2-1-16,4-4-2 15,3 0 0-15,-1-3 0 16,6-2 2-16,3-3-1 16,-4 1 3-16,-3 2-3 15,4 0 5-15,-1 3-3 16,-1 0 2-16,0 2-2 15,3 4 2-15,-4 2-1 16,2 1-4-16,0 0 1 16,-2 0 1-16,-1 0 1 15,-3 0-3-15,-4 0 0 16,-1 0 2-16,2-3-2 0,0-1 0 16,-7-5 0-16,3 0 0 15,-5 3 3-15,0-3 0 16,-12 4-3-16,-2 2 2 15,-9-1 2-15,0 4 0 16,0 0 0-16,-6 0-2 16,-2 0 1-16,0 4 3 15,5 2-3-15,-2 0-3 16,-5 0-1-16,-5 1 1 16,-6 2 2-16,1-1 0 15,-1-1-1-15,-8 1-1 0,-5 2 1 16,-4-1 1-16,-10 3 0 15,4-2 1-15,-1 2-3 16,-2-5 1-16,-6 1 1 16,3-2 2-16,0-1 0 15,6 1 0-15,2 1-3 16,-6 0 1-16,-11 3-1 16,-8 2 0-16,-11 4 1 15,-5 0 1-15,-3-3-3 16,-5 2 0-16,-6-4 0 15,-5 0-1-15,-12-2 1 16,-10 0 0-16,-1-1 1 16,-13 3 3-16,-7-1-4 15,-8-1 0-15,-13 2-1 16,-9 2 1-16,-13-1 0 0,-14 4 0 16,-11 1-3-16,-10 2 2 15,-4-1 1-15,-6 4-2 16,-2 0 2-16,-6 2 0 15,-1 1-1-15,-4 5 0 16,-4 2 1-16,2 10 0 16,-5 5 5-16,1 7 2 15,0 9-5-15,-4 11-1 16,-1 13 3-16,0 12 2 16,0 7-1-16,0 8-4 15,0 10 0-15,0 8 0 16,0 7 1-16,0 7-2 0,0 3 1 15,0 9 2-15,2 9 0 16,8 5-3-16,5 10 0 16,0-1 1-16,4 4 1 15,0-1 3-15,3 12-4 16,-3 1-1-16,2 6 4 16,-3 4-3-16,-2-7 0 15,-1 1 0-15,0 1-1 16,-2 0 2-16,1-1-1 15,-4 0 1-15,-2-8-2 16,-5-3 1-16,-2-4 2 16,-1 2-2-16,0-4 1 15,0-1-1-15,0-3 0 0,0-14 1 16,-1-5-1 0,-1-11 1-16,1-12-2 0,1-1-1 15,-2-11 1-15,-1-5 0 16,-1-15 1-16,-5-14-1 15,-6-15 3-15,1-8-3 16,-2-17-1-16,-1-12 1 16,3-15 2-16,-3-8 2 15,-1-7 1-15,-5 0 7 16,-10-5 3-16,-12-5-1 16,-16 0-10-16,-17 0-2 15,-17 0 1-15,-20-9-6 0,-21-4 2 16,-24-2 1-16,-13-4 0 15,-16 0-1-15,-17-2 0 16,-10-6-1-16,-22-1 2 16,-17-1 2-16,-13 1 0 15,-19-3-2-15,-14 1-1 16,-20 6 1-16,-16-4 0 16,-12 3 0-16,-15 2-1 15,-9-2 1-15,-13-3 0 16,-14 2 2-16,-6 0-2 15,-15 0-1-15,-17 5 1 16,-4-1 0-16,-13 2 5 16,-6 2-5-16,1 4 0 15,-8 3 0-15,-1 0 0 16,2 4 0-16,-13 2 0 0,7-5 0 16,-7 0-3-16,-13 1 3 15,6 1 0-15,-19 3 1 16,3 1 1-16,2-1-1 15,-2 5 0-15,12 0-1 16,-4-3 2-16,13 0 0 16,6-1-2-16,2-3 0 15,17-1 1-15,2 0-2 16,6 1 2-16,15 0-1 16,1 3 4-16,11 4-4 15,16 0 0-15,5 0-3 16,7 0 3-16,18 0 0 0,12-3 0 15,13-2 0 1,20-3 0-16,13-1 3 0,23-3-3 16,19 0 0-16,22-1 0 15,14-6 1-15,27 5-1 16,23-1 0-16,26 0-6 16,24-3 6-16,19 5-6 15,12 1-5-15,18 1-10 16,9 6-23-16,12-6-52 15,4-2-230-15</inkml:trace>
  <inkml:trace contextRef="#ctx0" brushRef="#br0" timeOffset="51368.61">23248 3165 49 0,'-6'-3'96'0,"3"1"-39"15,-1 0-6-15,4 0-5 16,0 2-19-16,0-2-5 15,0 2 0-15,0 0-5 16,0 0 4-16,0 0 0 16,0 0-5-16,0 0-2 15,0 0-4-15,0 0 1 16,0 0-4-16,0 0 2 16,0 0-6-16,0 0 0 15,0 0-2-15,0 0-1 0,0 0-3 16,0 0 0-16,9 0-2 15,6 0 5-15,9 0 7 16,4 0-3-16,10 0 1 16,2 0-2-16,7 0 1 15,3 0-2-15,-7 0 1 16,-3-2-3-16,0-1-2 16,-7 0 2-16,-4-1-1 15,-5 1 1-15,-7 0-1 16,-6-1-2-16,-4 2-2 0,-5-1-5 15,-2 0-1 1,0-4-12-16,0-5-22 0,0-2-79 16,0-2-111-16</inkml:trace>
  <inkml:trace contextRef="#ctx0" brushRef="#br0" timeOffset="51667.9991">23560 2820 199 0,'-1'-2'51'0,"-1"2"-21"15,2 0-2-15,0 0-9 16,-1 8-4-16,-2 16-9 16,-3 19 7-16,-4 11 4 0,0 9 1 15,1 2-7 1,-1-1 0-16,3-5-6 0,4-2 1 15,1-5-1-15,2-6-3 16,0-2 0-16,8-6-2 16,9-7 1-16,5-5 1 15,6-12-2-15,12-10-1 16,20-6-10-16,19-36 7 16,31-25-12-16,8-27-68 15</inkml:trace>
  <inkml:trace contextRef="#ctx0" brushRef="#br0" timeOffset="53978.203">24934 3121 83 0,'-21'-14'18'16,"-1"0"-11"-16,7 3 9 15,3 1 15-15,8 3-1 16,4 3-3-16,0 3 5 15,0 1 12-15,-2 0-17 16,2 0-2-16,0 0-6 16,0 0-8-16,0 0-2 15,0 0 3-15,0 0-6 16,0 0 1-16,0 0-1 16,0 0-3-16,0 0-3 0,0 0-3 15,14 3 3-15,5 3 8 16,11 1 5-16,7-3-3 15,6-2-2-15,1-2 0 16,2 0-1-16,-3 0-2 16,-2 0 0-16,-6-4-5 15,-3-3 0-15,-10 2-1 16,-3-1-3-16,-5 3 3 16,-7 2 1-16,-4-1 0 15,-3 1 0-15,0 1 0 16,0-3-3-16,0 0-9 15,-4-1-23-15,-11-2-4 16,0-3-68-16,-7 0-83 16</inkml:trace>
  <inkml:trace contextRef="#ctx0" brushRef="#br0" timeOffset="54278.1468">25127 2800 209 0,'-3'-3'46'15,"0"1"-27"-15,3 2 18 16,-2 0 2-16,1 0-17 16,-1 0-10-16,-2 10-10 15,0 13 1-15,-4 13 5 16,-3 14 0-16,0 12-2 16,0 3 6-16,-1 4-6 15,2-3-1-15,2-8-1 0,5-7-2 16,3-9-1-16,0-8 1 15,0-5-2-15,8-9 0 16,2-2 2-16,4-8-2 16,6-9-2-16,13-1 2 15,21-20-2-15,22-27 2 16,27-16-12-16,18-27-31 16</inkml:trace>
  <inkml:trace contextRef="#ctx0" brushRef="#br0" timeOffset="57130.2193">2693 12453 162 0,'-20'14'59'0,"4"-14"-45"16,16 4-9-16,0-4 9 15,0 0 4-15,0 0-6 16,0 0-4-16,3 0 2 16,15-6 5-16,10-10 13 15,14-17-6-15,16-19-4 16,21-28 0-16,15-29-1 15,15-31-5-15,18-18-1 16,7-11-1-16,5 0-4 16,-2 3 4-16,-7 1-2 15,0 1-6-15,3 3-2 16,2-3 6-16,4 4-6 16,1 10-2-16,-4 7 2 0,-9 14-3 15,-14 15 2 1,-20 22-2-16,-26 20 2 0,-21 23-4 15,-19 24 2-15,-18 14-4 16,-6 11-8-16,-3 0-19 16,-3 0 19-16,-13 11-43 15,-14 7-125-15</inkml:trace>
  <inkml:trace contextRef="#ctx0" brushRef="#br0" timeOffset="57572.4133">4186 9314 198 0,'-6'0'71'0,"6"0"-56"16,0 0-12-16,0 0-3 15,0 9 0-15,0 23 0 16,9 23 21-16,12 19-2 16,0 21 7-16,3 12-11 15,1-1-6-15,5 5-3 0,4-5-3 16,2-7-2-16,10-4 1 15,5-7-2-15,6-3 4 16,4-12-4-16,0-4 0 16,-1-6 1-16,-2-5 1 15,-13-9-2-15,-5-10 1 16,-12-8-1-16,-11-13 0 16,-4-4-3-16,-4-9-4 15,-6-2-4-15,-3-3-6 16,0-16-1-16,0-27-101 15</inkml:trace>
  <inkml:trace contextRef="#ctx0" brushRef="#br0" timeOffset="58060.0943">4398 9308 173 0,'-13'-7'133'0,"5"7"-89"15,8 0-34-15,0 0-9 16,0 0-1-16,11 0-4 16,21 0 4-16,24 0 3 0,18 0 0 15,17-12 2-15,12-7 2 16,6-6-4-16,0-4-1 15,4-1-2-15,-5 1 4 16,-1 4-4-16,-7 7 1 16,-15 10-1-16,-13 8-1 15,-23 4-3-15,-18 18 1 16,-14 3-1-16,-11 12 4 16,-6 14 2-16,-3 18 3 15,-23 16 4-15,-14 17-1 16,-8 10-2-16,-7 2-4 15,-3-1 1-15,3 0-1 16,4-7-2-16,5-7 0 16,7-10 0-16,6-9 1 0,8-11 0 15,4-16 0-15,9-9-1 16,4-10-2-16,4-12-5 16,4-5-5-16,0-10-12 15,0-2-36-15,0-5-158 16</inkml:trace>
  <inkml:trace contextRef="#ctx0" brushRef="#br0" timeOffset="91764.6109">9835 12284 156 0,'-23'-36'38'15,"1"3"-11"-15,4 12 24 16,6 8-4-16,3 4-3 15,2 0-7-15,4 9-8 16,3 0-3-16,0 0-5 16,0 0-9-16,0 0-5 15,0 0 1-15,0 0-4 16,0 0-3-16,0 0-1 0,0 12 0 16,13 5 4-16,8 5 0 15,6 7 3-15,9 9 3 16,4 6-6-16,2 8-1 15,7 2 1-15,2 4 0 16,4 2-2-16,0 2 0 16,0 0-2-16,-4 1 2 15,3-5-1-15,-5-3 0 16,-1-6 0-16,-2-9-1 16,-8-4 0-16,-3-6 0 15,-5-8 0-15,-11-3 0 16,-8-9 0-16,-5-3 0 0,-3-7 0 15,-3 0 0-15,0 0 0 16,0 0-1-16,0 0-2 16,0 0-4-16,0 0-6 15,-3-17-37-15,-7-6-98 16</inkml:trace>
  <inkml:trace contextRef="#ctx0" brushRef="#br0" timeOffset="92566.2834">14166 10852 412 0,'-27'44'19'15,"3"26"-19"-15,9 19 3 16,-1 20-3-16,3 17 2 15,0 17-1-15,-3 18 0 16,-5 15-1-16,0 10 0 16,-8 6 1-16,0 2 0 15,2 1 4-15,-3 0-1 16,5 6 9-16,2 5-1 16,7 7 0-16,0 8 1 15,7-5-1-15,-1 4-3 16,5 0-1-16,-1-3-2 0,3 8-3 15,-3-3 2-15,0-8-4 16,0-13 4-16,-2-14-3 16,4-17-1-16,-1-20 0 15,4-15 1-15,1-16-2 16,0-17 0-16,0-11 0 16,0-20-2-16,0-17-6 15,0-15-10-15,0-15-17 16,-15-21-60-16</inkml:trace>
  <inkml:trace contextRef="#ctx0" brushRef="#br0" timeOffset="93092.8916">12341 15609 311 0,'36'0'13'15,"22"11"-6"-15,33 11-1 16,13 4 3-16,35 7 2 16,21 0 1-16,25-4-4 15,25 2 2-15,14-10-5 0,11-7-1 16,24-3 13-16,20-8-1 15,20-1-4-15,21-2 2 16,19 0-1-16,10 0 4 16,13 0-9-16,13 0-1 15,3 3 0-15,-1 4 3 16,8 0-6-16,2-2 1 16,3-2 5-16,-1-3-4 15,7 0 2-15,-4 0-2 16,-8 0 0-16,-3 0-2 15,-11 0 3-15,-11 8-2 16,-14 6-5-16,-15 0 6 16,-16 8-3-16,-19-3 0 15,-24 3-3-15,-24 3 0 16,-33-3 0-16,-27 0 1 0,-29-7-1 16,-36 1-3-16,-32-7 2 15,-36 0-6-15,-32-9-2 16,-22 0-6-16,-13-5 9 15,-39-21-42-15,-32-13-86 16</inkml:trace>
  <inkml:trace contextRef="#ctx0" brushRef="#br0" timeOffset="93698.5164">15815 14115 316 0,'0'-3'60'0,"-17"3"-59"0,-13 11-1 15,-15 22 9-15,-13 30-1 16,-14-2-6-16,-2 6 6 16,-8 10-1-16,5 1 4 15,5-2 6-15,0 1-11 16,5 3-3-16,-4-1-3 16,9-6-1-16,4-4-6 15,9-14-4-15,7-15-14 16,12-21-49-16,1-19-240 15</inkml:trace>
  <inkml:trace contextRef="#ctx0" brushRef="#br0" timeOffset="93946.6652">14906 14381 222 0,'12'0'84'0,"5"32"-73"15,15 13-5-15,4 9 18 16,7 15-8-16,5 5 2 16,4 3-3-16,3 1-2 15,0-3 1-15,5-4-8 16,6-5 2-16,6-8-2 16,2-9-6-16,-1-8-3 15,-6-9 0-15,-9-10-16 16,-2-11-11-16,-10-5-59 0</inkml:trace>
  <inkml:trace contextRef="#ctx0" brushRef="#br0" timeOffset="94555.0214">16104 14739 244 0,'0'0'58'16,"0"-3"-48"-16,0 3 26 16,0 0-9-16,0 0-10 15,0 0-4-15,0 0-6 16,0 0-6-16,0 0 3 15,0 0-4-15,0 0 0 16,0 0-4-16,0 0 2 16,0 0 2-16,0 0-1 15,0 0 0-15,0 0 0 16,-4 0-2-16,1 0-11 0,-1 0-27 16,-5 0-37-16,5 3 18 15,-2 1-53-15</inkml:trace>
  <inkml:trace contextRef="#ctx0" brushRef="#br0" timeOffset="95836.3736">15759 14134 157 0,'-19'-15'28'0,"2"1"7"16,-2-1-10-16,-2 4 7 0,0 7 2 15,-5-2-4-15,0 6-17 16,-7 0 8-16,-5 0 0 15,-2 6 1-15,2 8-6 16,-4 5-5-16,2 3-2 16,-2 4-5-16,3-1 2 15,6 0 0-15,5-1 3 16,1 4 1-16,5 13-6 16,-2 14-2-16,6 18 0 15,1 18 3-15,8 13-2 16,5 3 1-16,4-6-1 15,0-11-3-15,20-14-1 0,9-9-2 16,10-19 3-16,3-8 0 16,10-14-1-16,7-16 1 15,15-10 0-15,11-12 7 16,0-24-3-16,-3-15 6 16,-2-19-5-16,-9-3-2 15,-7-12 0-15,-14-6-1 16,-12-7 2-16,-18-3 2 15,-13-1-5-15,-7 10 2 16,-21 12 0-16,-18 14 0 16,-15 9-2-16,-11 15 3 15,-17 12-4-15,-15 18-1 16,-14 12 1-16,-2 11 0 0,3 23 0 16,11 13-1-16,17 8 2 15,12 15-1-15,19 11 1 16,12 3-1-16,23 4 0 15,13 1-1-15,3-13-5 16,31-8 3-16,19-14-2 16,15-15 5-16,10-23-5 15,12-16 5-15,17-16 0 16,0-30 3-16,2-17-1 16,-12-10-2-16,-22 0 1 15,-26 6-1-15,-26 2 1 16,-20 13 7-16,-10 15-3 0,-29 9 0 15,-14 19-4-15,-11 9 4 16,-14 37-3-16,-1 25 3 16,6 18-5-16,10 13 4 15,18 9-2-15,22-5-2 16,17-9-3-16,6-12 0 16,35-20-6-16,27-21 2 15,20-16 6-15,15-19 1 16,7-22 3-16,0-29-1 15,-7-22-2-15,-16-5 0 16,-23-7 0-16,-32 6 0 16,-26-1 7-16,-25 9-3 15,-37 17-4-15,-20 23 0 0,-18 31 0 16,-10 14 0-16,-4 38 7 16,10 19-5-16,13 5 0 15,30 1-4-15,25-8 2 16,24-12-3-16,12-10-9 15,28-14 3-15,26-15-1 16,25-18 10-16,13-7 0 16,11-33 3-16,-6-11-3 15,-18 5 3-15,-29 13-3 16,-26 17 0-16,-21 12 0 16,-6 4 14-16,-33 17-14 15,-16 14-2-15,-13 8-6 0,9-13-6 16,17-18-18-1,24-13-51-15,15-50-205 0</inkml:trace>
  <inkml:trace contextRef="#ctx0" brushRef="#br0" timeOffset="96264.7116">15798 12487 363 0,'-23'9'17'16,"8"21"-17"-16,4 11 9 0,-1 10 7 16,4 7-4-16,8-6-6 15,0-4 0-15,14-16-6 16,14-13 1-16,11-15 0 15,8-4 2-15,7-23 6 16,-3-21-3-16,-8-9 1 16,-13-4-3-16,-23 5 1 15,-7 8-2-15,-10 13 5 16,-26 12-5-16,-9 15 3 16,-5 4-1-16,-4 4 1 15,2 21-3-15,6 6 0 16,10-6-1-16,15-6-2 0,10-12-2 15,11-1-11-15,2-6-6 16,22 0 19-16,6 0-3 16,4-13-1-16,2-4-15 15,-3 3-56-15,-7 4-205 16</inkml:trace>
  <inkml:trace contextRef="#ctx0" brushRef="#br0" timeOffset="96698.0895">17008 13440 210 0,'0'5'85'0,"0"-3"-61"15,0 5 16-15,0 5 0 16,-6 6-10-16,-3 4-12 16,-1 4-9-16,10-1-8 15,0-9-1-15,0-1-8 16,20-8-1-16,6-7 9 16,6-2 3-16,6-31 6 15,-2-11-8-15,-6 4 3 16,-14 0 2-16,-13 15 0 15,-3 6 8-15,-9 6-1 0,-21 8-4 16,-5 5 2-16,-8 5-2 16,2 17-5-16,2 0-2 15,9 0 2-15,14-12-4 16,10 0-2-16,6-6-19 16,15-4 2-16,15 0 17 15,11-18-6-15,8-19-25 16,4-10-72-16,-15-15-236 15</inkml:trace>
  <inkml:trace contextRef="#ctx0" brushRef="#br0" timeOffset="97096.1734">17193 11354 376 0,'-41'9'13'0,"2"24"-5"16,7 10 8-16,0 3 1 16,15-3-7-16,11-6-7 15,6-11-3-15,0-4 0 16,25-11-2-16,14-11 4 0,14 0 0 15,10-33 5-15,0-5-3 16,-12-6-4-16,-21 8 2 16,-20 7 7-16,-10 7 3 15,-10 6-5-15,-23 5 4 16,-9 5-8-16,-10 6 7 16,1 0-6-16,5 14-2 15,13-3-2-15,18 0-2 16,11 0-7-16,4 0-17 15,22 4 9-15,22-8-28 16,10-7-301-16</inkml:trace>
  <inkml:trace contextRef="#ctx0" brushRef="#br0" timeOffset="97606.8864">20041 12750 30 0,'0'0'364'16,"-6"-17"-345"-16,-1 12 21 15,4 5-5-15,3 0-12 16,-4 0 0-16,4 0-8 16,0 0-9-16,0 0-5 15,0 0-1-15,0 0-7 16,0 0-3-16,17-11 2 15,7-7 8-15,17-16 5 16,4-10-3-16,-2-3 0 16,-14 3 0-16,-22 11 2 15,-7 11 2-15,-7 7 3 16,-27 7-4-16,-5 8-5 0,-11 0 1 16,-2 19-1-16,5 3-3 15,12 0 1-15,16-4 2 16,15-3-10-16,4 1-5 15,10 6 4-15,23 0-7 16,5 0-25-16,7 2-113 16</inkml:trace>
  <inkml:trace contextRef="#ctx0" brushRef="#br0" timeOffset="98017.4875">20090 14529 242 0,'0'2'93'16,"0"1"-40"-16,0-3-18 15,0 0-14-15,0 0-6 16,0 0-5-16,3 0-5 16,1 0-1-16,5-22 5 15,10-19 4-15,4-17-2 0,6-9-5 16,-7 6 0 0,-11 12 0-16,-11 16 2 0,-11 14 6 15,-17 8-4-15,-11 11-10 16,-10 0 0-16,-6 17 0 15,3 10-3-15,6 3 2 16,11-4-2-16,14-7 1 16,12-5-2-16,9 1-18 15,0-4-1-15,6 0-13 16,4-7-174-16</inkml:trace>
  <inkml:trace contextRef="#ctx0" brushRef="#br0" timeOffset="98372.6797">18765 15260 137 0,'0'23'41'16,"0"6"-9"-16,9-7-7 15,8-8-12-15,3-6 15 16,3-8-7-16,-1 0 8 16,4-26-1-16,-6-14-3 15,-1 0-8-15,-9-8-4 16,-10 12 5-16,0 12-6 0,-20 8 4 16,-12 16 2-16,-7 0-15 15,-7 13-1-15,1 14-2 16,6 1-1-16,12-9 1 15,14-8-9-15,13-8-3 16,0-3-14-16,30-14-1 16,13-27-12-16,11-17-160 15</inkml:trace>
  <inkml:trace contextRef="#ctx0" brushRef="#br0" timeOffset="98888.2945">20517 11117 253 0,'-11'0'130'0,"8"0"-93"0,3 0 0 15,-1 0-13-15,1 0-10 16,-2 0-14-16,2 7-2 15,0-2-7-15,11 5 2 16,16 2 7-16,15-6 1 16,7-6 0-16,10-6 4 15,2-24-4-15,-4-7 3 16,-14-3-3-16,-16 4 2 16,-18 4 2-16,-9 7 2 15,-13 8-3-15,-27 10 3 0,-10 7-7 16,-6 0 2-1,-9 17 2-15,12 2-4 0,12-1 0 16,18-7 0-16,17 1-9 16,6-2-14-16,7-2 0 15,21 1-35-15,13-4-142 16</inkml:trace>
  <inkml:trace contextRef="#ctx0" brushRef="#br0" timeOffset="99423.0352">23210 13664 429 0,'-12'-11'23'16,"10"8"-13"-16,2 3-10 15,0 6-4-15,0 10 4 16,0 9 1-16,0-7-1 16,14-3-4-16,4-8 1 15,12-7 3-15,12-7 6 16,10-26 5-16,1-11-5 15,-4-3-2-15,-14 7 2 16,-22 6 1-16,-13 12 12 16,0 7 0-16,-25 8-8 15,-17 7-11-15,-13 3-6 0,-8 19-5 16,4 5-3 0,11-10-16-16,6-12-59 0,8-5-257 15</inkml:trace>
  <inkml:trace contextRef="#ctx0" brushRef="#br0" timeOffset="99962.296">18847 10214 118 0,'-13'11'251'16,"-8"25"-250"-16,-1 16 4 15,1 29 6-15,15-26-1 16,6-7-10-16,3-12 0 15,21-14 0-15,5-15 0 16,9-7 1-16,5-26 12 16,0-17 0-16,-2-1-1 15,-11 4-1-15,-17 11 1 16,-13 10 0-16,0 7 5 16,-26 6-5-16,-12 6-12 15,-16 9 0-15,-4 19-7 16,0 1-2-16,10-4-14 0,9 0-12 15,13-9-74-15</inkml:trace>
  <inkml:trace contextRef="#ctx0" brushRef="#br0" timeOffset="100914.6024">23020 15081 136 0,'-7'-5'50'16,"5"5"-48"-16,2 9-2 15,0 4 8-15,0 3 11 16,2-1 1-16,2-5-1 15,4-1 10-15,-5-4 1 16,1 3-4-16,2 1-2 16,2-2-2-16,3 3-3 15,5 5-3-15,0-1-4 16,9 5 1-16,6 6-4 16,7 5 2-16,5 3 3 15,9 4-9-15,6 6 1 16,8-3 2-16,6 4-5 0,2 0 3 15,3 5-5-15,-10-5 2 16,-3 3 2-16,-7-6 0 16,-11-6-2-16,-14 0-3 15,-8-6 1-15,-10-11 3 16,-7-2-4-16,-7-2 6 16,0 4 3-16,-9 5 13 15,-22 9 3-15,-15 16-11 16,-15 3-3-16,-12 5-7 15,-14 6 0-15,-7 0-3 16,-5 2 1-16,-2 0 3 16,5-4-3-16,10-2-2 15,16-10-3-15,18-4-8 0,10-6-3 16,16-6-18-16,9 0-31 16,8-13-49-16</inkml:trace>
  <inkml:trace contextRef="#ctx0" brushRef="#br0" timeOffset="101372.8702">24584 16248 475 0,'0'0'17'16,"1"0"-17"-16,8 5 0 0,6 15 0 15,10 13 7-15,11 11 4 16,6 7-7-16,4 5 4 16,1 7-4-16,2 2 4 15,0 1 0-15,-4-2-5 16,-2 0-2-16,-1-4-1 15,-8-9 0-15,-4-3-6 16,-8-19-10-16,-5-11-12 16,-5-18-38-16,-6-3-113 15</inkml:trace>
  <inkml:trace contextRef="#ctx0" brushRef="#br0" timeOffset="101582.6288">25364 16240 378 0,'0'0'51'0,"0"0"-30"0,0 0 3 16,-16 19-9-16,-14 17-6 15,-17 12-5-15,-12 15 1 16,-10 11 5-16,-1 6-2 16,-2 5 4-16,0 5-12 15,6 3 0-15,9-5-12 16,17-12-9-16,18-18-33 15,22-23-154-15</inkml:trace>
  <inkml:trace contextRef="#ctx0" brushRef="#br0" timeOffset="101776.5292">25725 16781 250 0,'0'47'63'0,"0"19"-8"16,-1 10-15-16,-7 6-14 16,2 3-10-16,3-1-10 15,3-1-6-15,0-6-6 16,2-14-24-16,5-19-133 16</inkml:trace>
  <inkml:trace contextRef="#ctx0" brushRef="#br0" timeOffset="102578.2574">14139 10479 151 0,'10'13'172'15,"-10"3"-170"-15,0 6 5 16,-13 18 11-16,-7 19 11 16,-2-8-8-16,-8 8-4 15,-4-3 3-15,-6 7-7 16,-2 3 0-16,0-1-6 16,-4 1-7-16,4 0 0 15,5-14-3-15,6-9-6 0,8-23-6 16,10-20-24-1,10-17-149-15</inkml:trace>
  <inkml:trace contextRef="#ctx0" brushRef="#br0" timeOffset="102810.8249">14346 10335 240 0,'20'29'62'0,"-3"13"-49"15,12 5 11-15,-6 8 1 16,6 10-2-16,-2 5-1 0,1 1-5 16,8-6-6-1,0-5-4-15,-4-7-3 16,3-11-4-16,-2-3-1 0,-8-5 0 16,-4-11-6-16,-11-9-10 15,-10-10-37-15,-7-4-115 16</inkml:trace>
  <inkml:trace contextRef="#ctx0" brushRef="#br0" timeOffset="103141.1678">11899 10727 387 0,'0'3'0'0,"11"28"0"16,14 12 0-16,4 9 7 16,5 7 1-16,4 4 2 15,4-1-1-15,3-3-3 16,0-8 1-16,-6-7-5 15,-6-11 0-15,-7-7-2 16,-3-4 0-16,-14-15-3 16,1-4-3-16,-9-3-6 0,1-6-4 15,1-34-21-15,-2-20-237 16</inkml:trace>
  <inkml:trace contextRef="#ctx0" brushRef="#br0" timeOffset="103336.8445">12354 10546 365 0,'0'38'11'0,"-7"19"-7"15,-18 20 12-15,-11 6 0 16,-6 8 1-16,-7-2-8 16,0 0-2-16,-2 1 2 15,-1-5-9-15,7-11 0 16,11-11-5-16,8-12-12 15,10-21-18-15,13-17-68 0</inkml:trace>
  <inkml:trace contextRef="#ctx0" brushRef="#br0" timeOffset="103681.5959">12532 11161 233 0,'36'0'27'0,"-3"21"-11"15,-2-1 0-15,-4 2 3 16,-7 3 3-16,-4 5 6 0,-3 3-6 16,-13 0-3-16,0 4-3 15,0-5-3-15,-7-2-3 16,-5-2-2-16,2-8-4 16,2-5 0-16,5-8-3 15,0-4 1-15,3-3-2 16,0 0 0-16,0 3-3 15,0 5-1-15,3-1 4 16,13 0 1-16,5-1 2 16,1-3 2-16,13-3-3 15,8 0 3-15,8-15-4 16,19-5 2-16,6-2-3 16,9 0-8-16,-3 5-2 15,-4 3-36-15,-14 6-175 16</inkml:trace>
  <inkml:trace contextRef="#ctx0" brushRef="#br0" timeOffset="104536.6758">15989 14269 276 0,'-64'-22'32'0,"-11"5"-5"16,23 17 8-16,-6 4-17 15,-7 28-5-15,3 4-2 16,-4 8 6-16,5 8-2 16,6 11 0-16,3 5-1 0,13 10-4 15,6 3-3-15,14-1-4 16,10-7 2-16,9-10-5 16,9-11-5-16,24-19 2 15,13-15 3-15,18-18 1 16,15-18 1-16,12-42-2 15,3-28-1-15,-3-17 0 16,-21-9-1-16,-18 4 1 16,-23 18 1-16,-25 22 3 15,-4 30 3-15,-29 22 4 16,-17 18-4-16,-16 18-3 16,-19 37-3-16,-14 25 0 15,-1 12 4-15,12-2-4 16,22-11 1-16,23-16 0 0,26-15-1 15,13-13-6-15,12-12 3 16,31-16-3-16,16-7 6 16,18-41 0-16,8-24 0 15,-7-18-5-15,-14-10-14 16,-18-9-28-16,-29-2-52 16,-17-5-209-16</inkml:trace>
  <inkml:trace contextRef="#ctx0" brushRef="#br0" timeOffset="105248.9232">15684 12545 81 0,'4'35'57'0,"18"-13"-23"0,-2-3-7 16,6-3-4-16,-4-5 6 16,8-5 4-16,2-6 2 15,5 0-8-15,0-2-1 16,-1-24-4-16,-3-7-8 16,-10-8-4-16,-7-7-2 15,-16 4-2-15,0 5 8 16,-17 5-8-16,-11 12 4 15,-8 15 1-15,-7 7-5 16,-4 11 6-16,0 28-4 16,2 9-6-16,5 7 0 15,16-2 2-15,9-13-4 0,15-7-4 16,1-5-1-16,25-9 4 16,7-11 1-16,4-8 3 15,9 0-2-15,0-23 2 16,0-13 1-16,-10-4-2 15,-13 2 1-15,-14 10 2 16,-9 9 1-16,0 11 4 16,-20 5-4-16,-6 3 0 15,-12 19-6-15,-4 17 2 16,3 8-1-16,7 7 0 16,8-14-1-16,14-4-4 15,10-14-1-15,0-5-6 16,20-9 10-16,6-5 0 0,10-13-1 15,-1-19-1-15,0-13 2 16,-5 1-4-16,-14 0-9 16,-12 0-23-16,-4 0-137 15</inkml:trace>
  <inkml:trace contextRef="#ctx0" brushRef="#br0" timeOffset="106014.3353">17187 11396 209 0,'0'-1'107'0,"0"1"-66"0,0 0-2 16,0 0-12-16,0 0-15 16,0 1-9-16,0 20 2 15,0 3 4-15,0 1-4 16,3 0-3-16,11-7-2 16,8 2 0-16,8-10 1 15,4-7 1-15,9-3 0 16,3-18 2-16,0-15-4 15,-5-8 2-15,-11-3 1 16,-16 1-3-16,-14 6 0 0,-5 4 1 16,-28 8 0-16,-14 14 4 15,-9 10-1-15,-8 1-1 16,-5 15 6-16,1 15-3 16,9 7 5-16,10 1-6 15,18-3 1-15,11-2-5 16,16-4-1-16,4-4-2 15,11-6 0-15,21-7 2 16,13-10 0-16,10-2 1 16,8-22 0-16,-2-11-1 15,-13-2 0-15,-15 8 0 16,-17 9 0-16,-15 7 6 16,-1 4 6-16,-13 5-11 15,-20 2 0-15,-10 2-1 16,-5 20 1-16,-4 7-1 0,9 5 0 15,11-9 0-15,16 0-3 16,10-7-4-16,6-1-3 16,0-4-4-16,12 1-8 15,7-6-21-15,4-4-84 16</inkml:trace>
  <inkml:trace contextRef="#ctx0" brushRef="#br0" timeOffset="109869.1566">18976 10573 156 0,'-12'-18'48'0,"-6"-3"-21"15,0 2 13-15,-3 1 12 16,-1 0-12-16,2-1 0 16,5 8-7-16,2 0-14 15,-2 0 6-15,4 8 0 16,0-5-2-16,2 4-1 15,3 4-6-15,-2 0 1 16,3 0-6-16,1 0-9 16,0 15-2-16,-2 25-2 0,0 8 2 15,4 8 0 1,2-6-5-16,3-17 0 0,18-10-4 16,3-8 7-16,12-15 2 15,3 0 1-15,9-26 9 16,7-23 0-16,0-13-7 15,-6-7 0-15,-16 7 1 16,-17 0 0-16,-14 7-1 16,-2 4-2-16,-12 9 3 15,-12 9-2-15,-4 15 4 16,-4 13-3-16,-4 5 0 16,-3 1 0-16,0 33 0 15,0 16-3-15,7 7 0 0,12 1-3 16,10-7 3-16,10-7-4 15,0-7-1-15,14-12-1 16,8-7-3-16,10-11 9 16,4-7 3-16,7-6 3 15,-3-23-1-15,-6-1 2 16,-8-3-4-16,-19 3 5 16,-7 5-1-16,0 3-1 15,-7 0-4-15,-13 11 2 16,-1 8-1-16,-4 3-3 15,-3 11 0-15,-1 22-3 16,6 6-1-16,9 9 3 16,11 0-2-16,3-4-3 15,10-6 0-15,20-11-7 0,11-11 13 16,9-16 2-16,10-8 0 16,3-27 0-16,-4-9 1 15,-11-2 0-15,-18 2-1 16,-24 8 5-16,-6 3 0 15,-35 4-7-15,-17 11 1 16,-10 10-1-16,-10 8-1 16,-3 22 1-16,5 14 0 15,8 1 0-15,16 3 0 16,16-7 0-16,21-7-4 16,9-8-5-16,0-4-6 15,22-6 7-15,17-8 8 16,16-11 0-16,11-29 2 0,-1-11 2 15,-10-1 0-15,-17 4-2 16,-21 8 3-16,-17 7 1 16,-1 11-5-16,-27 9 5 15,-18 13-5-15,-9 0-1 16,-5 22 0-16,0 13-1 16,5 10 0-16,12 2 1 15,11-3-1-15,17 0-2 16,15-1-4-16,0-6-6 15,25-4 1-15,17-6-3 16,17-13-5-16,6-7-27 16,9-6-43-16,-2-1-220 0</inkml:trace>
  <inkml:trace contextRef="#ctx0" brushRef="#br0" timeOffset="110678.2889">20832 10937 106 0,'-30'-13'235'15,"4"1"-227"-15,1 12 26 16,0 0 5-16,-4 6-14 16,-2 21-8-16,-3 6-5 15,-1 15-1-15,4-1-3 0,9 4 4 16,5-2-4-16,13-10-2 16,4-6-6-16,8-10 0 15,21-9 0-15,14-6 1 16,15-8 3-16,14-19 7 15,12-25-3-15,-3-11-4 16,-6-7-4-16,-18 0 0 16,-24 6 0-16,-23 5 3 15,-10 3-2-15,-22 16 1 16,-27 9-2-16,-14 11 10 16,-10 12-5-16,-14 12 2 15,1 21 5-15,4 11-6 16,16 0-6-16,20 1 2 0,22-10-2 15,18-4 0-15,6-7-9 16,17-5-3-16,21-8 11 16,14-11 1-16,11 0 1 15,1-29 1-15,-7-5 4 16,-15-1-5-16,-20 6 3 16,-16 5 2-16,-6 10 4 15,-9 3-9-15,-21 8 4 16,-9 3-1-16,-8 11-1 15,-6 19-3-15,3 10 3 16,11 0-2-16,14-4-1 16,11 0-4-16,14-6-1 0,4-4-2 15,22-6-1-15,10-7-5 16,6-4 3-16,3-6-12 16,-2-1-31-16,-9 3-37 15,-13 6-214-15</inkml:trace>
  <inkml:trace contextRef="#ctx0" brushRef="#br0" timeOffset="111548.0285">20262 12511 188 0,'-23'-14'140'0,"-3"6"-109"16,-7 6 18-16,-2 2-8 16,-2 0-16-16,-2 17-9 15,1 6-5-15,2 8-1 16,7 0-4-16,10-2 2 15,6 1-4-15,8 3-3 16,5-3 2-16,0-2-3 16,8-6-5-16,11-7 1 15,11-12 4-15,12-3 1 0,7-24 0 16,13-25 3-16,4-10-1 16,-6-8 2-16,-18 6-3 15,-20 9-2-15,-18 9 5 16,-4 6 1-16,-13 11 2 15,-19 10 1-15,-9 11-1 16,-12 5 5-16,-5 7-6 16,-1 26-3-16,-1 8 3 15,11 3 0-15,15 2-7 16,11-5-2-16,14-4 0 16,9-2-2-16,3-7-1 15,26-7 1-15,8-7-1 16,10-14 5-16,12-3 0 0,2-27 2 15,-2-9-2-15,-11-2 1 16,-15 8 0-16,-17 11 0 16,-14 11 7-16,-2 10 2 15,-11-2-5-15,-15 3-2 16,-13 7-1-16,-10 23 0 16,0 6 0-16,4 8 0 15,7 0-2-15,14 1-1 16,14-9-2-16,10 4 1 15,0-10-4-15,15-11 1 16,13-9-4-16,10-10 6 16,9-18 3-16,6-23 0 0,0-13 3 15,-5-9-3-15,-14-2 8 16,-17 10-2-16,-17 6 0 16,0 16 0-16,-23 9 0 15,-15 12-2-15,-10 12-4 16,-10 0 1-16,-4 29 1 15,1 8-1-15,11 7-1 16,15-3 0-16,19-2-2 16,16-6-4-16,0-3-8 15,29-4 9-15,9-11-2 16,5-7-4-16,5-5-3 16,-8-3-26-16,-8 0-41 15,-29 0-159-15</inkml:trace>
  <inkml:trace contextRef="#ctx0" brushRef="#br0" timeOffset="112290.004">17145 13623 140 0,'-22'-25'33'0,"-2"3"4"16,3 3 20-16,-3 6 22 15,5 1-29-15,2 8-12 16,4 1-4-16,7 3-1 0,3 0-12 15,0 3-14-15,-3 23-3 16,2 13-3-16,1 7 0 16,3-6-1-16,0-6 0 15,13-10-4-15,8-6 1 16,6-10 0-16,10-8 3 16,8-4 5-16,4-25 0 15,-1-15-5-15,-5-5 0 16,-18-9 0-16,-13 7 1 15,-12 0 1-15,-5 10-1 16,-24 12 2-16,-11 14 0 16,-14 15-3-16,-6 4 3 0,0 29 0 15,4 11 1-15,10 5-4 16,10-2 1-16,21-10-2 16,12-6 0-16,3-7-9 15,31-10 3-15,17-11 6 16,18-3 1-16,6-28 0 15,2-13-2-15,-12 3 1 16,-23 7 1-16,-19 16 0 16,-20 6 2-16,-10 9-2 15,-29 6-4-15,-16 23-10 16,-4 11 5-16,8 8-15 16,18-1-57-16,27-7-178 15</inkml:trace>
  <inkml:trace contextRef="#ctx0" brushRef="#br0" timeOffset="113064.0518">19015 14942 288 0,'0'0'43'0,"-28"6"-39"0,-10 13 20 15,-9 18-8-15,10 0 1 16,2 7-5-16,2 4 4 16,3 6-2-16,9-6-5 15,8-1 0-15,9-10-7 16,4 0 1-16,4-8-3 16,18-10-1-16,11-7 1 15,6-12 0-15,13-23 2 16,7-25 4-16,1-18-6 15,-8-4 1-15,-16 5 1 16,-16 19 4-16,-17 14-2 16,-3 13 7-16,-13 13 6 0,-19 6-8 15,-13 6-5-15,-17 27 2 16,-4 9 1-16,5 8 1 16,6-3-5-16,19-9 4 15,13-9-4-15,17-11-3 16,6-6-7-16,3-5-4 15,23-7 11-15,7 0 0 16,9-22 3-16,-1-11-3 16,-7 0 3-16,-12 7-3 15,-12 11 1-15,-10 8 1 16,0 3-2-16,-13 4 0 16,-13 0-14-16,-3 11-4 15,10 5-17-15,8-7-57 0,11-9-209 16</inkml:trace>
  <inkml:trace contextRef="#ctx0" brushRef="#br0" timeOffset="113618.4659">20080 14365 181 0,'0'-11'62'0,"0"0"-36"0,-6 5 35 15,1-3-13-15,-2 5-8 16,2 1-5-16,-1 3-4 16,0 0 5-16,0 0-10 15,-5 0-8-15,0 4-10 16,-4 18-4-16,5 10-3 15,1-2-1-15,9 0-2 16,0-5-4-16,9-9-5 16,17-13 10-16,16-3 1 15,13-34 0-15,10-21 0 16,-3-7-1-16,-7-1-4 16,-17 9 4-16,-17 12 0 15,-18 9 1-15,-3 12 4 16,-23 7-3-16,-22 10-1 0,-11 4 1 15,-11 18 5-15,-2 9-3 16,9 5-1-16,14-7 3 16,19-9-1-16,17-5-4 15,10-7-1-15,4 1-18 16,28-5 16-16,11 0 3 16,12-5 4-16,5-17-3 15,-10 0 0-15,-18 7-1 16,-17 11 0-16,-11 4 0 15,-4 0-1-15,-15 10 0 16,-16 15-13-16,-6 10-12 16,1 1-42-16,16-14-236 0</inkml:trace>
  <inkml:trace contextRef="#ctx0" brushRef="#br0" timeOffset="114586.1765">23787 13363 257 0,'-28'-6'150'16,"-12"1"-145"-16,-17 5 12 15,-15 18 4-15,11 19-5 16,-5 11-2-16,1 10 2 16,5 2-3-16,11-2 0 15,15-11-5-15,14-12-3 16,17-11-5-16,3-6-7 16,12-6 7-16,16-8 1 0,11-4 3 15,16-19 2-15,11-20-1 16,3-13-3-16,-7-3 0 15,-16 3 2-15,-23 11-2 16,-16 12 5-16,-7 10 5 16,-14 5-2-16,-25 14-9 15,-17 0-1-15,-12 30 3 16,-10 18-3-16,4 7 4 16,11 0-1-16,20-12-3 15,19-6 0-15,18-11-2 16,6-8-3-16,21-7-4 15,23-11 9-15,16-3 6 16,18-33-2-16,7-13-4 16,-7-6 2-16,-16 3-2 0,-26 11 0 15,-26 10 4-15,-10 12 2 16,-28 15 1-16,-30 4-4 16,-24 22-3-16,-18 26 0 15,-8 10 1-15,14-1 2 16,21-7 0-16,31-14-2 15,29-6-1-15,13-8-8 16,27-7-1-16,30-12 9 16,22-3 4-16,12-25 0 15,4-12-1-15,-13-3 1 16,-23 14-2-16,-28 11 3 16,-22 8-5-16,-9 7 6 15,-37 0-6-15,-20 0-9 0,-28 11-19 16,-9 7-20-1,-3-7-28-15,15-4-64 0</inkml:trace>
  <inkml:trace contextRef="#ctx0" brushRef="#br0" timeOffset="116566.1316">16191 12449 94 0,'-3'-19'27'15,"-4"-2"14"1,0 10 31-16,1-1-12 0,0 6-13 15,3 6 8-15,3 0-13 16,0 0-20-16,0 0-7 16,0 0-14-16,0 18 1 15,0 11-1-15,6 9 12 16,3 12-4-16,-2-1-6 16,3 2 2-16,3-4 2 15,-4 1-2-15,4-12-3 16,4-3 0-16,-4-11-1 15,0-4-1-15,0-10 0 16,3-8 0-16,-2 0 3 16,8-19 3-16,3-28 3 0,8-15-3 15,-7-11-6-15,0-4 1 16,-7 10 0-16,-8 9-1 16,-8 14 4-16,-3 18-4 15,0 17 3-15,0 7 2 16,0 2-1-16,0 2-4 15,0 25-11-15,0 17 11 16,0 15 2-16,3 7 0 16,6-8 3-16,7-10-5 15,5-11-1-15,0-7 1 16,6-11 1-16,-1-9-1 16,9-10 0-16,4-1 2 15,4-27 5-15,-1-13-2 0,-3-8 2 16,-10-8-3-16,-6-2-1 15,-10 0-3-15,-10-3 3 16,-3 6 0-16,0 6-2 16,-7 9-1-16,-8 12 0 15,0 12 0-15,4 7-1 16,4 3 1-16,1 5-4 16,3 2-12-16,3 0-15 15,0 7-29-15,0 15-36 16,0 0-246-16</inkml:trace>
  <inkml:trace contextRef="#ctx0" brushRef="#br0" timeOffset="119790.7704">22599 4725 173 0,'0'0'38'16,"-4"0"-22"-16,-2 0 18 15,3 0 4-15,3 0-6 16,0 0-10-16,0 0-6 16,0 0-4-16,0 0 3 15,0 0-1-15,0 0 1 16,0 0-8-16,0 0 0 16,0 0 0-16,0 2-3 15,0-1-1-15,0-1 1 16,0 0-4-16,0 0 3 15,0 0-3-15,0 0 3 16,0 0-2-16,0 0 0 16,0 0 0-16,0 0 1 0,0 0 0 15,0 0-2-15,0 0 0 16,0 0 0-16,-1 0 0 16,1 0 0-16,0 0-1 15,0 0 0-15,0 0-1 16,0 0 1-16,0 0-2 15,0 0 3-15,0 0 0 16,0 0-2-16,0 0 1 16,0 0 0-16,0 0 1 15,0 0-3-15,0 0-2 16,0 0-2-16,0 0-16 16,0 0-45-16,0 0-119 0</inkml:trace>
  <inkml:trace contextRef="#ctx0" brushRef="#br0" timeOffset="123517.0924">22502 4702 94 0,'0'0'66'0,"0"0"-18"16,-1 0-12-16,1 0-2 16,0 0-7-16,-2 0-12 15,2 0-5-15,0 0-2 16,0 0-1-16,0 0-4 15,0 0 2-15,-1 0-4 16,1 0-1-16,-3 0 1 16,2 7-1-16,-1 2 0 15,2-2 0-15,0-1 0 16,0 1 0-16,0-2-1 16,6-3-3-16,3-2 4 0,5 0 3 15,-4 0 4-15,0 0-3 16,1 0 1-16,1-3-2 15,-5-6 0-15,2 0-2 16,-3-3 0-16,-3 3-1 16,0 0 4-16,-3-1-2 15,0 2 0-15,-3-1 2 16,-7 3 3-16,-2 2-2 16,-8-2-3-16,2 5-1 15,-1-2 0-15,1 3-1 16,5 0 0-16,2 0 2 15,2 0 1-15,3 3-3 16,-1 5 0-16,1 7 0 0,-1 3-1 16,4 0 1-16,3 1-1 15,0-4 2-15,0-2 0 16,0-2-1-16,3-4-2 16,8-1 2-16,1-2 0 15,5-4 0-15,-2 0 1 16,5 0-1-16,4-9 7 15,-3-4-7-15,-1-6 3 16,-5 1-3-16,-7 1 0 16,-3 3 1-16,-5 0 1 15,0 1 1-15,-2-1 1 16,-14 3-2-16,0-2 2 0,-8 5-2 16,2 5 0-16,0-1-1 15,2 4 0-15,2 0-1 16,3 4 3-16,3 7-3 15,5 7-1-15,-3 4-1 16,7 1 2-16,3 1-1 16,0-2 1-16,0-5 0 15,13-3 0-15,-2-3-2 16,4-6 2-16,5-3 1 16,-4-2-1-16,3 0 0 15,-2-2 2-15,-2-14 1 16,-3-3-1-16,-4-3 0 15,-4 0 0-15,-4 2 3 16,0 3-2-16,0 1 1 16,-12 4-1-16,0 3 0 0,-1 2 2 15,4 7-1-15,-5 0-3 16,4 0-1-16,-1 4 0 16,1 12-2-16,1 4 2 15,4 1-1-15,5-1 0 16,0-2 0-16,0-2-2 15,2-6 3-15,10-2 0 16,-2-4-1-16,2-4 1 16,3 0 0-16,-1 0 0 15,-3-13 5-15,0-3-5 16,-7 1 2-16,-1-2 0 16,-3 0-1-16,0 3 1 0,0 2 0 15,-10 5 0-15,-4 1-2 16,-2 6 1-16,-2 0 1 15,3 0-2-15,-1 10-1 16,2 7 1-16,2 5 0 16,4 4 0-16,2-3 0 15,6-4 0-15,0-3-1 16,0-3-1-16,3-3 2 16,7-4 0-16,2-5-1 15,0 2 1-15,3-3 0 16,0 0 0-16,2-4 2 15,-1-10 1-15,-6-4 0 16,-3 3-3-16,-4-2 5 16,-3-1-5-16,0 1 1 15,0 4 1-15,-9 2 0 0,-2 6-2 16,-3 3 0-16,-1 2 0 16,2 0 0-16,-1 2 0 15,-1 14 0-15,3 7 0 16,4 1 0-16,5-2 0 15,3-2-1-15,0-3 1 16,0-5-1-16,7-1-1 16,3-5-2-16,4-3 3 15,1-3 0-15,-2 0 0 16,2 0 1-16,-1-7 3 16,-3-8-1-16,-3 0 1 0,-7-3 0 15,-1 2 1-15,0-1-1 16,0 3-3-16,-11 4 3 15,-2 7-2-15,1 3-1 16,-1 0 1-16,1 0 0 16,-3 16-1-16,3 10 0 15,2 1 0-15,4-6-1 16,6 1 0-16,0-6-3 16,6-5 1-16,6-1 2 15,1-6-1-15,4-2 0 16,0-2 2-16,-2 0 0 15,2-5 4-15,-5-12-1 16,-3-4 0-16,-3-1 1 16,-6-1-3-16,0 0 2 0,0 3-1 15,-12 2-2-15,-3 8 0 16,-5 5 1-16,1 5 1 16,0 0-1-16,-4 15-1 15,3 8 0-15,3 1 0 16,5-2 0-16,9-7 0 15,3 1-4-15,0-5 4 16,2-1-3-16,12-6 1 16,3-2 1-16,7-2 1 15,4-6 3-15,2-20 1 16,-3 0-2-16,-3-2 1 16,-15 1-1-16,-8 9 1 0,-1 0 2 15,0 5-3 1,-7 4 2-16,-10 6-2 0,-1 3 2 15,0 0-3-15,-1 0 0 16,3 14-1-16,1 1 1 16,6 2-1-16,3-7 0 15,6 2-1-15,0-4-4 16,0 1 1-16,10-6 0 16,10-1 4-16,3-2 0 15,0 0 1-15,-1-9 0 16,-5 0 0-16,-10 5-1 15,-4 1 3-15,-3 3 2 16,0 0 3-16,0 0 0 16,0 0-5-16,-7 0-1 0,-10 3-2 15,2 5-1-15,1 3 1 16,7-6-1-16,4-3 0 16,3-2-8-16,0 0 0 15,0 0 0-15,7 0 9 16,6-6 1-16,-3-12 3 15,-2-2 1-15,-7-2-2 16,-1 1 2-16,0 6-1 16,-12 4-1-16,-5 4 1 15,-2 6-2-15,-1 1 1 16,2 0-1-16,1 5-2 16,3 10 0-16,5 7-3 15,2 2 1-15,7 3-2 0,0-1 3 16,7-2-7-16,16-9 6 15,7-4-5-15,3-11 4 16,0 0 3-16,-5 0 0 16,-7-6 1-16,-11-2-1 15,-8-4 4-15,-2-3 7 16,-5 1-7-16,-17-5-2 16,-5 5-1-16,-5 7 1 15,-4 4 0-15,3 3-2 16,8 0 1-16,4 0-1 15,12 0-1-15,6 0-2 16,3 2-2-16,0 3-6 16,0 3 4-16,9 3 5 0,4-3 1 15,1 1-2-15,-4-6 3 16,-3 1 0-16,-4-3 0 16,-1-1 0-16,-2 0 1 15,0 0 2-15,0 0 5 16,0 0-4-16,0 0 4 15,0 0-5-15,-3 0-3 16,-3 0 0-16,0 0 0 16,3 0-1-16,-1 0 0 15,1 0-2-15,-1 0 2 16,0 0 1-16,1 0 0 16,0 0 0-16,1 2 0 0,2-2 0 15,0 0 0-15,0 0 0 16,0 1 0-16,0-1 1 15,0 0-1-15,0 0 0 16,0 0 0-16,0 0 3 16,0 0-2-16,0 0-1 15,0 0 0-15,0 0 0 16,0 0 0-16,0 0-1 16,0 0 1-16,0 0-1 15,0 0 1-15,0 0-2 16,0 0 2-16,0 0-1 15,0 0 1-15,0 0 0 16,0 0 0-16,0 0 1 0,0 0 1 16,0 0-1-1,0 0-1-15,0 0 0 0,0 0 0 16,0 0 0-16,0 0 1 16,0 0-1-16,0 0 0 15,0 0-1-15,0 0 1 16,0 0 0-16,0 0 0 15,0 0 0-15,0 0 0 16,0 0-3-16,0 0 2 16,0 0 1-16,0 0 0 15,0 0-3-15,0 0 0 16,0 0 1-16,0 0 0 16,0 0-3-16,0 0 4 15,0 0-1-15,0 0-1 0,0 0-1 16,0 0 2-16,0 0-4 15,0 0 1-15,0 0 3 16,0 0-3-16,0 0 5 16,0 0 0-16,0 0-1 15,0 0 1-15,0 0-1 16,0 0 1-16,0 0-1 16,0 0 1-16,0 0-1 15,0 0 0-15,0 0 1 16,0 0 0-16,0 0-1 15,0 0 1-15,0 0 0 16,0 0 0-16,0 0 0 16,0 0-1-16,0 0 1 0,0 0 0 15,0 0 0-15,0 0 0 16,0 0 0-16,0 0 0 16,0 0 1-16,0 0-2 15,0 0 1-15,0 0 0 16,0 0-1-16,0 0 1 15,0 0-1-15,0 0-3 16,0 0 2-16,0 0-4 16,0 0-4-16,0 0-12 15,0 0-14-15,0 0-53 16,0 0-232-16</inkml:trace>
  <inkml:trace contextRef="#ctx0" brushRef="#br0" timeOffset="131174.5854">22541 4864 162 0,'0'0'72'0,"0"-4"-31"15,0-4 8-15,0 4 5 16,0 1-15-16,0 3-15 16,0-2-8-16,0 2 0 15,0 0-5-15,0 0-3 16,0 0-2-16,0 0-1 15,0 0-1-15,0 0-2 16,0 0-2-16,0 0-1 16,0 0 0-16,0 0-4 15,-3 0 0-15,-3 10 1 16,1 4 4-16,2-3 0 0,0 2 0 16,3-7-3-16,0 1-1 15,0-5-1-15,0 0 3 16,0-2-1-16,4 0 1 15,6-2-4-15,-1-9 6 16,-1-2 2-16,-5 4 2 16,-3 0-3-16,0-3 3 15,0 3-4-15,0-1 0 16,-8 1 0-16,1 1-1 16,2 0-7-16,5-3-24 15,0 3-88-15</inkml:trace>
  <inkml:trace contextRef="#ctx0" brushRef="#br0" timeOffset="136026.1268">24041 4327 124 0,'3'-30'54'0,"0"6"-34"15,0 16 11-15,-2 3 15 16,-1 3 5-16,0 2-6 16,0 0-19-16,0 0-3 15,0 0-4-15,0 0-6 16,0 0-6-16,0 0-6 16,0 7-1-16,0 15 0 15,0 8 0-15,-3 13 7 16,-4 3-1-16,-5 1-4 15,3 1 1-15,0 1-2 0,-1 0 3 16,4-1-3-16,1-3 1 16,2-7-2-16,1-4 0 15,2-9 0-15,0-3 0 16,0-4 0-16,3-6 1 16,7-1-1-16,4-3 1 15,3-3 0-15,5-2 1 16,5-3 0-16,3 0 2 15,4 0-2-15,5 0 1 16,6-1-1-16,7-6 1 16,6-1 0-16,5 2 0 15,0 0-2-15,-2 3-2 0,3-1 2 16,3 2-1 0,3 2 0-16,3 0 1 0,2 0-2 15,-8 0 1-15,2 0-1 16,-5 0 1-16,0 7 0 15,0 1 0-15,0-2 0 16,2 0 1-16,1 1 0 16,0 1-1-16,3-1 1 15,-1 3 0-15,-2-1-1 16,-3 3 0-16,-4-4-2 16,-2-1 2-16,3-2 0 15,5-4-1-15,1-1 1 16,3 1-1-16,2 1 1 0,-1 0 0 15,1 2 1 1,0 2-1-16,-1-2 0 0,-5 2-1 16,-4 0 0-16,-2 0 1 15,-3-1 0-15,0-2 0 16,2 1 0-16,-2 0 0 16,-2-4-1-16,3 0 0 15,0 0 0-15,8 0 1 16,4 0 0-16,6 0-1 15,-1-4 1-15,1 4-1 16,-3 0 1-16,0 0 0 16,2 0 0-16,-4 0 0 15,-5 0 1-15,-6 3-1 16,-5 4 0-16,-9-2 1 0,3 0-1 16,2 0 0-16,1 2 1 15,4-3 0-15,-4 0-1 16,-6 1 1-16,-4-1-2 15,-8-2 1-15,-4 1-1 16,-3-2 1-16,-2-1-1 16,4 0 1-16,-3 0 0 15,1 0 0-15,-1-3 0 16,-3-4 1-16,0-1-2 16,-1 0 2-16,-1-1-1 15,-4 0 1-15,-1 2 0 16,-4-2 1-16,4 0-2 15,-1-1 0-15,3 0 0 0,-4 0 1 16,0-1-1-16,-2 4 1 16,-1-1 0-16,-4-3-1 15,-2 2 5-15,1-2-4 16,-3 1-1-16,0-5 1 16,-2 0 1-16,1-6 0 15,-1 3-2-15,2-3 0 16,-2 1 3-16,-1 0 1 15,0 0-1-15,0-5-1 16,0 3 1-16,0 2 0 16,0 2 1-16,0 2 4 15,0 3 0-15,0 4-1 0,0 0-2 16,0 5 0-16,0 1-2 16,0 0-1-16,0 3-1 15,0 0 0-15,0 0-1 16,0 0-2-16,0 0-3 15,0 0-6-15,0 0 3 16,0 0 0-16,0 7 0 16,0 7 5-16,0 5 3 15,0 4 3-15,0 3-2 16,-1 1-1-16,-2 0 1 16,2-1-1-16,-2-1 0 15,3-3 0-15,-2 0 1 16,2-3 1-16,0-2-4 15,0 1 3-15,0-4-1 16,0-2 0-16,0-2 0 0,0-1 0 16,0-3 0-16,0-1 0 15,0 1 0-15,0-3 0 16,0-1 0-16,0 1 0 16,0 0 0-16,0-2 1 15,0 3-2-15,0-4 1 16,0 5 0-16,0-4 0 15,0-1 0-15,0 1 0 16,0-1 1-16,0 0-1 16,0 0 0-16,0 0 0 0,0 2 0 15,0 0 0 1,0-2-1-16,0 6 1 0,0-2 1 16,0 1-1-16,-1-2 0 15,-1 1-1-15,1 0 1 16,-1 0 0-16,1-1 0 15,-1 0-1-15,1-2 1 16,-1 2 0-16,2-3 0 16,0 0 0-16,0 0 0 15,0 0 2-15,0 0-1 16,0 0 2-16,-1 0-3 16,1 0 1-16,0 0 2 15,0 0 0-15,0 0-1 16,0 0 0-16,0 0 1 15,-3 0 0-15,-2 0 0 0,-5 0-3 16,-2 0 0-16,-4-4-2 16,-4 0 2-16,-1-2-3 15,-4 2 0-15,0 2 3 16,-1-1 1-16,-1 0-1 16,-1 0-1-16,-4 2 1 15,1 1-1-15,-2-2 3 16,3 0-4-16,-4 2 4 15,-6-2-2-15,-3 1 0 16,-11-2-1-16,-4 3 1 16,-2 0 1-16,2-2-1 15,1 0-3-15,2 2 1 0,-3 0 1 16,-2 0-2 0,-6 0 0-16,-2 0 1 0,-2 0 2 15,1 0-2-15,2 0 1 16,0 0 1-16,0 0-1 15,-5 0 2-15,5 0-4 16,3-2 3-16,4 0 0 16,5-1 0-16,3 2 0 15,-4-5 0-15,3 2 1 16,1 0-1-16,4 2 0 16,2-3 0-16,4 5 0 15,0 0 0-15,-1 0-1 16,1 0 1-16,-3 0 0 15,-1 0 0-15,0 0 2 16,1 0-3-16,-3 0 1 0,5 0-1 16,-1 0 1-16,0 0 2 15,2 0-2-15,-2 0-1 16,2 0 0-16,1 0 1 16,-2 0 2-16,6-2-2 15,1 2 0-15,3-2 0 16,0 1 2-16,0-2-2 15,-2 2 0-15,-1-1 0 16,-4 0 1-16,-5 0-1 16,-6 2 0-16,-1 0 0 15,1 0 0-15,2 0-1 16,1 0 2-16,3 0-1 0,-4 0 0 16,1 0 1-16,-1 0-1 15,6 0 0-15,6 0 1 16,1 0 1-16,3-2 0 15,0-3-2-15,1-2 3 16,-3 1-2-16,1 1-2 16,-2-1 2-16,-1 0 0 15,-5 2-1-15,-3 1-1 16,-2 1 1-16,0 1 0 16,-2 1 0-16,1 0 2 15,1 0-4-15,-6 0 5 16,4 0-2-16,1-2-1 15,-1 2 0-15,3-2 0 0,4-1 0 16,3 1 0 0,5-1 0-16,1-1-1 0,-1 2 1 15,0 1-1-15,-4 1 0 16,1 0 0-16,1 0 1 16,2-2 0-16,0 0 0 15,4 2 0-15,3-1 0 16,3-2 0-16,1 1 0 15,4 2 0-15,4-2-1 16,0 2 2-16,5-2-1 16,1 2 0-16,2 0 1 15,4 0-1-15,0-1 0 0,3 1-1 16,0-1 1 0,0 1 0-16,0-2 0 0,0 2 1 15,0 0-1-15,0-1-1 16,0 1 1-16,0-2 0 15,0 1 0-15,0-6 1 16,0-4-2-16,0-5-2 16,8-4 2-16,1-2-1 15,0 0 1-15,2-2 1 16,2-1-1-16,-1-4 2 16,1 1-2-16,0-3 1 15,-4 4 0-15,1-3 0 16,-4 2 0-16,-2-2 1 15,-1-3-1-15,-1 2 0 16,-2-1 0-16,0 2 0 0,0 6 1 16,0 3-1-16,0 6 2 15,-2 8-2-15,1 0 0 16,1 6 1-16,0 0-1 16,0-1 0-16,0 2 0 15,0 0-1-15,-2 0 1 16,2 0-3-16,0 0-2 15,-1 0 2-15,1 7-4 16,-2 14 4-16,1 9 3 16,-2 7 1-16,0-1-1 15,-2 2 0-15,0-1 0 16,2 3 0-16,1 1 1 0,1 2-2 16,1-1 2-16,0 1-1 15,0 1 0-15,0-1 0 16,0-6 0-16,1-4 0 15,1-6 0-15,-1-6 0 16,-1-8 0-16,0-4 0 16,0-3 0-16,0-4 1 15,0-2-1-15,0 0 0 16,0 0 1-16,0 0 1 16,0 0 2-16,0 0-1 15,0 0-1-15,0 0 0 16,0 0-1-16,0-8-1 15,0-7 0-15,0-6-5 0,0-3-2 16,3-4-1 0,3-4-1-16,1-4 2 0,2-5-4 15,5-1 5-15,-5-5 0 16,3-1 0-16,1 0 3 16,-2 3 0-16,-4 2 3 15,2 10 0-15,-5 0 0 16,-1 11 1-16,-1 5 1 15,-2 7-2-15,1 4 3 16,-1 3 0-16,0 3-3 16,0 0 0-16,0 0 0 15,0 0-3-15,0 19 0 0,0 14 3 16,0 10 0 0,0 5 2-16,0 3-1 0,-4-3 1 15,-4-1-2-15,-2-3 2 16,2-2-2-16,2-6 0 15,3-8 0-15,-1-2 1 16,1-7-2-16,2-4 1 16,-1-2 0-16,2-4 0 15,0-2 1-15,0-3-1 16,0-2 0-16,0-2-1 16,0 0 1-16,0 0 0 15,0 0 1-15,0 0 0 16,0 0 1-16,0 0 1 15,0 0-2-15,0 0-1 16,0 0 2-16,0 0-2 0,0 0 0 16,0 0 0-16,3 0-2 15,17 0 1-15,8 0 1 16,8 1 1-16,8-1-1 16,6 1 2-16,6 1-2 15,9-2 2-15,6 2-1 16,8-2 1-16,2 1-1 15,-7 3 0-15,-2-1 0 16,-1 0-1-16,0 2-1 16,3-1 1-16,2 1 0 15,-1 0 1-15,2 1-1 16,1-2-1-16,4-1 1 0,3-3 0 16,6 0 0-16,3 0 1 15,3 2 4-15,2 0-4 16,-4 0 1-16,-4-2-2 15,-4 0-3-15,1 0 3 16,0 0 2-16,-5 0-2 16,-4 0 0-16,-7 0 1 15,-6 0 0-15,-7 5-1 16,-3 3 0-16,-6-1 0 16,-2 4 0-16,0-4 0 15,0 0 0-15,4-1 1 16,3 0 2-16,6 0-3 15,3-5 0-15,0 5 0 0,-1-3 0 16,-2-1 0-16,0 1 0 16,2-3-2-16,1 0 2 15,0 3 0-15,-2 1-2 16,-3 1 2-16,-2 0 0 16,0 1 0-16,1 0 0 15,-5-1 0-15,0 1 0 16,-4 0 0-16,-3 0-1 15,-1-2 1-15,0 2 0 16,1 0 0-16,-1-1 1 16,4 2-1-16,0-1 0 15,2 2-1-15,-1 0 1 0,-2-4-2 16,0 3 2-16,-3-5-3 16,-1-2 3-16,-2 0 0 15,-3 0-1-15,-3 0 1 16,-3 0 0-16,-5 0 0 15,-2 0-1-15,-6-2 1 16,-2-1 0-16,-7 1-3 16,-5 0 1-16,-2 2-1 15,-4-3-6-15,0 3-3 16,0 0-46-16,-9-3-284 16</inkml:trace>
  <inkml:trace contextRef="#ctx0" brushRef="#br0" timeOffset="139693.689">28121 5065 43 0,'75'-39'31'16,"-4"-11"-15"-16,-3 9 13 15,-4-5-8-15,0-6-5 0,-1-10-1 16,-1-4 0 0,-2-7-6-16,-3-5-3 0,-8-7-6 15,-9-8-9-15,-9 0-18 16,-10 3-26-16</inkml:trace>
  <inkml:trace contextRef="#ctx0" brushRef="#br0" timeOffset="147760.1176">26780 786 228 0,'0'5'22'0,"-3"-5"-12"15,2 0 20-15,-1 0 6 16,2 0-1-16,0 2-16 16,0-1-5-16,0-1-4 0,0 2-3 15,0 2-5-15,9 4-2 16,15 3 4-16,17 3-1 16,15 0 3-16,8-2 0 15,4-4 0-15,3-2 1 16,-1-2-5-16,1 0 0 15,-5-3-2-15,-9 1 0 16,-12-1-2-16,-10-1-2 16,-12 3-5-16,-9-3-8 15,-9 0-23-15,-5 0-72 16</inkml:trace>
  <inkml:trace contextRef="#ctx0" brushRef="#br0" timeOffset="147978.4593">27221 551 271 0,'-4'0'42'15,"2"0"-42"-15,2 2-5 16,-1 26 2-16,-2 15 3 16,-3 17 13-16,0 8-5 15,2 8 0-15,2 0-7 16,2 1 2-16,0 0-3 15,0-4-4-15,3-5-5 16,3-9-11-16,-4-8-37 0</inkml:trace>
  <inkml:trace contextRef="#ctx0" brushRef="#br0" timeOffset="148209.6528">26770 1472 85 0,'0'0'92'16,"16"2"-88"-16,14 5 1 15,13 1 20-15,14 0 2 16,10-2-11-16,7 0-2 16,3-2 0-16,1-2 2 0,6-2-11 15,4 0-4-15,0 0-1 16,2-6-13-16,-7-7-25 15,-5-11-82-15</inkml:trace>
  <inkml:trace contextRef="#ctx0" brushRef="#br0" timeOffset="148480.4509">28381 591 354 0,'0'0'10'0,"0"0"-10"15,0 3-4-15,0 24 4 16,0 16 3-16,0 13 13 16,-6 14-9-16,1 9 1 15,2 4-6-15,0 1 5 16,0 1-7-16,3-7-1 15,0-3-1-15,-1-2-5 16,-4-9-13-16,2-8-14 16</inkml:trace>
  <inkml:trace contextRef="#ctx0" brushRef="#br0" timeOffset="157975.4289">31251 3851 24 0,'-1'-2'36'0,"-2"-3"-26"16,-1 1 0-16,-1 0 12 16,0-1-11-16,1 3 0 0,2 0-8 15,-1 1 7-15,3-1-8 16,-1 0 4-16,1 0 1 15,0 2 4-15,0 0 9 16,0 0 2-16,0 0 2 16,0 0-6-16,0 0-1 15,0 0-1-15,0 0-8 16,0 0 2-16,0 0 0 16,0 0 1-16,0 0 0 15,0 0 3-15,0 0-1 16,0 0 0-16,0 0-6 15,0 4-5-15,0 16 2 0,3 11 4 16,8 15 1-16,2 12-2 16,0 8 5-16,3 8-6 15,0 4 4-15,0 1-5 16,2-2 3-16,0-8-3 16,-2-12-1-16,1-12 1 15,-2-10-4-15,-2-11 2 16,-3-10 1-16,-2-8 2 15,-2-3-2-15,-3-3 9 16,4 0 6-16,25-23 11 16,32-24-3-16,31-34-20 15,37-22-7-15,9-11 0 16,-2-6-7-16,-8 4-7 16,-17 14 4-16,-15 10 0 15,-11 12-12-15,-13 13-8 0,-9 11 2 16,-11 14 10-16,-10 10-33 15,-11 7-30-15,-7 11-30 16,-8 5-61-16</inkml:trace>
  <inkml:trace contextRef="#ctx0" brushRef="#br0" timeOffset="159827.8045">27214 6348 87 0,'0'0'54'0,"0"0"-48"16,0 0 13-16,0 0 13 15,0 0-3-15,0 0-9 16,0 0-5-16,0 0-1 16,0 0 0-16,0 0 0 15,0 0-2-15,0 0-3 0,0 0-6 16,0 0-1-16,0 0 0 15,0 0-2-15,0 0 0 16,0 0 1-16,0 0-2 16,0 0 1-16,0 0 0 15,0 0 1-15,0 0-1 16,0 0-1-16,0 0 1 16,0 0-1-16,0 0-2 15,0 0 3-15,0 0 0 16,0 0 0-16,0 0 3 15,0 0-2-15,0 0-1 16,0 0 3-16,0 0 1 0,0 0-1 16,0 0 3-16,0 0 5 15,0 0-6-15,0 0 2 16,0 0 1-16,6 0-3 16,3 0 2-16,6 0 5 15,3 1 5-15,6 4-7 16,2-2 0-16,7 0-6 15,5 1 1-15,5-2 1 16,5-1 1-16,4 1-3 16,0-2 3-16,2 0-5 15,-4 0-2-15,-1 0 1 16,-5 0 1-16,-5 0-2 16,-6 0-1-16,-8 0-1 15,-7 0-6-15,-6 0-5 0,-3 0-10 16,-3 0-58-16,0 0-202 15</inkml:trace>
  <inkml:trace contextRef="#ctx0" brushRef="#br0" timeOffset="160403.9208">28391 6099 384 0,'0'0'2'15,"0"0"-2"-15,0 0 0 16,0 16 10-16,2 8-1 16,-1 11 6-16,1 8 0 15,-2 2-11-15,1 6 6 16,-1 5-3-16,0-2-1 15,0 1 0-15,0 0-5 16,0-3 4-16,0-1-1 16,0-5-3-16,-1 1 3 15,-1-4-4-15,2-3 1 16,-1-3 1-16,1-7-2 0,0-4 0 16,0-5 0-1,0-7 1-15,0 1 1 0,0-4-2 16,0-5 1-16,0-5-1 15,0 4 0-15,0-5 1 16,0 0-1-16,0 0 1 16,0 0-2-16,0 0 1 15,0 0 0-15,0 0 2 16,0 0-2-16,0 0 0 16,0 0-1-16,0 0 1 15,0 0 0-15,0 0 0 16,0 0-2-16,0 0-1 15,0 0 1-15,0 0-2 16,0 0 2-16,0 0-1 0,0 0 1 16,0 0-5-16,0 0-1 15,-2 0-5-15,2 0-20 16,-4 0-45-16,-8 0-161 16</inkml:trace>
  <inkml:trace contextRef="#ctx0" brushRef="#br0" timeOffset="161731.7256">24400 6261 152 0,'0'-7'51'0,"0"0"-36"16,0 6 0 0,0 1 9-16,0 0-3 0,0 0-5 15,0 0-9-15,0 0-5 16,0 0 6-16,0 0-2 16,0 0-1-16,0 0-3 15,2 0-2-15,8 0 1 16,7 0 7-16,6 0 0 15,6 0 3-15,5 3-3 16,5 2-5-16,7-1 3 16,5-3 0-16,4 2 0 15,3-3 0-15,2 3 0 16,-5-2-2-16,-7 1 1 16,0-2-4-16,-11 0 1 15,-4 0-2-15,-6 0 2 0,-10 0-4 16,-6 0-2-16,-6 0-6 15,-5-6-3-15,0-1 0 16,-10-1-68-16,-12-2-89 16</inkml:trace>
  <inkml:trace contextRef="#ctx0" brushRef="#br0" timeOffset="162002.1523">24796 5921 228 0,'-2'0'32'16,"2"0"-30"-16,0 0-2 15,-3 7 2-15,0 21 2 16,-3 14 8-16,2 14-3 16,-4 5-3-16,4 2 4 15,1-2-2-15,3-6-3 16,0-2-1-16,0-10-4 15,4-5 0-15,7-4-2 16,-4-3-2-16,1-3-4 16,-5-5-18-16,0-8-13 15,1-7-96-15</inkml:trace>
  <inkml:trace contextRef="#ctx0" brushRef="#br0" timeOffset="162490.4939">25425 6585 191 0,'0'0'99'15,"0"0"-99"-15,0 0 1 16,0 0 6-16,0 0 5 16,0 0-6-16,0 0-2 15,0 0 2-15,0 0-2 16,0 0-1-16,0 0 1 15,0 0-2-15,0 0-2 16,0 0 3-16,0 0 2 16,0 0 1-16,0 0-2 15,0 0-4-15,0 0 2 16,0 0-2-16,0 0 0 0,0 0 0 16,0 0 0-1,0 0 0-15,0 0-2 0,0 0 0 16,0 0 1-16,0 0-3 15,0 0-1-15,0 0 0 16,0 0-4-16,0 0-21 16,3-5-72-16</inkml:trace>
  <inkml:trace contextRef="#ctx0" brushRef="#br0" timeOffset="181430.5537">26754 11638 298 0,'-49'-22'13'0,"24"7"8"15,8 8-8-15,0 0 9 16,6 3 21-16,5 1-12 16,3 3-10-16,2 0-6 15,1 0 0-15,0 0 0 16,0 0-7-16,0 0 0 16,0 0-7-16,0 0 1 15,0 0-2-15,0 7 0 16,-6 25 0-16,-3 24 0 0,-6 22 9 15,-5 19-3-15,0 6-4 16,0 7 0-16,1 4-1 16,-2 5 1-16,6-6-1 15,0-6-1-15,8-15 0 16,5-16-3-16,2-10 5 16,0-8-2-16,3-16 0 15,6-9-2-15,1-15 1 16,0-5 0-16,-1-7 0 15,2-1 0-15,4 0-2 16,8-5 3-16,5 0 4 16,8 0-2-16,7 0 4 15,8-7-6-15,4-8-2 0,5 5-4 16,-1-2-6-16,-1 1-11 16,-5 3-25-16,-7 2-77 15,-6-2-196-15</inkml:trace>
  <inkml:trace contextRef="#ctx0" brushRef="#br0" timeOffset="181825.5958">27508 12229 299 0,'-20'0'73'15,"0"14"-65"-15,-6 24 4 16,1 9 13-16,4 12-13 0,3 3-3 16,14-3-8-16,4-3 0 15,7-5 2-15,17-4-3 16,7-10 0-16,2-4 0 16,6-15 2-16,3-7 1 15,4-11 2-15,6-7 1 16,1-27 5-16,0-9-4 15,-7-1-1-15,-13-9-3 16,-13-1 4-16,-12-5 0 16,-8 4 0-16,0 4-3 0,-20 8 1 15,-15 6 2 1,-9 8-4-16,-6 10 0 0,0 1-3 16,3 10 0-16,13 5-7 15,9 3-1-15,13 0-10 16,12 0-33-16,0 0-125 15</inkml:trace>
  <inkml:trace contextRef="#ctx0" brushRef="#br0" timeOffset="182224.7295">28549 11972 277 0,'0'0'6'0,"-3"3"42"15,-23 19 17-15,-18 5-31 16,-14 9-9-16,0 0-3 16,9-1-4-16,11-4-8 15,15 1-5-15,12 0-5 16,8 4-1-16,3 1-5 16,8 0 3-16,17-4 2 15,11-3-3-15,6-2 2 16,7-2 2-16,3-1-1 15,-3 5 1-15,-3 0-1 16,-7 3 1-16,-10-5 1 16,-9-1 0-16,-11-1-1 15,-6-5 3-15,-3 4 1 0,-3-2-3 16,-19 6 6-16,-12 0 1 16,-10 4-1-16,-6-3-5 15,-7-5-1-15,1-3-1 16,3-6-4-16,4-7-10 15,10-9-4-15,15-9-46 16,20-32-204-16</inkml:trace>
  <inkml:trace contextRef="#ctx0" brushRef="#br0" timeOffset="182629.8285">29247 12104 323 0,'-34'0'40'0,"-20"11"-35"15,-13 15 29-15,-18 10 1 16,-3 5-12-16,12 0 1 16,18-4-10-16,24-8-11 15,19-4-3-15,15 2-5 16,0 4 0-16,30-1 4 15,12 3-2-15,14-4 3 16,8 4 0-16,6-2 0 16,-6 1 0-16,-5 5 1 15,-11-5-2-15,-11-2 2 16,-9 0 0-16,-13-5 0 0,-10 2-1 16,-5-3 5-16,-11 5-1 15,-20 1 5-15,-14-1-2 16,-7 7-1-16,-8-3-2 15,3 0-4-15,-1-6-3 16,9 0-4-16,7-10-3 16,12-6-8-16,14-11-33 15,12-7-194-15</inkml:trace>
  <inkml:trace contextRef="#ctx0" brushRef="#br0" timeOffset="183574.5538">27753 11223 269 0,'-52'-22'9'0,"-7"3"-4"16,-9 1 2-16,-7 5 15 16,-11-3 6-16,-10 5-5 15,-10 4-14-15,-9 3-2 16,-7 4 3-16,-1 0-3 16,1 16 0-16,3 15-1 15,3 6-5-15,-2 15-1 16,3 11 3-16,1 17 0 15,8 13-1-15,10 23 1 16,13 13-1-16,19 6 2 16,20 6-2-16,20-6-2 0,19 1 1 15,5-1 1 1,32 1-2-16,18-7 2 0,17 3-2 16,20 4 0-16,14-8 0 15,20 0 0-15,16-2 1 16,23-20-1-16,33-11 0 15,26-17 0-15,26-16 4 16,18-17-3-16,6-10 3 16,13-12-1-16,3-16 2 15,-9-7-3-15,-24-11 0 16,-34-21-2-16,-33-17 2 16,-28-6-2-16,-22-14 1 15,-11-5 0-15,-15-7-1 16,-10-10 2-16,-10-2-2 0,-11-2 4 15,-17 0 3 1,-15 9-2-16,-11-1 1 0,-15-5-1 16,-15-6-1-16,-5-8-1 15,-24-5-2-15,-24 0-1 16,-21 2-1-16,-15-2 0 16,-14 13-4-16,-7 2-6 15,-6 9-5-15,2 13-17 16,6 14-27-16,6 10-107 15</inkml:trace>
  <inkml:trace contextRef="#ctx0" brushRef="#br0" timeOffset="236693.7365">3237 977 270 0,'3'0'31'0,"-3"0"-6"16,-1 0-17-16,1-9-1 15,0 9-1-15,0 0-4 16,0 0-1-16,0 0 3 16,0 0-3-16,0 6-1 15,3 7 0-15,13 9 2 16,9 8 10-16,5 4-2 16,6 4-3-16,0 1-5 15,9 2 3-15,4 4-2 16,6 8-2-16,6 5 5 0,5 6-1 15,4 3-2-15,3 2 3 16,2 2-4-16,5 4 6 16,4 3 3-16,7 7-10 15,6 0 5-15,4-3-3 16,1 3-1-16,-2-2 1 16,4 1-2-16,-1-3 1 15,0-5-2-15,-7-5 3 16,-10-4-2-16,-4-2 3 15,-10-6-2-15,-8-5-2 16,-6-9 1-16,-6-4 1 16,-7-5-2-16,-5-7 0 15,-10-7 4-15,-12-6-4 0,-3-7 0 16,-9-6 0-16,-3-1 0 16,-3-2-3-16,0 0 3 15,0 0-7-15,0 0-27 16,-15-4-73-16</inkml:trace>
  <inkml:trace contextRef="#ctx0" brushRef="#br0" timeOffset="237106.6732">5696 1869 283 0,'0'0'6'0,"0"0"-6"16,0 0-1-16,-12 21-12 15,-12 17 13-15,-12 22 12 16,-13 16 6-16,-12 15 1 15,-8 10-13-15,-5 5 4 16,2 3 2-16,2 5-1 16,-9 4-11-16,-2 12 8 0,-1-2-2 15,5-6 4 1,13-12-1-16,8-17-5 0,7-8-1 16,7-10-2-16,-1-6 3 15,9-8-4-15,1-11 0 16,9-13 1-16,9-13-1 15,9-5-25-15,6-6-7 16,0-4-49-16,0-8-43 16</inkml:trace>
  <inkml:trace contextRef="#ctx0" brushRef="#br0" timeOffset="237727.7495">5663 2005 270 0,'3'0'47'15,"0"0"-47"-15,-3 0-7 16,3 0 0-16,0 0-6 15,9 10-2-15,6 6 15 16,15 9 5-16,16 2 3 16,15 8 6-16,11-4-4 15,10 1-2-15,3-4 5 0,-2-2-6 16,-5 3-3-16,1-3 2 16,-6 2 7-16,-3 1-6 15,-7-1-4-15,1-2 2 16,3-1 0-16,-9-6-1 15,-10-1-2-15,-12-3-2 16,-17-4-2-16,-14-3-5 16,-4-3 2-16,-4-2-1 15,0 4 6-15,-27 7 3 16,-22 16 19-16,-20 12-11 16,-20 14-5-16,-10 3-4 15,-5 10 1-15,-5 5-2 0,-9 11 0 16,-7 10 1-1,-15 5 0-15,-10 1 2 0,-9-2 2 16,5-2-4-16,9-4-1 16,14-14 0-16,19-11 10 15,21-16-3-15,14-12-6 16,17-11 0-16,15-7-1 16,12-9 1-16,11-4-2 15,7-5-2-15,8-2-4 16,5-2-1-16,2 0-9 15,0 0-24-15,0 0-24 16,0 0-32-16,3 0 14 16</inkml:trace>
  <inkml:trace contextRef="#ctx0" brushRef="#br0" timeOffset="447600.6811">14130 6072 184 0,'3'-5'61'0,"3"5"-53"15,-6 0 14-15,0 0 18 16,0 0-11-16,0 0-8 0,0 0 0 16,0 0 1-16,0 0 0 15,0 0-7-15,0 0 0 16,0 0 0-16,0 0 18 15,0 0-23-15,0 0-2 16,0 0 4-16,0 0 1 16,0 0-7-16,0 0-2 15,0 0 3-15,0 0-3 16,0 0-2-16,0 0-1 16,0 0 1-16,0 0 0 15,0 0-2-15,0 0 0 16,0 0 0-16,0 0 0 15,0 0 1-15,0 0 2 0,0 0-3 16,0 0 0-16,0 0 0 16,0 0 0-16,0 0 0 15,3 0 0-15,0 0 2 16,8 0-1-16,5 4 3 16,0-1 0-16,0-3-3 15,4 0 1-15,2 1-2 16,8 1 2-16,3-1-1 15,4 4 0-15,2-2 0 16,0 4 1-16,1-1-2 16,-4 3 1-16,0 1-1 15,-7-1 0-15,6 1 0 16,-5-3 0-16,-2 5 0 0,-1-3-1 16,-1 2 1-16,0 0-2 15,-5 0 2-15,3 1-1 16,-4 1 1-16,2 1 0 15,-6-2 0-15,-4 1 0 16,0 1 0-16,-9-3-2 16,-3 5 2-16,0 3 2 15,-6 6 5-15,-18 7 0 16,-16 12-1-16,-8 4 0 16,-7 3-4-16,-3 1 2 15,-4 1-3-15,3-1 1 16,5-4-1-16,-1-3 1 0,9-5 1 15,10-8-3 1,9-9 1-16,12-5 0 0,2-10-1 16,10-1-1-16,0-6 1 15,3 2-2-15,0-3-2 16,0 3-4-16,6 2 3 16,17 0 5-16,18 4 3 15,8-5-1-15,14-4 3 16,7 0-1-16,6 0-4 15,3 0 0-15,6 0 2 16,3 0-2-16,0-4 0 16,-7-5 2-16,-10 0-1 0,-14 2 0 15,-19 3-1 1,-15 4 0-16,-14 0-1 16,-8 0 1-16,-1 0 1 0,0 0 0 15,0 0-1-15,-1-7-3 16,-15 2-6-16,-11-5-22 15,-4 2-33-15,-5 2-26 16,-9-2-123-16</inkml:trace>
  <inkml:trace contextRef="#ctx0" brushRef="#br0" timeOffset="448295.9349">14000 6530 309 0,'0'0'28'16,"0"0"-23"-16,0 0 31 16,0 0-12-16,12 0-16 15,18 2 14-15,15 7 2 16,13 2-2-16,15 4 4 15,9-4-5-15,9-1 0 16,4-2-6-16,4-5-4 16,-5 0 0-16,0-3-4 15,-3 0 0-15,-17 0 2 0,-9 0-5 16,-19 0-3-16,-18 0 0 16,-11 0-1-16,-14-2 0 15,-3 1 2-15,0-5 3 16,-13-4 3-16,-16-3-8 15,-17-2-5-15,-16 1 4 16,-9 6-1-16,-17 4-4 16,-9 4 4-16,-6 0 0 15,-2 0 1-15,7 0 1 16,8 0 2-16,16 0-2 16,19 0 0-16,19 0 2 15,16 0 0-15,13 0-1 16,7 0-1-16,0 0-3 0,1 3-4 15,28 6 1 1,13 2 6-16,19 3 2 0,12-3 3 16,3-3-2-16,9-1-1 15,0-7-1-15,-1 0 1 16,-2 0 1-16,-8 0-2 16,-16 0-1-16,-16 0 1 15,-19 0-1-15,-10 0-1 16,-13 0 1-16,0 0 0 15,0 0 1-15,0 0 2 16,-16-3-1-16,-17-1-2 16,-12 4-12-16,-10 0 2 0,-11-2-4 15,-1 2-13 1,-5-2-11-16,7-2-8 0,1-3 1 16,2-4-28-16,13-1-115 15</inkml:trace>
  <inkml:trace contextRef="#ctx0" brushRef="#br0" timeOffset="449091.5322">14000 5899 215 0,'-4'-1'86'0,"4"1"-81"15,0 0 17-15,0 0-1 16,0 0-7-16,0 0-13 15,16 11 8-15,11 3 11 16,9 2-3-16,10 2 3 16,14 0 2-16,14-2-7 15,11-3 6-15,4-2-4 0,-2 6-4 16,-3-4-2 0,-8 3-6-16,-9 1 0 0,-15 4-5 15,-7 1 0-15,-12 0 0 16,-11 1-1-16,-5-1 2 15,-4 4-1-15,-10 0 0 16,-3 7 3-16,-3 3 0 16,-26 4 6-16,-6 6-2 15,-8 5-2-15,-13 2 0 16,-2 0 1-16,-4 0-3 16,1 3 2-16,-4-4-2 15,6 3 0-15,5-5 0 16,5-4-2-16,10-6 0 0,9-8 1 15,8-6-2 1,6-5 0-16,9-5-1 0,6-5-2 16,1-4-2-16,0 5 2 15,3-2 0-15,18 5 3 16,7-3 0-16,14-1 3 16,5-2 1-16,8-3-3 15,10-3 0-15,5-3 4 16,12 0-4-16,9 0 2 15,0-3 3-15,0-9-3 16,-16 6-1-16,-11 0 0 16,-15 2-1-16,-10 1-1 0,-14 0-1 15,-5 3 1 1,-9 0 0-16,-6 0-1 0,-4 0-3 16,-1 0 3-16,0 0-2 15,0 0-2-15,0 0-3 16,0-11-6-16,0-3-23 15,-7-7-68-15,-12-14-116 16</inkml:trace>
  <inkml:trace contextRef="#ctx0" brushRef="#br0" timeOffset="449855.6349">14010 5939 75 0,'-4'-14'174'0,"1"4"-159"15,0 4 30-15,-1 3 26 16,4 2-20-16,0 1-20 16,0 0-14-16,0 0-9 15,0 0-4-15,13 1-3 0,11 10 11 16,11 4 1-16,12 2-1 16,13-1-2-16,5 1-1 15,13 4 1-15,4-4-1 16,-2 0-4-16,4 0 0 15,-2 0-3-15,-7 0 3 16,-8 1-5-16,-15 3-1 16,-10-1-2-16,-12 5 3 15,-11-1 0-15,-10 4 0 16,-6 3 0-16,-3 2 4 16,-6 6 1-16,-22 7 1 15,-11 4-4-15,-13 5 2 16,-14 3-1-16,-4 1 0 0,-6 0-3 15,-4 0 2 1,2 6 0-16,-4 1-2 0,4-3 3 16,14-9-3-16,15-10-1 15,13-13 0-15,18-9 1 16,7-7 0-16,10-5-3 16,1 3-8-16,0 1 4 15,18 0 5-15,10 1 1 16,11-5 0-16,9-2 1 15,10-4 1-15,8 0 0 16,0-4 0-16,8 0 1 16,1 0 0-16,5 0 0 0,2-8 2 15,-10 1-4 1,-11 3 1-16,-15 1-1 0,-13 3-1 16,-12 0 0-16,-5-2-2 15,-5 2-1-15,-5 0 0 16,-6-2-6-16,0-1-7 15,0-9-5-15,0 0-17 16,-9-10-83-16,-14-10-130 16</inkml:trace>
  <inkml:trace contextRef="#ctx0" brushRef="#br0" timeOffset="450329.7581">13948 6437 291 0,'0'0'4'16,"0"0"0"-16,0 0 13 15,9 0-1-15,15 0 12 16,10 0-8-16,12 0 1 0,9 0 1 16,20 3 0-1,6 1-2-15,13 1-5 0,1-3-3 16,-5 3-2-16,5-2-3 16,-8 2 0-16,-5 2-1 15,-8-1-3-15,-5 3-2 16,-11 0 1-16,-7 0-1 15,-2 1-1-15,-7-2 1 16,-6-1-1-16,-8-3 0 16,-4-1 1-16,-14 0-1 15,-1-1 0-15,-5-2-1 16,0 0 0-16,-4 0-2 16,0 0 1-16,0 0-1 15,0 0-4-15,0 0-4 16,0 0-15-16,0-2-97 0,0-8-228 15</inkml:trace>
  <inkml:trace contextRef="#ctx0" brushRef="#br0" timeOffset="455687.7836">13244 8247 328 0,'0'7'0'16,"0"4"2"-16,-4 7-1 16,-10 15 14-16,-4 18-2 15,-2-2 0-15,4 6 2 16,-3 7-1-16,2 11 1 15,-5-2-2-15,1-3-5 16,3-4 2-16,-3-6-5 16,2-10-1-16,4-3-2 15,3-9-2-15,4-11 0 16,4-6 0-16,4-8-5 16,-3-8-2-16,3-3-4 0,-3-15 1 15,3-28-69-15,0-15-186 16</inkml:trace>
  <inkml:trace contextRef="#ctx0" brushRef="#br0" timeOffset="456121.4578">13075 8221 294 0,'0'0'23'0,"3"0"-22"15,3 0 7-15,4 21 1 16,13 9 28-16,2 7-8 15,5 12-9-15,3 6-3 0,-4 7 2 16,3 6-8 0,4 0 0-16,-3-5-1 0,-1-6-6 15,3-9-1-15,-2-7-1 16,-2-9-2-16,-1-7 2 16,0-9-2-16,-8-5 0 15,-1-7 2-15,-6-4 1 16,-1 0-1-16,2-12 7 15,0-19 1-15,0-13-1 16,4-13-3-16,-5-6-1 16,-4-2-2-16,-3-6-1 15,-3 2-2-15,-2 0-1 16,0 7 1-16,0 3-1 16,0 7 0-16,1 8-2 0,2 11 3 15,-6 2 0-15,3 4-2 16,0 5 0-16,-3 6-2 15,1 5 1-15,-1 4-8 16,2 4-10-16,-1 3-15 16,5 0-65-16,5 3-130 15</inkml:trace>
  <inkml:trace contextRef="#ctx0" brushRef="#br0" timeOffset="456790.5174">14139 8331 175 0,'-12'-7'50'16,"-3"0"0"-16,6 6 15 16,0-1-18-16,2 2-9 15,1 0-14-15,0 0-6 16,-4 24-7-16,-4 13-6 16,-4 14 3-16,1 5 1 15,4 2-2-15,6-3-3 16,4-7 1-16,3-1-5 15,0-9 0-15,13-6-1 16,11-10-1-16,3-12 0 16,13-10 2-16,8-1 4 0,8-29 3 15,6-13-4-15,-4-13-2 16,-6-2-1-16,-19-2 3 16,-15 6-3-16,-15 2 0 15,-3 11 4-15,-21 9-4 16,-15 7 1-16,-13 10 5 15,-6 7-1-15,-5 8-4 16,3 0 2-16,12 7-3 16,12 0 0-16,16 0-5 15,11-5-2-15,6 1-15 16,9-1-23-16,21-2 7 16,13 0-77-16,15-5-97 0</inkml:trace>
  <inkml:trace contextRef="#ctx0" brushRef="#br0" timeOffset="457111.538">14515 8302 93 0,'14'19'51'0,"-1"10"15"16,-4 5-4-16,-2 9 1 15,-1 9-18-15,-2 2-5 16,1 6-15-16,-1-3-12 16,4-8 2-16,-2-3-5 15,0-8-3-15,0-10-4 16,-3-9 1-16,0-11-4 15,-2-8 0-15,1 0 0 16,-2 0 6-16,0-22 4 0,0-15-9 16,0-19-1-16,0-8-1 15,0-3 0-15,15-3-1 16,0 13 2-16,-1 7 0 16,1 10 0-16,-1 14 0 15,1 8 1-15,-5 8-1 16,4 5-2-16,5 3-2 15,0 2-5-15,11 0-7 16,2 3-11-16,1 8-33 16,2 6-126-16</inkml:trace>
  <inkml:trace contextRef="#ctx0" brushRef="#br0" timeOffset="457832.7791">15227 8406 162 0,'-4'-12'88'0,"-3"0"-80"15,-1-1 33-15,1 0-2 16,-3 2-17-16,4 4 4 16,-2 0-4-16,3 4-1 15,4 2-4-15,-1 1-4 16,2 0-4-16,0 0-1 15,0 0 2-15,0 0-6 16,0 1-2-16,-4 21 1 16,0 3 5-16,-2 11 1 0,3 5-3 15,0 4 0-15,0 2 3 16,3 5-7-16,0-5 6 16,0 0-2-16,0-6-2 15,0-8-2-15,0-6-1 16,0-7-1-16,0-8 0 15,0-8-1-15,0-4-2 16,0 0 3-16,0 0 0 16,0-22 1-16,0-16-1 15,9-20-12-15,3-8 11 16,6-2-11-16,4 4-3 16,-2 13 11-16,-4 18 4 0,-3 17 0 15,-1 11 1-15,-4 5-2 16,1 0 1-16,1 10 0 15,2 22 4-15,-2 6 3 16,1 2-1-16,-5 4-1 16,-3-3 1-16,3-6-4 15,0-7 0-15,2-12-2 16,-2-7-3-16,4-7 3 16,-1-2 0-16,7-18 0 15,11-22 0-15,9-8-4 16,1-3 0-16,-1 7-1 15,-6 18 5-15,-13 9 0 16,-8 12 0-16,2 5-3 0,-2 3-1 16,3 21 4-16,-1 8 6 15,2 9-2-15,-1-1 2 16,-2 1-4-16,2-4 0 16,6-6-2-16,-2-5 0 15,4-11-4-15,2-8-6 16,-1-7-9-16,9-7-73 15,13-19-259-15</inkml:trace>
  <inkml:trace contextRef="#ctx0" brushRef="#br0" timeOffset="458268.2382">16152 8544 332 0,'0'-11'53'0,"0"-4"-36"16,0-7 20-16,-11-4-10 15,-1-3-10-15,-1 1-7 16,-4 2-3-16,1 6 0 16,1 6 2-16,1 10 4 15,4 4 2-15,-2 1-7 16,-7 24-7-16,-2 16-1 16,6 7 3-16,1 0-2 15,14-5-1-15,0-3 0 16,11-9 0-16,5-7 0 15,7-9-2-15,-4-8 1 16,2-7-2-16,3 0 2 16,-1-10 1-16,0-4 0 0,-5-1 0 15,-3 8 0-15,-9 2 0 16,0 5 0-16,-3 0-4 16,4 0 2-16,5 18 2 15,-1 2 0-15,1 0 2 16,-1 2 0-16,4-5-2 15,5-4 0-15,2-5 0 16,1-8-3-16,-1 0 1 16,2-12-10-16,-2-19-15 15,-2-7-13-15,-1-10-39 16,-2-10-108-16</inkml:trace>
  <inkml:trace contextRef="#ctx0" brushRef="#br0" timeOffset="458500.3415">16503 8046 132 0,'3'0'172'0,"0"7"-160"16,0 22-12-16,4 14 47 15,-4 10-16-15,1 10-14 16,-4 2 9-16,0 4-5 16,0 2-2-16,0-5-5 15,3-1 0-15,3-5-5 16,1-7 2-16,2-12-6 15,5-7-5-15,-8-8 0 16,-3-9-5-16,0-5-3 0,0-8-9 16,-3-4-36-16,0 0-275 15</inkml:trace>
  <inkml:trace contextRef="#ctx0" brushRef="#br0" timeOffset="459018.244">16704 8449 237 0,'0'0'51'0,"0"9"-34"16,0 3 3-16,0 7 14 16,0 4 0-16,0 8-15 15,4 2 0-15,2 2-4 16,0-3-3-16,0 4-2 15,0-6-8-15,1-4 2 16,-3-4-4-16,3-9-4 16,-4-3-4-16,0-8-2 15,-3-2-15-15,0-3-26 0,0-23-179 16</inkml:trace>
  <inkml:trace contextRef="#ctx0" brushRef="#br0" timeOffset="459206.4674">16688 8153 320 0,'0'0'51'16,"0"0"-50"-16,0 0 5 16,0 0 1-16,0 9-6 15,6 6-1-15,8 0 0 16,4 3-8-16,-1-3-22 15,8-1-71-15</inkml:trace>
  <inkml:trace contextRef="#ctx0" brushRef="#br0" timeOffset="459512.1359">17041 8372 244 0,'13'10'9'16,"3"-5"22"-16,4 1 2 15,2-2 2-15,1 7-8 16,0 0-7-16,0 3-3 16,-7 6-10-16,-2 2 0 15,-11 7 4-15,-3 7 2 16,-15 1-3-16,-12 4-4 0,-7-4 2 16,2-2 1-1,10-7-6-15,1-4-1 0,10-5-2 16,7 0-2-16,4-7-1 15,0-2-4-15,12-4 5 16,15-5-1-16,9-1-3 16,9 0-6-16,10-11-14 15,0-7-52-15,-3 2-224 16</inkml:trace>
  <inkml:trace contextRef="#ctx0" brushRef="#br0" timeOffset="459917.9669">17593 8621 344 0,'3'-25'5'16,"0"-8"25"-16,-3-4 4 15,0-2-7-15,0 4-12 16,0 7-1-16,-9 8-2 16,-4 7 9-16,3 6 5 15,1 7-10-15,-4 0-5 16,-7 16-8-16,-3 21-3 15,-6 8 3-15,7 10 0 16,5 0 2-16,11-8-5 16,6-9-1-16,0-6-2 15,3-5 2-15,10-13-5 16,3-6 3-16,0-8-2 16,7 0-1-16,2-11-2 0,2-8 8 15,-7 7-2-15,-4 2 1 16,-7 9 1-16,-6 1 0 15,4 0-3-15,0 15 3 16,2 7 4-16,5 8-1 16,-5-3-1-16,-2-3-1 15,5-4-1-15,2-8-4 16,-2-7-1-16,-1-5-12 16,3 0-37-16,1-26-107 15</inkml:trace>
  <inkml:trace contextRef="#ctx0" brushRef="#br0" timeOffset="460136.5927">17781 8577 308 0,'0'0'14'0,"16"0"-5"16,8 8 19-16,4-4 4 15,9-4 0-15,8 0-7 16,7 0-6-16,3 0 1 15,4-12-10-15,3 0 0 16,-6-5-7-16,-4 0-3 16,-16-3-10-16,-12-1-20 15,-18-4-11-15,-6-2-242 16</inkml:trace>
  <inkml:trace contextRef="#ctx0" brushRef="#br0" timeOffset="460322.2722">18107 8309 345 0,'-4'31'5'16,"-5"11"14"-16,-2 7 11 15,4 10 2-15,-1 4-10 16,1-2-10-16,6-5 0 16,1-8-9-16,0-8-3 15,0-9-2-15,0-15-12 16,8-5-20-16,11-11-126 15</inkml:trace>
  <inkml:trace contextRef="#ctx0" brushRef="#br0" timeOffset="460510.6198">18464 8620 328 0,'3'20'18'15,"0"10"14"-15,1 5 0 16,2 2 7-16,2-4-15 15,2-6-14-15,1-5-4 16,-2-8-4-16,-5-7-2 16,3-7-7-16,-2 0-10 15,1-15-15-15,5-13-145 16</inkml:trace>
  <inkml:trace contextRef="#ctx0" brushRef="#br0" timeOffset="460668.0908">18526 8371 204 0,'-4'-6'208'16,"3"6"-203"-16,1 0 4 15,0 0-1-15,0 0-8 16,0 0-29-16,7 10 20 16,8 2-11-16,6-2-76 15</inkml:trace>
  <inkml:trace contextRef="#ctx0" brushRef="#br0" timeOffset="461328.1073">18694 8575 64 0,'0'23'147'16,"0"0"-123"-16,0 2 16 16,0-3 12-16,0-3-11 15,6 0-13-15,0-2-8 16,4-5-9-16,2-5-2 15,6-4 1-15,4-3 2 16,14-3-2-16,4-19 10 16,5-4-15-16,-6-3-2 15,-12 3-2-15,-9 2 0 16,-12 2 1-16,-6 2 3 0,-6 2-3 16,-18 4-2-16,-4 6 2 15,-4 1 0-15,2 3 0 16,8 4-1-16,5 0 2 15,8 0-3-15,5 0-4 16,4 0 0-16,0 0-6 16,0 0-3-16,23 0 4 15,6 0 9-15,7 0-2 16,0 0 0-16,-8 0 2 16,-5 0 0-16,-4 0 0 15,-5 8 2-15,0 6 3 16,-5 7 0-16,0 3 9 15,2 4-6-15,-5-2-2 16,-3-1-2-16,3-3 0 0,4-3-3 16,3-3-1-16,10-6 0 15,10-10 3-15,12 0-3 16,20-19-3-16,16-10-8 16,4-3-4-16,-14 6-7 15,-16 8 3-15,-23 6 11 16,-17 11 8-16,-6 1 2 15,-9 0 1-15,0 17 7 16,0 8 5-16,0 12 3 16,0 0 4-16,0-1-9 15,15-3 1-15,4-5-7 16,12-6 0-16,10-10 4 16,8-5 0-16,7-7-7 0,0-3-4 15,-3-16-12-15,-14-9-9 16,-13 1-29-16,-20-10-50 15</inkml:trace>
  <inkml:trace contextRef="#ctx0" brushRef="#br0" timeOffset="462939.7042">7464 6724 231 0,'0'0'44'0,"0"0"4"15,0 0 5-15,-3 0-12 16,0 0-13-16,3 0 3 15,-3 0-9-15,3 0-13 0,0 0-4 16,0 0-2-16,-3 11-3 16,-3 8 0-16,0 7 0 15,-3 3-1-15,3 0 1 16,6-3-2-16,0-4-6 16,0-8 3-16,6-6-5 15,9-8-2-15,0 0 8 16,3-22 0-16,-3-9 4 15,-2-4 5-15,-7-1-2 16,-6 4-2-16,0 4 1 16,-3 9 3-16,-13 5-4 15,-1 5 4-15,-5 6 3 16,3 3-6-16,-1 0 1 0,-2 12-2 16,5 7 1-16,1 2-2 15,7-3-2-15,6-3 0 16,3-5-1-16,0-1-5 15,9-7 4-15,6-2 2 16,9 0 2-16,1-9 1 16,-1-11 0-16,-6-1 2 15,-3 3-2-15,-12 2 4 16,-3 6-4-16,0 2 5 16,0 8-1-16,-5 0 3 15,-11 0-7-15,1 0 1 16,-6 12-2-16,2 5 0 0,4-2 0 15,4 0 0 1,8-6 0-16,3-4-6 0,0-3 0 16,0 1-1-16,0-3 1 15,14 0 1-15,1-18 5 16,4-7 2-16,-4-2 1 16,-6 4-3-16,-6 5 3 15,-3 7 1-15,0 4 1 16,-6 0 1-16,-9 6-2 15,-3 1-1-15,-1 0-2 16,-2 4-1-16,6 7 1 16,3-1-2-16,3-3 1 15,6-4-1-15,3-2-3 16,0 0-7-16,0 3 4 16,8-3 5-16,5-1-3 0,2 0 4 15,3-1-2-15,-3-14 1 16,-2 2 2-16,-4-2 0 15,-6 7 0-15,-3-1 1 16,0 4 0-16,-3 1 0 16,-6 4-2-16,-4 0 0 15,-2 0 1-15,4 0-2 16,-2 7 1-16,4 0-3 16,6 0-2-16,3-2-7 15,0 1-4-15,0 3-34 16,0-7-125-16</inkml:trace>
  <inkml:trace contextRef="#ctx0" brushRef="#br0" timeOffset="611997.1066">14239 5627 19 0,'-9'30'30'16,"-6"1"-9"-16,-6 1-5 15,-1-14-9-15,-1-2-4 16,4-1 0-16,-5-2-3 16,9-1-12-16,5-2-12 15</inkml:trace>
  <inkml:trace contextRef="#ctx0" brushRef="#br0" timeOffset="612805.1738">14107 6008 130 0,'0'-4'42'16,"0"3"-7"-16,0-1-1 15,0-1 3-15,0 2 4 16,0-2-13-16,0 3-7 15,0 0-1-15,0 0 4 16,0 0-2-16,0 0-6 0,0 0-3 16,0 0-6-16,0 0 0 15,0 0-3-15,0 0-2 16,0 0-1-16,0 0-1 16,8 4 1-16,13 2 2 15,5 3 2-15,10 0 1 16,9-1-1-16,9-1 0 15,3 1-2-15,1 1 1 16,0-2-3-16,8-1 0 16,7 2 2-16,6-5-1 15,-1 4 0-15,-1-4-1 16,-5 5 1-16,-14 2-2 16,-9 3 0-16,-10 5 0 0,-9-3 0 15,-8 2 0 1,-7-1 0-16,-3-1-4 0,-9 2 4 15,-3 1 0-15,0 6 2 16,-15 4 3-16,-10 7 1 16,-11 9-5-16,-9 7 0 15,-13 10-1-15,-11 2 0 16,-5 6 0-16,-1-1 1 16,0-4-1-16,10-1 1 15,10-7-1-15,10-6 1 16,9-10 0-16,11-8 0 15,5-10-1-15,13-10-1 16,4-4-1-16,3-4-2 16,0 2 0-16,17 2 2 0,15-4 2 15,10 3 3-15,10-4-3 16,10-2 0-16,9-1-1 16,0 0 2-16,7 0-1 15,-6 3 1-15,-2 0 0 16,3 1-1-16,-6-2 0 15,-1 2 1-15,-8-2 0 16,-5-1 0-16,-9-1-1 16,-5 0 0-16,-13 0-1 15,-3 0-2-15,-16 0-2 16,-5 0 0-16,-2-3-2 16,0-14 1-16,-12-8-52 15,-14-7-41-15,-9-6-111 0</inkml:trace>
  <inkml:trace contextRef="#ctx0" brushRef="#br0" timeOffset="613156.7641">14207 6417 344 0,'0'0'0'16,"14"0"3"-16,14 13-3 0,12 6 13 16,14 0-1-16,9-1-1 15,8-4 3-15,16 0 2 16,10-6-3-16,12-4 2 16,6-4 1-16,0 0-3 15,-5 0 0-15,-13 0-6 16,-12 3 1-16,-20 1-6 15,-10 4-1-15,-17 2 0 16,-11-5-1-16,-12 0-3 16,-8-3 2-16,-7-2-6 15,0 0 4-15,0 0 0 16,-1 0-12-16,-10-11-77 16,-3 0-127-16</inkml:trace>
  <inkml:trace contextRef="#ctx0" brushRef="#br0" timeOffset="613848.5307">15477 5899 264 0,'-43'-23'20'16,"-2"1"-6"-16,-7-1 15 0,-6-1-1 15,-10 1-5-15,-3 1-13 16,-11 0-2-16,-6 5 6 16,-9 4-5-16,-10 8-3 15,-7 5-2-15,-6 0 1 16,-6 18-1-16,-4 11-2 15,-4 10-1-15,1 12 3 16,4 12 0-16,3 10-1 16,-2 13 2-16,12 6-2 15,14 6 3-15,15 1-3 16,19 4 2-16,20 4-4 16,15 2 1-16,23 9-2 15,10 4 1-15,29-2-1 0,27-6 0 16,22-4-1-16,16-11 1 15,19-12-2-15,10-12 2 16,18-17 0-16,8-14 0 16,15-7 0-16,12-15 2 15,6-10-1-15,0-10-1 16,-7-2-2-16,-7-10 2 16,-8-16-2-16,-8-16 1 15,-5-12-2-15,-11-11 1 16,-10-8 2-16,-24-8-3 15,-18-4 3-15,-12-8 4 16,-18-12 6-16,-17-13 0 0,-18-7-2 16,-17-11-5-16,-5-2 0 15,-35 6-1-15,-18 4 1 16,-16 7 3-16,-14 13 3 16,-22 13-6-16,-8 17 0 15,-15 21-3-15,-11 17-4 16,-11 13-5-16,-3 16-7 15,-9 11-7-15,2 7-32 16,1 13-216-16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37:08.2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11328 7517 183 0,'0'62'8'16,"0"27"-1"-16,-3-9 2 15,-16 5 5-15,-5 12 6 16,9 11 8-16,-6 9-2 16,3 9-5-16,-12 9 5 15,-6 2 1-15,-5 2-13 16,-9-7-1-16,-5-2 0 16,-9-11-1-16,-12 2-4 15,-15-1-3-15,-12-2 5 16,-17 4 0-16,-6-5-4 15,-14-6-4-15,-2-9 0 16,-6-13 2-16,2-20 1 0,7-18 2 16,2-29 5-16,7-18-4 15,2-11-4-15,7-46 1 16,3-37-5-16,15-39-11 16,18-35 3-16,27-28-13 15,25 0 18-15,33 6-1 16,11 28-5-16,35 26 5 15,6 25 0-15,5 24 4 16,7 20 10-16,6 15-8 16,11 12 1-16,10 21 5 15,6 15-8-15,13 6-4 16,8 39 4-16,1 27 0 16,5 18 5-16,0 20 4 0,-8 10-3 15,-5 8-2 1,-1 5 1-16,2 13-2 0,0-2-1 15,1-1 1-15,-5-3-2 16,-1-15 0-16,-4-12 1 16,4-6 5-16,1-12 3 15,-5-10-4-15,-2-9 2 16,-10-13 4-16,-13-12-6 16,-13-7-2-16,-11-11 2 15,-14-8-6-15,-14-12 1 16,-10-6-1-16,-12-4 1 15,-4 0 1-15,0-3 4 16,0 0-2-16,0 0 2 16,0 0-4-16,0 0 2 0,0 0 0 15,0 0-3-15,0 0 1 16,0-7-2-16,-1 0-3 16,-5-1 0-16,-1 2 1 15,4 2 1-15,0 4-2 16,3 0-2-16,0 0-1 15,0 0-9-15,0 0-13 16,-3 0-35-16,-17 0-79 16</inkml:trace>
  <inkml:trace contextRef="#ctx0" brushRef="#br0" timeOffset="2006.1685">13883 8633 171 0,'-14'0'33'15,"-1"-1"-6"-15,0-5 22 16,6 1 3-16,6 5-5 16,3 0-23-16,0 0-6 15,0 0-7-15,0 0-6 0,0 0-5 16,0 0-5-16,18 5 3 15,14 5 2 1,15-3 9-16,16 0-3 0,14-2-1 16,8-5 7-16,12 4-10 15,1-1 1-15,3 0 4 16,-1 4-7-16,1-2 2 16,-7-1 2-16,-13 2-4 15,-7-1-1-15,-18 2-1 16,-10-3 2-16,-18-1-2 15,-11 0-3-15,-7-3-2 16,-10 3-4-16,0-1-15 16,-15 2-29-16</inkml:trace>
  <inkml:trace contextRef="#ctx0" brushRef="#br0" timeOffset="2334.7733">13836 9230 315 0,'0'5'12'16,"0"2"-12"-16,24 4 0 16,15 2 14-16,16-1 5 15,21-4-6-15,18-5 6 16,12 2-2-16,8-5 3 15,9 0-9-15,-5 0 2 0,-6 0-8 16,-7 0 0-16,-11 0 0 16,-14 0-5-16,-18 0 1 15,-9 2-1-15,-18 0 0 16,-9 1-2-16,-11-3 0 16,-7 0-3-16,-5 0 0 15,-3 0-9-15,0 2-8 16,0 0-75-16</inkml:trace>
  <inkml:trace contextRef="#ctx0" brushRef="#br0" timeOffset="3167.7325">17850 7258 304 0,'-4'-13'38'0,"-2"7"-36"15,-1 6 4-15,7 6 5 16,0 20-9-16,0 22 8 16,0 15 13-16,0 13-3 15,0 7-5-15,0-1-5 16,0-1 2-16,6-1-1 15,0-10-7-15,6-4 1 16,3-4-4-16,1-3-1 16,4 3 0-16,-3-6-7 15,-5 3-1-15,-5-12-3 0,-7-3-15 16,-13-3-59-16</inkml:trace>
  <inkml:trace contextRef="#ctx0" brushRef="#br0" timeOffset="3529.817">16435 8811 379 0,'0'9'0'16,"15"2"-18"-16,24 7 18 15,17 0 17-15,31 3 1 0,26-5 4 16,23-5-3-16,21-7-2 16,8-4 7-16,7 0-5 15,4 0-3-15,0-11 0 16,5-1-8-16,-6-2 0 16,-2 6 4-16,-14 0-12 15,-20 6 0-15,-19 2 0 16,-19 0-1-16,-20 0 1 15,-19 0-1-15,-16 0-2 16,-20 0-1-16,-9 0-3 16,-9 0-6-16,-8 3-18 0,-7 12-21 15,-34 7-47 1</inkml:trace>
  <inkml:trace contextRef="#ctx0" brushRef="#br0" timeOffset="4037.0124">17339 9705 402 0,'-8'2'0'0,"8"2"-1"15,5 7-7-15,25 8 8 16,15 3 15-16,17 3-4 0,19-2-1 15,10-1 0-15,3 0 1 16,-3 0 6-16,-9 4-8 16,-20 3-9-16,-18 5 1 15,-17-2-2-15,-24 9 2 16,-9 6 2-16,-44 14 4 16,-18 10-4-16,-23 7-2 15,-12 2-1-15,-6-7 2 16,3-4-2-16,9-6 4 15,12-8-1-15,18-8-1 16,12-9 0-16,19-13 5 16,15-10-7-16,15-8 0 15,6 1-4-15,10-1-11 16,23 5 15-16,16-2 1 0,16 1 4 16,8-10-1-16,12-1 1 15,10 0 0-15,4 0-1 16,0-5 6-16,-2-6-5 15,-7 5-2-15,-11 1-3 16,-14-3 0-16,-20 2-5 16,-19 1-4-16,-16-1-4 15,-8 2-19-15,-2-7-46 16,-3 0-319-16</inkml:trace>
  <inkml:trace contextRef="#ctx0" brushRef="#br0" timeOffset="4863.4725">19853 7902 63 0,'15'-17'181'16,"-6"1"-161"-16,-1 16 6 16,2 0 12-16,-4 0 3 15,0 3-13-15,2 16 1 0,3 14-1 16,0 12-2 0,-1 19-7-16,-1 18 4 0,-3 13-7 15,-2 12 1-15,-1 11-5 16,-3 0-2-16,0 3-4 15,0-1 0-15,0-3-1 16,0 0-2-16,2-3-1 16,0 1-1-16,-2-6-1 15,0-6 0-15,0-4-2 16,0-17 2-16,0-7-1 16,0-8-4-16,0-12 3 15,0-8-5-15,-8-16-4 0,3-12 1 16,2-14-13-16,-3-5-14 15,3-27-18-15,2-36-227 16</inkml:trace>
  <inkml:trace contextRef="#ctx0" brushRef="#br0" timeOffset="5965.4837">20307 9062 292 0,'7'0'20'15,"-1"11"-5"-15,6 14 21 16,1 10-3-16,-2 9-3 16,-5 13-3-16,0 10-6 0,1 9-9 15,-1 5 2 1,-2 0-3-16,2-1-2 0,1-3-4 16,0-7 1-16,-4-3-1 15,-2-10-2-15,1-15-1 16,-1-8 1-16,1-16-2 15,-2-9 0-15,1-9 1 16,1 0 1-16,-2-5 1 16,7-39 2-16,13-27-6 15,9-28-2-15,16-8 2 16,6 1-2-16,-3 7-3 16,1 14 5-16,-6 19 0 0,0 18-1 15,2 16 1 1,-2 14 2-16,2 6-1 0,0 12-1 15,-5 0-1-15,-1 12 1 16,-4 16 0-16,-4 10 4 16,-4 16-4-16,-5 16 5 15,-5 4 1-15,-4 5 0 16,-3-3-4-16,2-1 1 16,-1-4 1-16,1-2-1 15,1-6 0-15,-3-9-2 16,0-10 0-16,-3-12-1 15,-1-8 4-15,-2-10-1 16,-1-6-3-16,-1-4 2 16,-1-4 4-16,-1 0 1 15,0 0 2-15,0 0 0 0,0 0 2 16,0 0 2 0,0 0 4-16,0 0 10 0,0 0 4 15,0 0 7-15,0 0-3 16,0 0-1-16,0 0-5 15,0 0-18-15,0 0-6 16,0 0-5-16,0 0-6 16,0 0-1-16,2 0 6 15,-2 0 0-15,1 0 1 16,-1 0 2-16,2 0-2 16,-2 0 3-16,1 0-1 15,1 0-1-15,-2 0 0 0,0 0 3 16,0 0 1-1,1 0-3-15,-1 0-2 0,3 0 0 16,-3 0 0-16,0 0-3 16,0 0 2-16,0 0-3 15,0 0 2-15,0 0 1 16,0 0-3-16,0 0 1 16,0 0 0-16,0 0 0 15,0 0 1-15,0 0-5 16,0 0 0-16,0 0-3 15,0 0-1-15,0 0-4 16,0 0 0-16,0 0-4 16,0 0-1-16,0 0 1 0,0 0 2 15,0-4 3 1,0 4 3-16,0 0 1 0,0 0 2 16,0 0 5-16,0 0 3 15,0 0-1-15,0 0 0 16,0 0 0-16,0 0-1 15,0 0 1-15,0 0-4 16,0 0-3-16,0 0-1 16,0 0-6-16,0 0 2 15,0 0-5-15,0 0 1 16,0 0 0-16,0 0 4 16,0 0 0-16,0 0-4 0,0 0-8 15,0 0-20 1,0 0-38-16,0 0-51 0</inkml:trace>
  <inkml:trace contextRef="#ctx0" brushRef="#br0" timeOffset="6513.704">22914 7726 285 0,'-19'-12'47'0,"4"5"-24"16,10 7 21-16,4 0-3 16,-1 0-19-16,1 0-9 15,-1 0-5-15,-2 16-6 0,0 13 3 16,-1 18 1-1,-1 8-1-15,2 15 2 0,1 8 1 16,3 12 1-16,0 3-1 16,0 5-2-16,0 1 0 15,0-6-3-15,0-5-2 16,6-11 1-16,6-11 0 16,-1-11 0-16,-2-11-2 15,1-4 1-15,-2-8-1 16,-2-8 0-16,-3-6-2 15,0-8-9-15,-1-7 3 16,-1-3-7-16,-1 0-4 16,3-21-14-16,5-12-117 15</inkml:trace>
  <inkml:trace contextRef="#ctx0" brushRef="#br0" timeOffset="6851.9951">23499 8340 216 0,'8'7'88'0,"3"6"-82"16,6-1 10-16,7 0 10 0,7 1 5 15,7-2-10 1,5 1 2-16,2-5-9 0,4 1 3 15,3-2 3-15,5-4-7 16,1-2-2-16,-2 0-3 16,1 0-4-16,-4 0 5 15,-3-8-3-15,-1-1-2 16,-5-1-2-16,-8 2-2 16,-8 4-1-16,-7-3-3 15,-14 7-5-15,-2-3-7 16,-5 2-3-16,0-5-21 15,0-1-177-15</inkml:trace>
  <inkml:trace contextRef="#ctx0" brushRef="#br0" timeOffset="9852.1528">26174 7736 318 0,'0'-24'67'15,"-6"6"-45"-15,-19-5 17 0,0 0 1 16,-8-1-22-16,-9 1-4 16,-7 2 2-16,-6 5-2 15,-5 9-3-15,-6 4 1 16,-9 3-6-16,-5 10 1 16,1 18-2-16,3 9-2 15,12 9-1-15,7 8 1 16,12 9 1-16,11 7-1 15,10-1-3-15,12 4 0 16,12-2 0-16,3-5 0 16,23-7-4-16,14-6 4 15,6-8 4-15,11-12-2 16,11-8-1-16,13-12 1 0,8-11 0 16,7-2 2-16,-1-21-3 15,-5-5 1-15,-14-6-2 16,-15 1 0-16,-21 2 0 15,-20 3 1-15,-14 1 4 16,-6 0-5-16,-3 3 6 16,-23 2-6-16,-14 7-1 15,-15 9 1-15,-14 4-2 16,-8 26 2-16,-7 14 0 16,2 11 0-16,6 5 2 15,12 5-2-15,10 5 1 16,17 8-2-16,10-1 1 0,12 1 0 15,14-8-2-15,1-5-3 16,24-4 5-16,13-4 0 16,15-4 0-16,9-8 1 15,8-4-1-15,5-8-1 16,7-7 1-16,7-7-1 16,8-12-3-16,9-3 1 15,4-11-4-15,0-18-6 16,-6-8-19-16,-9-8-39 15,-15-7-70-15</inkml:trace>
  <inkml:trace contextRef="#ctx0" brushRef="#br0" timeOffset="10225.7583">26571 7216 392 0,'-12'-9'37'16,"8"7"-26"-16,4 2 13 15,0 0-7-15,0 0-17 16,6 2-8-16,19 8 8 16,20 2 15-16,19-2-1 15,14 0-6-15,13-7-4 16,0 5 5-16,-2-8-8 16,-6 0-1-16,-11 0-1 15,-9-18-1-15,-14-1-14 16,-19-7-22-16,-18-6-49 15,-12-6-237-15</inkml:trace>
  <inkml:trace contextRef="#ctx0" brushRef="#br0" timeOffset="10474.2336">27001 6816 302 0,'-15'0'53'15,"4"17"-49"-15,-3 23-4 16,-9 16 14-16,-7 9 10 15,-3 9 0-15,3 1-2 16,5 1-1-16,9-6-4 16,10-8-3-16,6-2-8 15,6-10 1-15,24-9-3 16,13-5 0-16,15-10 5 16,15-10-3-16,20-13-2 15,21-3-4-15,15-13-7 16,7-15-20-16,-2-1-45 0,-24-4-211 15</inkml:trace>
  <inkml:trace contextRef="#ctx0" brushRef="#br0" timeOffset="11545.659">11931 9962 227 0,'0'4'56'16,"0"-1"-54"-16,0-3 10 15,0 0 9-15,0 0-7 0,30 0 7 16,1 0 2-16,13-9-2 16,15-4-2-16,2-2 1 15,4-1-2-15,3 2-5 16,-7-4-5-16,-3 0-3 15,-7 3-2-15,-13 0-3 16,-3 3 0-16,-11 2-2 16,-12 3-3-16,-6 0-6 15,-6-5-5-15,0-2-13 16,-9-4-102-16,-14-1-88 16</inkml:trace>
  <inkml:trace contextRef="#ctx0" brushRef="#br0" timeOffset="11914.2181">12298 9502 224 0,'0'-4'60'0,"0"4"-45"15,0 0-11-15,0 0 19 16,0 0 4-16,0 0-8 16,0 0 0-16,0 0-11 15,-3 15 1-15,3 7 8 16,0 7-1-16,-3-7-8 15,3-4-2-15,-3 1-6 16,3 0 3-16,-3 3 4 16,0 3-4-16,0 8-1 0,0 5-2 15,0 3 4 1,3 2-3-16,0 0-1 0,0-3 1 16,0 2-1-16,3-10-1 15,6 1 1-15,6-5-1 16,2-4 0-16,6-2-2 15,-1-7 2-15,7-2 0 16,1-8 1-16,10-5-3 16,2 0-3-16,10-11 3 15,6-19-7-15,3-6-17 16,-7-5-112-16</inkml:trace>
  <inkml:trace contextRef="#ctx0" brushRef="#br0" timeOffset="13765.5089">22339 9520 217 0,'0'-3'222'0,"0"-1"-222"16,0 2 2-16,10 2-2 16,20 0 0-16,8 0 12 15,25 0-3-15,21 2 2 16,17 2-3-16,21 2-2 15,28-4 6-15,9 1-4 16,17 3-3-16,8-1-3 16,-2 3-2-16,3 2 8 15,-3 1 12-15,9 0-6 0,9 4-5 16,21-5 2-16,22 3 3 16,16 0-2-16,13 2-12 15,-3 4 2-15,-6 0-4 16,-9-5 0-16,-20 0 2 15,-13-3 1-15,-19 1 2 16,-20-6-3-16,-18-5 3 16,-30-1-3-16,-26 0-1 15,-31 0 1-15,-26 3 0 16,-27-3 0-16,-14 3 1 16,-9-3 3-16,-1 0 3 15,0 1 0-15,0 1-2 0,0 0-4 16,0-2 1-16,0 0 3 15,0 0-5-15,0 0 2 16,0 0-1-16,0 0 2 16,0 0 0-16,0 0 0 15,0 0 2-15,0 0 3 16,0 0 0-16,0 0 5 16,0 0-1-16,0 0-5 15,0 0-2-15,0 0-4 16,0 0 2-16,0 0-1 15,0 0 0-15,0 0 1 16,0 0-2-16,0 4 1 16,0-4-1-16,0 0 2 0,0 0 1 15,0 0 3 1,0 0 2-16,0 0-2 0,0 0-1 16,0 0-1-16,0 0-3 15,0 0-1-15,0 0 2 16,0 0 0-16,0 0 3 15,0 0-4-15,0 0 11 16,0 0 0-16,0 0-9 16,2 0-1-16,-1 0-2 15,-1 0 0-15,2 0-1 16,-2 0 1-16,0 0-1 16,0 0 1-16,0 0 2 0,0 0-3 15,0 0 2 1,0-4-2-16,0 4 0 0,0 0 0 15,0 0 0-15,0-2-2 16,0 2 0-16,0 0 0 16,0 0 0-16,0 0-1 15,0 0-2-15,0 0 2 16,0 0-1-16,0 0-1 16,0 0-3-16,0 0-3 15,0 0 1-15,0 0-2 16,0 0 2-16,0 0-2 15,0 0 2-15,0 0 0 16,0 0-2-16,0 0-1 16,0 0 0-16,0 0 2 15,0 0 1-15,0 0 4 0,0 0 1 16,0 0 1-16,0 0 0 16,0 0-6-16,0 0-2 15,0 0-6-15,0 0-10 16,0 0 1-16,0 0-3 15,0 0 6-15,0 0 4 16,-3 0 3-16,-2 0-2 16,-5 0-29-16,-6 2-175 15</inkml:trace>
  <inkml:trace contextRef="#ctx0" brushRef="#br0" timeOffset="14695.9086">25513 10281 240 0,'0'-12'72'0,"0"4"-57"15,0 1 22-15,-6-4 11 16,-4-4-16-16,-6 1-17 16,-4-4 1-16,-5 3 0 0,-5 5 1 15,-9-2-5 1,-10 10-6-16,-12 2-2 0,-13 0-4 15,-11 20 0-15,-5 14 0 16,-6 14 0-16,-4 11 1 16,6 10 1-16,7 11 0 15,15 2-1-15,16 2 0 16,12 1-1-16,14-5-2 16,12 5 1-16,10-1 0 15,8 4-1-15,2-4 0 16,22-7-1-16,9-14 1 15,11-8-1-15,10-13-2 16,13-11 4-16,8-10 1 16,5-13-3-16,-4-8 3 0,0-3 1 15,-10-19 0-15,-8-7 3 16,-13-1-1-16,-12 0-1 16,-11 1-1-16,-14 4 5 15,-8-2-1-15,0 3 0 16,-18 2-5-16,-16 3 1 15,-11 11-1-15,-10 8 1 16,-11 0-2-16,-10 27 0 16,-12 14 0-16,-2 13 1 15,-1 7 1-15,6 10 0 16,7 2 0-16,10 2 0 16,17-4 0-16,18 0-1 15,20-2 0-15,13-2-3 0,12-1 2 16,22-5 0-1,13-1-1-15,9-8 1 0,8-8-1 16,14-9-7-16,7-5 9 16,10-8-1-16,4-7 0 15,2-11-1-15,-4-4 1 16,-4-4-3-16,-10-26-10 16,-8-11-12-16,-4-9-24 15,-6-16-93-15</inkml:trace>
  <inkml:trace contextRef="#ctx0" brushRef="#br0" timeOffset="15124.1982">25734 10352 318 0,'-4'0'20'16,"4"0"-18"-16,0 0 2 16,0 2-4-16,16 5-17 15,15 0 17-15,14 1 19 16,15 0 0-16,13-8-3 16,8 0-5-16,2 0 7 15,-3-8-8-15,-9-3-7 16,-13-2-3-16,-13 0-2 15,-11-5-9-15,-9 4-8 16,-10-5-38-16,-15-3-188 16</inkml:trace>
  <inkml:trace contextRef="#ctx0" brushRef="#br0" timeOffset="15364.2181">26105 10152 294 0,'-22'17'56'0,"0"13"-56"15,-2 14 2-15,1 4 10 16,3 7-1-16,6 4 2 16,7-4 3-16,7 3-7 15,0 1 0-15,13-7 0 16,14-4-2-16,7-8 4 16,11-11-7-16,7-7-2 15,9-11 8-15,10-11-7 0,11 0-3 16,10-14 0-1,13-15-10-15,8-10-19 0,2-6-63 16</inkml:trace>
  <inkml:trace contextRef="#ctx0" brushRef="#br0" timeOffset="16871.4544">6815 6229 350 0,'-18'0'55'0,"6"11"-55"16,12 18-5-16,0 33 5 16,0 58 4-16,0-4 1 15,5 19-1-15,2 14 3 16,2 12-6-16,-3 12 7 15,3 9 0-15,-5 5 1 16,4 7 1-16,1 15-3 16,-3 12 3-16,7 12 0 15,2 11-1-15,3 5-2 0,0 14-2 16,3 2 3-16,-2 0 1 16,1-5-6-16,2-15-1 15,-1-1-2-15,-3-4 0 16,1 3 4-16,-8-4 0 15,-1-12 0-15,-7-6 2 16,-3-8 0-16,0-7-3 16,-3-8 1-16,-15-15-4 15,-1-22 1-15,1-17-1 16,0-27 1-16,3-22-1 16,2-27 2-16,5-21-2 15,2-18-2-15,6-17-3 0,-3-10 1 16,3-2-4-1,0-2-1-15,-6-36-9 0,6-28-76 16,0-33-115-16</inkml:trace>
  <inkml:trace contextRef="#ctx0" brushRef="#br0" timeOffset="18723.2723">7858 5430 234 0,'33'-19'30'0,"8"10"-30"15,12-2 6-15,11 4 21 16,12 0-11-16,18-1 2 0,15-6-2 15,25-5 10-15,21 1-11 16,11-7 1-16,16 3-4 16,19 0-1-16,14 4-6 15,18-4 0-15,10 0-1 16,11-1 4-16,14 0-5 16,19 0 4-16,11 1 2 15,11-2-4-15,9 2-3 16,13 0 4-16,9-3 0 15,18 1-5-15,9-2 3 16,6-1-3-16,7 9 1 16,10-4 0-16,-5 1-2 0,1 2 5 15,5 0-4-15,-2 7 5 16,1-1-2 0,2 7-2-16,1-1 3 0,-7 3 0 15,8 4-2-15,-3-1-2 16,-3 1 3-16,4 0-3 15,-2 0 2-15,-3 0 1 16,-6 0-4-16,0 0 0 16,-4 0 3-16,-13 5-3 15,6 7 1-15,-12 2 2 16,-2 0 1-16,-6 0-3 16,-7 1 0-16,-3-2-1 15,-4 0 2-15,-4-1-2 0,-1 0 0 16,-10-1 2-1,-5 3 1-15,-8 1-3 0,-17 6 0 16,-5-1 3-16,-4 1-3 16,-12 2-2-16,-4 1 1 15,-16 0 2-15,-5 0-2 16,-3-2 1-16,-15-4 0 16,-10-5 0-16,-8-2 0 15,-10-1 1-15,-7-3 2 16,-9 1-3-16,-21-1-1 15,-18 0 1-15,-20 5 0 16,-24-1 1-16,-23 3-1 16,-16 1 0-16,-18 2 0 0,-14-1-1 15,-7-1-1 1,-9 3 1-16,-6 1 1 0,-4 5 0 16,-1 2 0-16,-2 11 4 15,0 15-3-15,-3 10 2 16,-8 11 3-16,-5 8-4 15,2 3-1-15,3 9 0 16,5 12 0-16,3 16 3 16,3 8-4-16,0 12 1 15,0 11 1-15,1 22-1 16,7 10-1-16,3 13 3 16,2 8-3-16,3 4 0 15,2 13 3-15,6 14 1 16,4 11-1-16,2 7 2 0,1 5-4 15,-2 3 1-15,-3 8-2 16,-2 3 2-16,-4 6-2 16,-6-3 1-16,-7 6 5 15,-7 3-5-15,0 0 4 16,0-4 0-16,-14-2-5 16,1-10 2-16,2 1 4 15,1-9-6-15,1-7 3 16,3-13-1-16,-2-2-1 15,-2-12-1-15,1-6 1 16,-3-12 0-16,-3-21-1 16,0-17 0-16,-6-15 0 0,-1-18 0 15,0-17 0-15,-2-14-3 16,-5-26 2-16,1-12 0 16,-8-11 0-16,-7-12 2 15,-12-4 0-15,-14-12-1 16,-19-3 3-16,-18-10-2 15,-22-12 1-15,-23-5-2 16,-29 0 1-16,-24-8 2 16,-25-11-2-16,-22-6-1 15,-17-2 0-15,-22-4-1 16,-17 2 1-16,-21-5 1 16,-18 8-1-16,-17-4 0 15,-16 5 2-15,-21 0-2 0,-17-1-4 16,-14 0 4-16,-24 1 0 15,-14 1 1-15,-13 0-2 16,-21 4 1-16,-3 6 0 16,-14 1 4-16,-2 1-1 15,2-4-5-15,3 6 2 16,14-8 0-16,8-1-1 16,7-3 3-16,15-3-4 15,-5 3 0-15,13-8 2 16,-2 7 1-16,0 3 0 15,7 4-1-15,-2 5 0 16,8 9 2-16,10 2-4 16,-2 0 2-16,18 0 0 15,7 13 0-15,5 3 1 0,19 1-1 16,12 5 1-16,6 1-1 16,13 10 0-16,10 0 0 15,5 3 0-15,17 5 0 16,18-7 0-16,22-2 4 15,24-7-4-15,27-9-2 16,25-10 2-16,30-6 0 16,19 0 4-16,29-11-1 15,24-6-2-15,23-2-2 16,20 5-1-16,15 1-3 16,16-1 3-16,15 6-5 0,14 3-6 15,10-4-5 1,0 3-17-16,3-13-45 0,13-7-79 15</inkml:trace>
  <inkml:trace contextRef="#ctx0" brushRef="#br0" timeOffset="24845.8568">8110 1744 75 0,'-39'-29'27'0,"8"5"-4"16,13 2 8-16,3-2 8 15,-1 11-1-15,2 1-26 16,2 2 27-16,9 3-17 16,-1 5 3-16,1 1-7 15,3 1 2-15,0 0-10 0,0 0-5 16,-3 0-2-1,3 0 1-15,0 0 1 0,-3 0 2 16,3 0-5-16,-3 14 1 16,-3 15 1-16,1 21 10 15,-5 26-5-15,-5 15 0 16,-9 23-3-16,-1 13 1 16,-2 8-4-16,-1 5 0 15,11-6-1-15,5-17-1 16,8-15-2-16,4-16 0 15,7-10 0-15,13-12-3 16,8-11-2-16,8-11 5 16,10-10 1-16,2-15 0 0,7-12 3 15,8-5 2 1,1-17-5-16,0-17 5 0,6-7 3 16,-3-1-8-16,-4-2-3 15,-5 2 0-15,-13 2-11 16,-9-4-29-16,-17-3-138 15</inkml:trace>
  <inkml:trace contextRef="#ctx0" brushRef="#br0" timeOffset="25077.7363">7886 1846 280 0,'-9'-14'29'16,"9"11"-16"-16,0-1-5 16,3-10 2-16,36-8-4 15,19-9 8-15,24-2-6 16,9 2-6-16,3 4 3 16,0 12-5-16,-13 12-8 15,-10 3-15-15,-29 11-16 16</inkml:trace>
  <inkml:trace contextRef="#ctx0" brushRef="#br0" timeOffset="25265.9469">7831 2442 319 0,'10'0'16'0,"32"-13"-16"15,24-19 20-15,22-11-3 16,15-10-5-16,13-4-9 15,5-2-3-15,-6 4 0 16,-3 6-3-16,-11 3-10 16,-7 5-24-16,-10 1-173 15</inkml:trace>
  <inkml:trace contextRef="#ctx0" brushRef="#br0" timeOffset="25491.7795">9257 1798 327 0,'-4'48'0'16,"-2"16"0"-16,0 14 11 16,3 13 10-16,3 11-12 15,0 7 0-15,0 8-1 16,12-3 1-16,4-8-7 16,1-9 3-16,-1-13-5 15,-1-15 0-15,0-16-1 16,-6-12-6-16,-6-19-2 15,-3-20-6-15,0-14-15 16,-6-46-303-16</inkml:trace>
  <inkml:trace contextRef="#ctx0" brushRef="#br0" timeOffset="25852.0593">9253 1774 345 0,'13'-5'18'15,"20"5"-11"-15,16 0-7 16,5 0 5-16,12 17-3 16,2 10 2-16,-2 10-4 15,-8 5-4-15,-10 8 4 16,-22 4 0-16,-16 7 0 16,-13 6 0-16,-33 2 4 15,-19-2 4-15,-5-7-1 16,-1-9 10-16,7-9-7 0,14-11-4 15,10-9 1-15,18-8-5 16,9-1-2-16,3 2-9 16,6 3 0-16,21 6 9 15,15 0 2-15,16-2 2 16,9-4 2-16,12-5-2 16,6-5-1-16,-4-4-3 15,-1-4 0-15,-5 0-5 16,-5-4-10-16,-9-19-18 15,-13-11-141-15</inkml:trace>
  <inkml:trace contextRef="#ctx0" brushRef="#br0" timeOffset="26135.2588">10230 2030 119 0,'0'0'198'0,"0"0"-198"15,0 1-9-15,0 20 9 16,3 15 10-16,9 15 10 16,-3 10-6-16,3 8 6 15,-2 8-5-15,-3 3 1 16,3 8-1-16,0 0-4 16,2 1-3-16,-3-2-4 15,6-3-1-15,-6-9-3 0,-3-7 2 16,4-14-2-1,-1-20-7-15,-6-15 5 0,0-15-9 16,-3-10-3-16,0-38 6 16,0-26-188-16</inkml:trace>
  <inkml:trace contextRef="#ctx0" brushRef="#br0" timeOffset="26488.2564">10283 1715 175 0,'10'-2'156'16,"12"2"-152"-16,17 0-4 0,7 0 4 15,12 16-3 1,0 10 1-16,4 5 4 0,-1 0 3 16,-12 6-6-16,-10 1 2 15,-15 5-5-15,-18 7-2 16,-6 2-4-16,-17 6 6 15,-23 6 12-15,-11 4-4 16,-7 0-1-16,3-9 9 16,13-6-6-16,9-6-8 15,17-5 3-15,7 1-5 16,9-1-1-16,0-3 1 16,18-3-5-16,16-5 5 15,17-8 0-15,7-4 2 16,11-10-2-16,8-9 0 0,11 0-6 15,6-14-17-15,0-22-63 16</inkml:trace>
  <inkml:trace contextRef="#ctx0" brushRef="#br0" timeOffset="26842.2181">11358 2289 434 0,'-17'33'0'0,"10"11"-9"16,1 7 9-16,0 5 2 16,6 1 5-16,0 0-5 15,9-4 2-15,12-6 1 0,10-7 0 16,2-10 1-16,12-12-3 16,4-15 4-16,6-5 3 15,8-39-1-15,1-14 1 16,-10-16-1-16,-11-2-6 15,-24-2 1-15,-19 5-2 16,-7 4 1-16,-35 8 6 16,-13 11 0-16,-9 11-6 15,-8 15 1-15,-2 13-4 16,2 8 0-16,11 7 0 16,15 11-4-16,23 2-11 15,20 2-10-15,3-6-12 0,33-7-35 16,21-9-207-16</inkml:trace>
  <inkml:trace contextRef="#ctx0" brushRef="#br0" timeOffset="27073.8667">12162 2025 274 0,'3'49'8'15,"3"14"-3"-15,-3 6 5 16,-3 8-1-16,0 2 3 15,0 6 2-15,0 5-4 16,0-2 11-16,0 3-5 16,4 1-4-16,10-7-10 15,-2-8-2-15,1-11-2 16,-7-22-1-16,2-19 1 0,-8-20-12 16,0-6 14-16,-7-42-9 15,-13-23-176-15</inkml:trace>
  <inkml:trace contextRef="#ctx0" brushRef="#br0" timeOffset="27486.0134">12032 1857 305 0,'0'-25'34'0,"0"4"-29"0,20 3-5 15,5 8 5 1,11 7 0-16,7 3-5 0,11 13 3 15,10 15 5-15,6 5 2 16,2 6-7-16,-2 1-1 16,-3 2-1-16,-13-1 3 15,-11 4-4-15,-18 2 2 16,-16 4-2-16,-9 6 1 16,-25 3 3-16,-24-1 1 15,-16-1 0-15,-3-10 3 16,-1-8-5-16,8-5 9 15,9-8 1-15,13-9-7 16,11-1 6-16,14-5-6 16,4-3-6-16,10 4-2 15,0 2-5-15,10 3 1 0,20 3 3 16,12 1 3-16,10-3 6 16,12-1 2-16,11-1-8 15,13-5 0-15,12 2-1 16,11 1 1-16,12-1-16 15,-5 0-23-15,-12 1-217 16</inkml:trace>
  <inkml:trace contextRef="#ctx0" brushRef="#br0" timeOffset="27921.6966">14873 1812 241 0,'-9'-13'127'0,"6"12"-110"16,3 1-17-16,0 8-5 0,0 33 3 16,3 24 2-16,6 26 19 15,0 19-5-15,-2 9-4 16,3 3 0-16,0-3-2 15,3-9-4-15,-4-10-1 16,0-13-3-16,-3-13 0 16,-1-14 0-16,-5-13-3 15,0-21-3-15,0-17-8 16,0-12-4-16,-8-43-6 16</inkml:trace>
  <inkml:trace contextRef="#ctx0" brushRef="#br0" timeOffset="28342.1802">14915 1718 265 0,'28'-18'13'0,"19"3"-11"16,15 7 0-16,11 7 1 16,6 1 10-16,-7 12 1 15,-8 18 8-15,-15 10-15 16,-19 10 1-16,-18 6 4 15,-12 6-2-15,-35 11-2 16,-24 7 9-16,-22 0-5 16,3-7-8-16,16-14 4 15,17-17-1-15,29-9-7 0,13-9-7 16,3-1-8-16,9 0 3 16,21 2 8-1,7 0 4-15,13 3 2 0,6-4 0 16,-2 1 2-16,-2 0-4 15,-10 1 8-15,-2 0-2 16,-18-1-1-16,-8-3-2 16,-11 3 4-16,-6 5 2 15,-33 10 12-15,-27 11 3 16,-17 7-18-16,-5-5-6 16,8-5 9-16,21-19-9 15,21-13-3-15,18-16-5 0,17-9-17 16,3-40-62-16</inkml:trace>
  <inkml:trace contextRef="#ctx0" brushRef="#br0" timeOffset="28702.0539">16080 2194 339 0,'0'31'24'16,"-6"13"-24"-16,-20 17 12 15,-3 10 1-15,-7 8 4 16,6 4 0-16,8 0-5 16,16-7-2-16,6-9-8 15,12-7-1-15,18-9 0 0,8-12 0 16,2-15 0-16,5-24 5 16,7-9-3-16,10-42 15 15,6-22-2-15,1-16-8 16,-8-7-5-16,-25-5 2 15,-21-1-3-15,-15 6 1 16,-15 7-2-16,-25 13 1 16,-14 15 3-16,-5 15-2 15,-2 14-3-15,5 13 1 16,7 14-2-16,11 5-3 16,10 1-9-16,13 21-7 0,12 4-19 15,3 2-69 1</inkml:trace>
  <inkml:trace contextRef="#ctx0" brushRef="#br0" timeOffset="29315.5608">17002 2034 218 0,'-22'-12'123'15,"3"10"-100"-15,16 1-6 16,2 1 7-16,-3 0-2 16,1 0-12-16,-3 29-7 15,-10 24 0-15,-3 19 9 0,3 17 0 16,1 2-9-16,12-2 2 15,3-3-3-15,0-1 1 16,14-5-3-16,2-5 1 16,7-9-1-16,6-9 3 15,1-11-3-15,-3-12 0 16,8-16 0-16,3-18 4 16,13-9-3-16,14-35 10 15,11-19 3-15,5-15-8 16,-5-10-3-16,-10-10 2 15,-14-8-4-15,-10 0-1 16,-12 7 0-16,-10 13 1 16,-12 18 2-16,-8 16-1 15,0 14 2-15,0 9-4 0,-3 12-4 16,-3 6-3-16,0 10-14 16,3 1-18-16,-4 3-119 15</inkml:trace>
  <inkml:trace contextRef="#ctx0" brushRef="#br0" timeOffset="29585.4031">17992 2182 80 0,'0'72'73'0,"0"2"-10"15,0 1-17-15,0 3 10 16,-4 0-22-16,-2 3-1 16,0 1-10-16,-3-6-10 15,-1-1-13-15,-3-5 5 16,0-16-5-16,3-12 0 16,4-22-4-16,-1-20-7 15,1-6 8-15,-1-39-17 16,7-22-153-16</inkml:trace>
  <inkml:trace contextRef="#ctx0" brushRef="#br0" timeOffset="30126.3364">18103 2006 379 0,'0'-13'18'0,"0"8"-15"0,0 5 7 15,0 0-10-15,0 18 2 16,10 17 12-16,9 16-11 15,1 16 3-15,4 6-2 16,6 7 4-16,3 1-6 16,0-4 3-16,2-3-1 15,1-1 0-15,-3-7 3 16,-1-11 2-16,-2-6-4 16,-4-12 2-16,-4-10-4 15,-2-6-1-15,-5-7 1 0,-5-7 2 16,-3-1-1-1,3-3-1-15,-7-3-1 0,4 1-2 16,-4-1 1-16,0 0 0 16,0 1-1-16,-3-1 0 15,4 4 0-15,1-4 0 16,-2 2 1-16,0-1 0 16,0-1 0-16,-3 0 2 15,0 0 6-15,0 0 0 16,0-9 8-16,8-21 11 15,8-22-7-15,1-20-19 16,6-15-2-16,-2-15 1 16,0-8-3-16,-5-6 1 15,5-1-5-15,0 12 5 16,-8 13 1-16,2 14 0 0,-4 10 0 16,-2 15 0-16,-2 9 0 15,-3 15 0-15,-1 9 0 16,-1 11-7-16,-2 6-7 15,1 3-13-15,1 3-41 16,4 21-21-16,6 3-46 16</inkml:trace>
  <inkml:trace contextRef="#ctx0" brushRef="#br0" timeOffset="30508.5549">19329 1971 76 0,'-3'14'35'15,"3"6"5"-15,-4 6 20 16,1 9-11-16,1 10-6 15,-1 9-8-15,0 6 8 16,0 4-15-16,0 1-2 16,3 3-12-16,0-1-5 0,0 3 1 15,0 0-2-15,0-3 0 16,0-2-6-16,5-4 2 16,-1-5-2-16,1-8-2 15,-1-8 0-15,2-14-1 16,-5-15 1-16,3-6-2 15,-4-5-3-15,0 0 2 16,0-22 1-16,0-15-36 16,0-19-86-16</inkml:trace>
  <inkml:trace contextRef="#ctx0" brushRef="#br0" timeOffset="30875.5313">19353 1760 346 0,'0'-49'1'0,"7"12"-1"16,25 6 0-16,-1 11 3 15,3 13-1-15,1 7 0 16,4 4-2-16,7 20 6 16,5 16-5-16,5 8 1 15,5 7-2-15,1 8 5 16,-6 1-2-16,-5 3 1 15,-12 2 1-15,-9-1 2 16,-15-4 3-16,-11-6 0 0,-4-8 6 16,-4-6 2-16,-28 0-2 15,-16-3 3-15,-24 1 3 16,-19-1-5-16,-3-5-3 16,-3-2 1-16,2-3-3 15,15-4-3-15,8-1-9 16,17-8-4-16,18-2-4 15,9-1-9-15,3-4-11 16,8 2-21-16,4-10-104 16</inkml:trace>
  <inkml:trace contextRef="#ctx0" brushRef="#br0" timeOffset="32577.3108">22508 890 218 0,'-19'0'43'0,"6"0"-36"0,-1 0 2 16,13 0-3-16,1 0 2 16,-2 5 5-16,-1 7-5 15,-1 4 4-15,-1 4 5 16,1 2-6-16,1 5 1 15,1 4 4-15,1 4-4 16,1 1-5-16,0 0-2 16,0 1-2-16,0 1 6 15,0 3-3-15,0 1 1 16,0 2 2-16,0 1-3 16,0 1-1-16,0 2 5 0,0-4-5 15,3-1 5 1,1 2-8-16,2 4 3 0,2 3 0 15,2 2 2-15,1 5 1 16,1-7 0-16,2 1-2 16,2 0-5-16,-2 0 4 15,0 4-4-15,4 1 5 16,-3-1-6-16,2-3 3 16,2-2 2-16,0-2-5 15,5-3 4-15,-5-5-3 16,7-1 2-16,2-2 3 15,2 1-3-15,3-3 1 16,-2 1 0-16,2-4-3 16,3 1 4-16,4-2-2 0,6 0 3 15,6 1-5-15,5 3 2 16,1-2 2-16,2 6-5 16,-1 1 2-16,2-1-2 15,4 1 7-15,-1-2-4 16,3-1-2-16,0-2 0 15,2 2 0-15,-3-4 6 16,3 4-5-16,-1-1 3 16,-1 1-5-16,0 2 2 15,-1 0-2-15,4 1 2 16,0-4 3-16,3 0-5 16,7-8 4-16,1 1-1 15,0-3-2-15,4-5 1 0,0 1-1 16,4-2 2-16,4 0 0 15,-1-1-3-15,-1 5 1 16,-3 1-1-16,0-3 0 16,-4 5 1-16,-1-2 0 15,3-1-1-15,2 0 1 16,7-1 0-16,2 0 0 16,1-3-1-16,1-2 0 15,1-3 0-15,0 1 0 16,0 0 0-16,1-2 0 15,1 0 1-15,3-3 0 16,5 1-1-16,6 1 4 0,0 0-3 16,5-3 0-1,-2 3-1-15,-2-1 0 0,1-1 0 16,0 1 0-16,-2-2-1 16,-5-2 1-16,-1 0 2 15,-6 1-1-15,0-4 0 16,-3 4 0-16,-6-2 1 15,-4-3-2-15,-1 1 0 16,-4-2-2-16,0 1 0 16,-3-2 2-16,-7 3 1 15,-8-3-1-15,-9 1-1 16,-11 0 0-16,-9 0 1 16,-9-2 0-16,-4 0 0 15,-7 0 0-15,-1-3 1 16,-6 0 0-16,-3 0 0 0,-2 0-1 15,-5 0 2-15,-1 0-2 16,-1 0 2-16,0 0-1 16,0 0-1-16,0 0-1 15,0 0-1-15,0 0-5 16,0 0-5-16,0 0-12 16,-17 0-19-16,-15 0-35 15,-21 0-39-15,-22 6-89 16</inkml:trace>
  <inkml:trace contextRef="#ctx0" brushRef="#br0" timeOffset="33493.0958">21572 4066 216 0,'14'-3'24'0,"3"3"-17"0,10 0 3 16,10 5 8-16,3 5-8 15,10 2 3-15,6-1-6 16,6 0 0-16,5 0 1 16,6-5 4-16,4 6 3 15,16-5-5-15,10 1 12 16,10 3-5-16,10-1-4 15,3 2 0-15,10 5 2 16,12 2-2-16,5 1-9 16,18 4 5-16,11-2 1 15,6 3-4-15,4-2-1 16,5 2-4-16,7-6 5 16,11 2-2-16,7-3 0 15,1 0-4-15,-7-1 2 16,-1 1 1-16,-2-1 1 0,3-1 0 15,7 2 0-15,-5 2-3 16,-5 0 2-16,-4 8 3 16,-3-2-6-16,-3 1 2 15,1-1-4-15,-5-5 4 16,-8-1-2-16,-11-1 0 16,-4-2 0-16,-9 0 2 15,-3-2-2-15,-6-4 0 16,-7-3-1-16,-6-4 1 15,-5-1 0-15,-9 2 1 16,-5-2-1-16,-5-1 3 16,-7-1-1-16,-7 4-1 0,-16-3-1 15,-14 1-1-15,-17-2-1 16,-15-1 2-16,-14 1 0 16,-12-1 1-16,-10 0-1 15,-6 0 0-15,-1 0-3 16,-2 0 3-16,1 0-6 15,5 0-11-15,4-13-25 16,-1-12-129-16</inkml:trace>
  <inkml:trace contextRef="#ctx0" brushRef="#br0" timeOffset="33883.128">29672 4559 350 0,'-5'-4'37'16,"3"4"-37"-16,2 0-7 16,0 0 0-16,11 6 7 15,8 11 0-15,11 6 3 16,6 7 0-16,5 3-2 15,0 6 6-15,-4 1-1 16,-4 1-2-16,-3-2 3 0,-5-5 0 16,-6-4 1-16,-6-4-4 15,-6-2 3-15,-5-6 0 16,-2-3 0-16,0 0 2 16,-15-1 1-16,-18 4 3 15,-16 4-2-15,-17 3-6 16,-9-2-4-16,-1 3-1 15,6-4-4-15,9-4-16 16,9 1 0-16,10-9-53 16,7-10-279-16</inkml:trace>
  <inkml:trace contextRef="#ctx0" brushRef="#br0" timeOffset="75529.5262">9217 14306 262 0,'8'8'22'16,"-8"-8"-19"-16,0-15 4 16,0-15 10-16,0-17-2 0,0 9 9 15,7-4 2-15,-4 0-1 16,6-9-4-16,4-14-5 16,7-19-5-16,8-23-6 15,8-17 0-15,7-17-2 16,2-8-2-16,-2-2 2 15,-1-7 0-15,-3-1 2 16,3 3-3-16,2-3-1 16,-2 9 3-16,-2 10-2 15,-1 9-1-15,-6 5 2 16,-2 11-1-16,-4 10 1 16,-9 10-3-16,-3 11 0 15,-3 4 1-15,-9 8-1 0,-3 10 4 16,0 4-4-16,-3 6 1 15,-9 8 0-15,3 7 0 16,-3 8-1-16,6 5 1 16,0 4 0-16,0 2 0 15,-1 7 0-15,4 3-1 16,0 5 4-16,0 3 0 16,3 0 0-16,0 0 3 15,0 0-4-15,0 0 2 16,-8 0-1-16,-5 11-4 15,-11 19-4-15,-12 9 1 16,-10 12 3-16,-9 9 0 0,-8 2 0 16,-7 4 0-16,-2 3 1 15,-13-2 1-15,-6-4-2 16,-9-1 0-16,2 1 0 16,1-6-1-16,9-5 1 15,13-5 0-15,11-9 1 16,15-10-1-16,19-9 0 15,15-11-2-15,12-5 1 16,3 5-9-16,9-1-8 16,21 8 16-16,22 3 2 15,15 3 1-15,11-5-1 16,13 2 0-16,13-4 0 16,17 1 1-16,6 1 0 0,12-3-1 15,1 6-1 1,-4-1 1-16,-6 0 0 0,-11 1 0 15,-12-4 1-15,-12-5 0 16,-11 2-1-16,-15-8 2 16,-14-4-1-16,-16 3-1 15,-11-3 2-15,-14 0-2 16,-11 0 2-16,-3 0 1 16,0-19 8-16,0-25 1 15,-3-15-11-15,-14-16 0 16,-11-4-1-16,-5-4-1 15,0 1 1-15,-6 5 1 16,7 12 0-16,2 6 1 16,-2 7-1-16,3 1-1 0,0 6 0 15,-5 2 0-15,3 6 0 16,1 4 0-16,0 0-2 16,3 5 2-16,3-2 0 15,2 3 0-15,1 5 0 16,6 5 1-16,6 7-1 15,-1 1 0-15,7 1 0 16,-4 6 0-16,6 1 0 16,1-1 0-16,-3 2 0 15,3 0 0-15,0 0 0 16,0-2 0-16,0 2 0 16,0 0 0-16,0 0 0 15,0 0 0-15,0 0 0 0,0 0 0 16,0 0 0-1,0 0-1-15,0 0 2 0,0 0-1 16,0 0 1-16,0 0-1 16,-3 0-1-16,3 0 1 15,0 0 0-15,0 0 0 16,0 0 1-16,0 0-1 16,0 0-1-16,0 0-1 15,0 0 2-15,0 0-1 16,0 0 1-16,0 0 0 15,0 0 0-15,0 0 0 16,0 0-1-16,0 0 1 0,0 0 0 16,0 0-1-1,0 0 1-15,0 0 0 0,0-4 1 16,0 4-1-16,0 0 0 16,0 0 0-16,0 0 1 15,0 0-1-15,0 0 0 16,0 0 1-16,0 0-1 15,0 0 0-15,0 0 1 16,0 0-1-16,0 0 0 16,0 0 0-16,0 0 0 15,0 0 0-15,0 0 0 16,0 0 0-16,0 0 0 16,0 0 0-16,0 0 0 15,0 0 0-15,0 0 1 16,0 0-1-16,0 0 1 0,0 0-1 15,0 0 0-15,0 0 1 16,0 0-1-16,0 0 0 16,0 0 1-16,0 0-1 15,0 0 0-15,0 0-1 16,0 0 1-16,0 0-1 16,0 0 1-16,0 0 0 15,0 0 1-15,0 0-2 16,0 0 2-16,-3 0 0 15,3 0-1-15,0 0 0 0,0 0 1 16,0 0-2 0,0 0 1-16,0 0 0 0,0 0 0 15,0 0 0-15,0 0 0 16,0 0 0-16,0 0-1 16,0 0 2-16,0 0-1 15,0 0 0-15,0 0-1 16,0 0 0-16,0 0 0 15,0 0 0-15,0 0-1 16,0 0 0-16,0 0 0 16,0 0-6-16,0 0-5 15,0 0-14-15,-10 6-81 16</inkml:trace>
  <inkml:trace contextRef="#ctx0" brushRef="#br0" timeOffset="77690.5408">25826 12993 121 0,'-4'-5'32'0,"-2"-1"-7"16,2 1 8-16,4 5 12 16,0 0-13-16,0 0-10 15,0 0-4-15,0 0-5 16,0 0-1-16,0 0 3 16,0 0-8-16,0-3 1 15,0 3 0-15,0 0-2 16,0 0 0-16,0 0 0 15,0 0-3-15,0 0 1 0,0 0-3 16,0 0 0 0,0 0-1-16,0 0 0 0,0-3 0 15,0 3-1-15,0 0-4 16,0 0-4-16,0 0-10 16,0 0-15-16,0 0-66 15</inkml:trace>
  <inkml:trace contextRef="#ctx0" brushRef="#br0" timeOffset="78949.3499">25343 13026 42 0,'0'-3'29'0,"0"3"-14"16,0-1-1-16,0 1 14 16,0 0 4-16,0 0 4 15,0 0-4-15,0 0-2 16,0 0-6-16,0 0-12 16,0 0-5-16,0 0-6 15,0 0-1-15,0 0-1 16,0 0-2-16,0 0-4 0,0 0 3 15,0 0-1-15,0 0 0 16,0 0 4-16,0 0 1 16,0 0 2-16,0 0 2 15,0-4 3-15,0-4-1 16,0 2-6-16,-1-2 6 16,-7 0-1-16,1 1-2 15,1-3 0-15,-2 3 1 16,-1 3 3-16,-2-4-3 15,1 5 6-15,1 1-5 16,2 0 1-16,3 2 0 16,2 0 0-16,1 0-6 0,1 0-3 15,0 0-2-15,0 4-2 16,0 7 7-16,7 3-3 16,5-3 1-16,3-3 0 15,3-5-2-15,3-3 4 16,1 0 1-16,2 0-1 15,0-11 0-15,-2-3 0 16,-8-2 0-16,-7 6 0 16,-5-2 0-16,-2 6 5 15,0-5-5-15,-9 0 0 16,-6 4 1-16,-6 3 0 16,-1 2 1-16,1 2-2 15,1 0-2-15,1 0 1 0,4 0 0 16,2 2-1-1,5 2 2-15,6 3-1 0,2-1-6 16,0 3-4-16,0-4 2 16,11 0-11-16,7-2-15 15,0-3 5-15,3 0-6 16,-2 0-9-16,-4 0 21 16,-5 0-2-16,-7 0 7 15,-3 0 0-15,0 0 11 16,-8 5 8-16,-9 2 19 15,-4 0-1-15,3 1 6 16,0-4-1-16,5-2-6 0,4 1 2 16,6-3-1-16,2 0-6 15,1 0-12-15,0 0-10 16,0 0-3-16,6-3 7 16,8-8 6-16,1 1-3 15,-1 1-6-15,-7 0 5 16,-5 5 4-16,-2 1 2 15,0-1 2-15,-2 2 5 16,-8 2 6-16,-4 0-7 16,1 0 4-16,0 0-8 15,4 0 0-15,2 0 2 16,4 0-6-16,3 0-1 16,0 2-19-16,0 2 6 15,6 1-6-15,7-3-16 16</inkml:trace>
  <inkml:trace contextRef="#ctx0" brushRef="#br0" timeOffset="82737.4486">23031 15525 306 0,'-6'-30'17'0,"-8"27"6"16,-1 3-17-16,12 0 7 15,3 0 8-15,-1 0-3 16,1 0-10-16,0 0-8 16,-3 0 0-16,0 0 1 0,-4 19 2 15,-16 28 4-15,-10 19 2 16,-7 14-6-16,0 1 2 16,-3 1-4-16,-1 5 4 15,5 9-5-15,2 3 2 16,6-8-2-16,7-10 0 15,8-15-1-15,8-11 1 16,8-11-2-16,0-10-2 16,3-8 2-16,15 2 1 15,0-6 0-15,9 0 1 16,2-3-1-16,7-1 1 16,3-6 0-16,3-2-1 15,4-7-2-15,3 1 0 16,5-4 1-16,3 0-9 0,0-11-11 15,-4-7-32-15,-8-4-62 16</inkml:trace>
  <inkml:trace contextRef="#ctx0" brushRef="#br0" timeOffset="83113.2308">23429 16284 117 0,'0'-9'157'0,"0"9"-130"15,0 0-19-15,0 0 15 16,0 0-1-16,0 20-15 16,-5 10-3-16,-3 10 1 0,3 7-2 15,5-1-1-15,0-2-2 16,18-8-3-16,9-8 1 16,7-7 2-16,6-12-7 15,10-9 1-15,2-9 6 16,6-26 6-16,-3-12-5 15,-7-5 3-15,-15-2-1 16,-18 1 4-16,-15 6-1 16,0 1-1-16,-25 4-5 15,-11 5 4-15,-6 4-4 16,-9 8 8-16,-1 9-2 16,4 5-3-16,4 6-1 15,9 3-1-15,13 2-1 0,8 0-4 16,13 0-9-1,1 0-18-15,10 5-42 0,24-5-73 16</inkml:trace>
  <inkml:trace contextRef="#ctx0" brushRef="#br0" timeOffset="83668.4985">24382 15906 267 0,'-14'0'30'0,"-5"0"-26"16,-4 0-2-16,-4 0 20 15,2 1-3-15,2 2-2 16,8 1-6-16,6 0 0 16,0-4-3-16,8 1 0 15,1-1-4-15,0 0-3 16,0 0-1-16,0 0 1 15,0 0-1-15,-2 0 0 16,2 0 2-16,0 0 0 16,0 1-2-16,0-1 1 15,-1 0 2-15,1 1 2 16,-5 3-3-16,1 7-1 0,-8 3-1 16,-5 13 1-1,2 1-1-15,-4 7 0 16,9-3 1-16,-2 2-3 0,7-7 2 15,5 0-2-15,0 2-4 16,8 3 5-16,17-1 1 16,8-2 0-16,12-3 0 15,0 0 0-15,5-4-1 16,-2 0 1-16,-6-5 0 16,-11 1-1-16,-10-2 1 15,-8 1 0-15,-8-4 0 16,-5 1 0-16,0 3 0 15,-3 5 3-15,-19 1 0 16,-11 8-1-16,-6 0 0 16,-6 2-4-16,2-4 0 0,2-10-10 15,7-5-15-15,12-14-25 16,12 0-164-16</inkml:trace>
  <inkml:trace contextRef="#ctx0" brushRef="#br0" timeOffset="84041.8383">25180 15829 242 0,'-1'0'119'0,"-30"22"-117"0,-14 8-2 15,-9 3 16-15,-1 3 2 16,1 1-4-16,11 0-7 15,13-12-4-15,15-4-3 16,15 0-3-16,0 1-11 16,23 6 14-16,12 2-3 15,9-1-2-15,6 2 0 16,4 0 5-16,-6-5 0 16,-2 4 0-16,-10 2 0 15,-9-5 0-15,-14 2 0 16,-8 0 1-16,-5 3 3 15,-6 2 4-15,-19-1-2 16,-7 4 3-16,-5-1-6 0,-4-3-2 16,-2 0-2-16,-2-4-2 15,-2-1-7-15,3-4-15 16,4-5-62-16</inkml:trace>
  <inkml:trace contextRef="#ctx0" brushRef="#br0" timeOffset="84462.0468">22577 17359 242 0,'0'2'0'16,"3"4"-15"-16,29 6 15 15,20-2 10-15,21-3 25 16,25-6-6-16,33-1-11 16,25-8 4-16,29-22 1 0,19-9-2 15,21-6-10-15,20-2 0 16,15-2 0-16,11 7-7 16,-4 11-4-16,-18 10-3 15,-20 8-11-15,-25 10 1 16,-21-2-22-16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40:48.7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5991 6284 283 0,'8'0'55'0,"-7"0"-44"16,-1 0 13-16,0 0 8 15,0 0-1-15,0 0-9 16,0 0-5-16,0 0-4 15,0 0-1-15,0 0-1 16,0 0-6-16,0 0-3 16,0 18 0-16,0 12 0 15,0 17 5-15,0 25 2 16,0 18-7-16,-6 18 4 16,-1 23 2-16,4 18-4 0,3 6-3 15,0 13 1 1,3-3-2-16,10-7 0 0,1-17 3 15,8-21-3-15,2-14 0 16,7-13 1-16,-1-14-1 16,3-15-1-16,-3-17 1 15,-2-21-3-15,-1-16-2 16,-3-10 0-16,9-33 5 16,7-36 11-16,5-31 2 15,10-33-10-15,0-16 4 16,0-9-4-16,-10 8-1 15,-6 17 0-15,-9 21 0 16,-11 29 1-16,-13 26-1 0,0 25 3 16,-6 16 6-1,0 15 4-15,0 1-5 0,0 0-6 16,0 12-4-16,0 36-7 16,0 29 7-16,0 34 5 15,3 17-1-15,3 2-2 16,9-9-2-16,4-9 0 15,11-10 0-15,9-10-1 16,6-16-1-16,10-16-2 16,11-11 2-16,1-18-1 15,6-16 0-15,-3-15 0 16,-3-11 3-16,-4-29 0 16,-8-16 1-16,-3-23 1 15,-4-25 2-15,-2-21 0 0,-7-30-4 16,0-19 0-16,-6-8 0 15,-8 4-2-15,-4 23 2 16,-12 30 2-16,-9 30 0 16,0 24 1-16,-6 15 2 15,-15 7-4-15,3 9 3 16,-3 9-4-16,3 7 2 16,5 8 1-16,2 5-1 15,5 4-1-15,2 4-1 16,4 3-2-16,0 0-4 15,0 0-3-15,0 0-1 16,0 0-6-16,0 0-6 16,7 11-9-16,10 10 3 0,2-1-33 15,-2-6-69-15</inkml:trace>
  <inkml:trace contextRef="#ctx0" brushRef="#br0" timeOffset="615.968">8802 6878 275 0,'0'0'63'0,"0"0"-59"16,0 0 11-16,0 0 9 16,0 0-1-16,0 0-4 15,0 0-6-15,0 0-9 16,3 0 1-16,18 0 3 15,10 0 6-15,14 0 3 16,9-11-5-16,7-1-4 16,10-2 4-16,10 0-5 15,-3 5-2-15,1 3 2 16,-6 6-3-16,-4 0-2 16,2 0-1-16,-8 0 0 15,1 10 0-15,-9-5-1 0,-7 1 0 16,-2-5 0-16,-7-1 0 15,-6 0-1-15,-11 0-9 16,-8 0-5-16,-11 0-13 16,-3-3-25-16,-14 3-103 15</inkml:trace>
  <inkml:trace contextRef="#ctx0" brushRef="#br0" timeOffset="953.8194">8728 7617 425 0,'0'6'0'0,"10"-3"-13"16,15 1 13-16,11 3 14 15,9-3 0-15,13 1 3 16,14-2-1-16,7-3 0 15,12 0-1-15,3 0 4 16,0 0-6-16,-3 0-5 16,-3-3 1-16,0-5-3 15,-9 0 3-15,-3 1-4 16,-15 1 0-16,-16 1 0 16,-15 1-5-16,-14 3 0 15,-10 1-6-15,-3 0 1 16,-3-2 1-16,0-6-9 0,-6 1-35 15,-16-8-141-15</inkml:trace>
  <inkml:trace contextRef="#ctx0" brushRef="#br0" timeOffset="2543.8446">13290 5660 143 0,'9'-13'64'16,"-3"4"-30"-16,-6 6 22 15,0 3-4-15,0-1-2 16,0-2-13-16,0 2-13 15,-9-2-1-15,-5 3-5 16,-5 0-6-16,-13 0-5 16,-15 17-4-16,-14 15-2 15,-17 12 1-15,-16 10 3 0,-1 12-2 16,-2 11-1-16,6 6-1 16,13 2 0-16,11-7 0 15,21-8 0-15,16-5-2 16,21-6 0-16,9 4-1 15,0-5 1-15,27 5 1 16,8-1-2-16,10-4 2 16,11 1 0-16,5-7 1 15,3 7-1-15,2-4 1 16,2 3 0-16,-2-3 0 16,-12-2-1-16,-8 1 3 15,-21 5-3-15,-21 6 1 0,-4 12 4 16,-38 16 5-1,-24 8-1-15,-16 6-3 0,-13 1-3 16,3-5 3-16,4-9 1 16,11-16-3-16,18-14-3 15,17-15 1-15,19-17-4 16,9-16 2-16,10-9-5 16,0 4-8-16,19 6 8 15,17 5 5-15,10 1 0 16,11 8 1-16,4 1 0 15,2 9-1-15,-5 7 2 16,-6 13-2-16,-13 9 1 16,-6 19 2-16,-14 10 4 0,-9 10-2 15,-10 11 0 1,-1 2-1-16,-20 14 3 0,-9 7-3 16,-7 3-2-16,6 3 1 15,-2-7-2-15,6-3 0 16,12-14-1-16,6-18 0 15,9-11 0-15,0-9-1 16,3 5 1-16,6 7 1 16,-2 15-1-16,-1 7 1 15,2 14-1-15,-8 13 0 16,0 2 0-16,0-1 0 16,0-5 0-16,-15-11 0 0,0-1 0 15,-4-3-1 1,-8-5 2-16,6-14 0 0,-3-11-1 15,5-18-1-15,8-11 1 16,6-3-1-16,5-13 0 16,0-13-2-16,0-16-3 15,0-11-2-15,0-11-1 16,-1-3-3-16,-3 0-4 16,1-20-22-16,0-29-38 15,3-28-76-15</inkml:trace>
  <inkml:trace contextRef="#ctx0" brushRef="#br0" timeOffset="6570.1249">10655 6756 10 0,'0'-5'15'16,"0"3"10"-16,0 2 7 16,0-3 5-16,0 3-4 0,0 0 18 15,0 0-3 1,0 0-4-16,0 0-5 0,0 0-3 16,0 0-12-16,0 0-5 15,0 0-5-15,0 6-6 16,0 18-2-16,0 16 3 15,8 23 10-15,5 14-12 16,-1 6 0-16,-3 17-3 16,3 2-4-16,0 1 6 15,1-5-3-15,0-11-2 16,7-19 1-16,1-9-1 16,6-18-1-16,-4-12 0 15,3-13-3-15,-8-10 3 16,3-6 0-16,1-7 2 0,5-37-1 15,12-27 6-15,0-20-4 16,-1-9-3-16,-2-6 0 16,-16 6 1-16,-4 7-1 15,-7 15 1-15,0 25 0 16,-8 21 0-16,-1 17 2 16,0 13 8-16,0 2-8 15,0 10-3-15,0 34-7 16,3 25 7-16,5 23 10 15,1 11-10-15,6-4 2 16,6-14-1-16,4-11 0 16,8-12-1-16,0-15 0 15,1-7 0-15,2-14 2 0,1-12-1 16,-4-14-1-16,1-2 4 16,2-32-3-16,3-15 7 15,-3-23-1-15,1-8-3 16,-10-12 0-16,-13-5-1 15,-4-8-2-15,-10-2-1 16,0 4-1-16,-3 9 0 16,-11 15 0-16,-2 21 0 15,4 18 0-15,-3 18 1 16,6 7 0-16,3 12 0 16,0 3-4-16,2 0-1 15,4 0-10-15,0 0-19 0,0 18-30 16,7 5-10-16,5 6-298 15</inkml:trace>
  <inkml:trace contextRef="#ctx0" brushRef="#br0" timeOffset="10628.7287">11756 6332 41 0,'0'0'30'16,"0"2"-14"-16,0 1-2 16,0-2 5-16,6 7-12 15,5-5 0-15,2 1 10 16,-1-1 5-16,3-2 12 15,-6-1-20-15,3 0-4 16,-6 0-8-16,1 0-2 16,-4 2-4-16,5-1-7 15,-2-1-25-15,0 6-19 16</inkml:trace>
  <inkml:trace contextRef="#ctx0" brushRef="#br0" timeOffset="11798.3246">11689 7413 302 0,'-4'-4'21'15,"4"2"-6"-15,0-5 7 16,7-1-4-16,14-2-7 16,9-2 0-16,3 5 0 15,4-1-2-15,-6 1-2 0,-5 4-3 16,-3 3 0-16,-3-1-3 15,-8 1 0-15,-9 0-1 16,0 0 0-16,-3 0-6 16,0 0 4-16,0 0-7 15,0 0 1-15,0 0 4 16,0 0 0-16,4 0 4 16,-4 0 1-16,3 0-1 15,-3 4 5-15,3 7 2 16,-3 3-1-16,0 4 0 15,1 0 1-15,1 8-3 0,-2 0 2 16,0 8-4 0,0 3 5-16,-3 6-3 0,-10 1-3 15,1 0 2-15,-3 3-2 16,6-9 1-16,3-4-1 16,3-13-1-16,3-2-1 15,0-8 1-15,0 0 0 16,0-8-2-16,0 1 1 15,6-4 1-15,3 0 0 16,6 0 1-16,7-4 2 16,1-14 3-16,8-11-2 15,5-4-4-15,1-5-1 16,-4 3-6-16,-5-2-4 16,-8 3-9-16,-4 1-18 15,-4 0-57-15,-6-3-109 0</inkml:trace>
  <inkml:trace contextRef="#ctx0" brushRef="#br0" timeOffset="12038.3923">11983 6838 310 0,'0'0'14'0,"0"0"-14"16,0 0 2-16,0 0 5 0,0 7-7 16,0 7 5-1,0 2-3-15,9-2-2 0,3 4-5 16,-6-1 1-16,3-1-12 16,-3 6-27-16,-6 6-129 15</inkml:trace>
  <inkml:trace contextRef="#ctx0" brushRef="#br0" timeOffset="12487.869">10747 8295 66 0,'-1'0'181'0,"1"0"-181"15,0 0 0-15,0 0 8 16,11 4 1-16,14-1 9 15,11 0 6-15,16-2-7 0,9-1 10 16,14 0 0 0,7 0-5-16,9 0-4 0,3-12-4 15,3-2-6-15,0 3 1 16,1 2-2-16,-1 3-4 16,-9 3 1-16,-4-1-4 15,-17 0 0-15,-10 0-2 16,-8-4 1-16,-13 2-2 15,-8 0-4-15,-7 1 1 16,-9 1-8-16,-12 4-8 16,0 0-16-16,-9 0-96 15</inkml:trace>
  <inkml:trace contextRef="#ctx0" brushRef="#br0" timeOffset="12921.8565">11134 8684 268 0,'-17'3'41'0,"13"-3"-39"16,4 5 4-16,0-1-6 16,14 1-5-16,17 0 5 15,12 3 15-15,9-4 4 16,10-2-4-16,-1 5-3 15,-6-3-2-15,-6 4 3 16,-10 3-9-16,-18 4-4 0,-9 3 2 16,-12 7-2-16,-9 12 10 15,-24 11-1-15,-13 7-5 16,-5-1-3-16,-4-5 2 16,3-6-1-16,13-9 3 15,6-5 0-15,14-9 3 16,5-10-5-16,11-3-3 15,3-7-2-15,0 6-12 16,17-5 13-16,11 6 1 16,8-6 2-16,10-1 2 15,2 0 3-15,7-8-5 16,-2-3 2-16,6-1-4 16,-1-2-4-16,-1 0-3 0,-5 0-16 15,-13 6-58 1</inkml:trace>
  <inkml:trace contextRef="#ctx0" brushRef="#br0" timeOffset="15556.4261">15197 6826 199 0,'0'1'43'15,"0"-1"-41"-15,0 0 4 16,0 0 19-16,0 0-10 15,0 0-3-15,0 2-4 16,0 3-1-16,0 6 2 16,10 8 7-16,3 3-3 15,7 9 2-15,2 3-1 16,4 5-4-16,2 3-2 16,9 5 7-16,2 1-3 15,7 3-5-15,3-2-3 0,2 2 4 16,-3-1-3-16,-1-5 0 15,-5-5 0-15,-3-9-3 16,3-6 0-16,-6-7 4 16,-5-6-5-16,-1-4 2 15,-6-5-2-15,-9-3 0 16,-5 3 1-16,-1-3-2 16,-5 0 3-16,0 0 2 15,-1 0 1-15,-3 0 2 16,3 0 5-16,0-22 4 15,6-11 5-15,-1-11-16 16,3-7-2-16,-4-5 2 0,-3 0-4 16,-4-13-1-16,0-12 1 15,0-15-2-15,0-14 0 16,0-7-1-16,0-14 1 16,0-4 0-16,0-7-2 15,0-3 1-15,0 8-1 16,0 6 0-16,-10 6 2 15,1 3 0-15,-2 1 0 16,-1 7-1-16,-2 5 1 16,1 6 0-16,-2 7 0 15,-2 8-1-15,5 13 1 16,1 12 0-16,5 13 2 16,0 7 0-16,3 2-2 0,3 3 0 15,0 3 0-15,0 6 0 16,0 5 0-16,6 10-1 15,3 4 0-15,1 3 0 16,6 4-5-16,13-1 1 16,10 2 3-16,19 2 0 15,15 0 2-15,15 0 2 16,15 0-1-16,11 0-1 16,18 0 1-16,22 0 1 15,10-2-1-15,18 2 1 16,9 0-2-16,9 0-3 15,3 0 3-15,9 0 1 16,7 0-1-16,9 0 2 16,-1 0-2-16,-12 0 0 0,-13 0 0 15,-5 0 0-15,5 0 0 16,1 0 5-16,9-10-5 16,-13 0-1-16,-9-2 1 15,-18 6 0-15,-13 2 1 16,-22 4 0-16,-19 0-1 15,-27 0 1-15,-25 0-2 16,-21 0 1-16,-18 2-1 16,-8 2 2-16,-8-1-2 15,-8-2 1-15,0-1 0 16,-3 0 0-16,4 0 0 16,-4 0-2-16,0 0-8 15,0 2-21-15,-4 3-24 0,-28 6-59 16</inkml:trace>
  <inkml:trace contextRef="#ctx0" brushRef="#br0" timeOffset="16597.952">17831 5362 188 0,'-1'4'21'15,"-2"-4"-14"-15,3 0 11 16,0 0 8-16,0 0-8 16,0 0-12-16,0 3-2 15,6 2 0-15,14 3 5 16,9 5 1-16,11 0-4 15,9 0 8-15,8-2-1 16,9 0-2-16,-4-3 6 16,1-5-4-16,0-3-2 15,2 0 2-15,3 0-3 16,-4-6 0-16,-2-10-3 16,0-8 1-16,-4-7-2 15,-3-4 0-15,-7-6-2 0,-7 0-1 16,-9 2 1-1,-14-2-3-15,-12-1 7 0,-6-2 0 16,-6 2-3-16,-19 1-1 16,-11 3 0-16,-12 6 0 15,-15 8-1-15,-11 9 0 16,-14 12-3-16,-3 3-2 16,-2 12 2-16,2 20 0 15,6 9 0-15,0 8 0 16,12 8 4-16,6 6-4 15,20 5 0-15,18-3 0 16,14 4-2-16,13 6 2 0,2 5-2 16,17 8 1-16,12 0 2 15,16-8-1-15,13-6 2 16,15-8-1-16,7-4-1 16,5-10 0-16,6-8 0 15,3-8-1-15,0-11-2 16,3-11-1-16,-9-12 4 15,-5-2-10-15,-8-7-10 16,-6-19-25-16,-14-5-88 16</inkml:trace>
  <inkml:trace contextRef="#ctx0" brushRef="#br0" timeOffset="16906.0939">19288 5077 245 0,'-8'-3'107'0,"8"3"-107"16,0 0 3-16,0 0 5 15,11 0-6-15,20 0 4 0,15 0 9 16,14-2-1 0,4-3-5-16,11-5-7 0,-3 1-1 15,-1-3-1-15,-10-3-8 16,-15 4-13-16,-10-3-18 16,-17-1-115-16</inkml:trace>
  <inkml:trace contextRef="#ctx0" brushRef="#br0" timeOffset="17138.0761">19677 4843 294 0,'-19'3'22'0,"-3"21"-21"16,5 10 0-16,-4 10 9 16,4 9 6-16,6 3-1 15,8-4-5-15,3 0-3 0,7-4-3 16,20-4-4-16,11-6 0 15,7-6 0-15,6-7 1 16,2-6-1-16,2-6 2 16,-3-5-4-16,-3-6-1 15,-1-2-10-15,-12 0-29 16,-14-1-134-16</inkml:trace>
  <inkml:trace contextRef="#ctx0" brushRef="#br0" timeOffset="17661.9294">16693 6644 217 0,'30'0'1'16,"42"0"2"-16,8-5 18 16,21-9 9-16,20-5-1 0,18 5 0 15,14-4-4 1,12 0-4-16,11 3 2 0,12 3-6 15,7-2-4-15,13-1-1 16,-7 5-6-16,-10-3-4 16,-16 0-1-16,-10 4 2 15,-8-4-1-15,-14 1 1 16,-3-6-3-16,-14 4 0 16,-12-1 6-16,-14 1 0 15,-18 2-1-15,-17 4 0 16,-17 3-2-16,-16-1-1 15,-8 5-1-15,-8-2-1 16,-8 3-2-16,-5-2 2 16,-2 2-1-16,-1 0-1 0,0 0 2 15,0 0-3-15,0 0-2 16,-6 0-8-16,-16 0-26 16,-11 0-41-16,-16 15-129 15</inkml:trace>
  <inkml:trace contextRef="#ctx0" brushRef="#br0" timeOffset="20468.4074">17977 7283 152 0,'-1'0'85'15,"-1"0"-47"-15,2 0 6 16,0 0-6-16,0 0-11 16,0 0-15-16,0 0-11 15,0 0-1-15,14 0 3 16,17 0 1-16,15 0 5 15,8-5 1-15,11-3 1 16,6-2-7-16,4-4 8 16,3 2-5-16,-1-2 9 15,-8 3-10-15,-14 0 0 16,-12 3-5-16,-18 3 2 16,-5 2-2-16,-14 0-2 15,-5 3 1-15,-1 0 0 0,0 0-2 16,0 0 0-16,0-3-4 15,0-1-16-15,0 0-65 16,0 1-132-16</inkml:trace>
  <inkml:trace contextRef="#ctx0" brushRef="#br0" timeOffset="21248.6105">19885 6805 305 0,'0'-16'43'0,"-11"-1"-42"16,-4 3 35-16,-4 1 10 16,-10 0-24-16,-2 2-9 15,-5 3 1-15,-9 7-6 0,-6 1-4 16,-2 0 2-16,-2 12-3 15,1 15 0-15,-1 11-3 16,-1 10 4-16,3 10-3 16,6 2-1-16,10 1 1 15,10-1-1-15,13 0 0 16,7-1 0-16,7-2 0 16,0-3-1-16,20-5 0 15,8-9-2-15,11-4 3 16,6-9 0-16,5-5-1 15,6-12 1-15,-1-9 0 16,2-1 0-16,4-3 0 0,3-17 3 16,-6-6-3-16,-6-3 0 15,-10-2-4-15,-9-3 2 16,-17 8 2-16,-7 0 1 16,-9 4 0-16,0 4 4 15,-4 1-3-15,-14 1 3 16,-9 5-5-16,-9 8 1 15,-12 3-1-15,-7 10 1 16,-6 19 0-16,2 12 1 16,-3 11-1-16,8 11 2 15,8 1-2-15,9 0 5 16,15-1-6-16,13-7-1 0,9-3 1 16,6-3-2-16,23-4-1 15,15-6 2-15,13-11-1 16,2-10 2-16,7-9-4 15,7-10 3-15,-5 0-2 16,6-22-2-16,-5-13-5 16,-4-14-9-16,-10-5-57 15,-13-6-238-15</inkml:trace>
  <inkml:trace contextRef="#ctx0" brushRef="#br0" timeOffset="22904.515">19061 5033 184 0,'0'-12'37'0,"-21"4"-2"16,6-1 1-16,-3 1 4 16,1 3-1-16,-3-5-14 15,-4 6 8-15,-4 0-12 16,-11 0-4-16,-6 4-3 16,-15 0 0-16,-8 0-6 15,-10 7-2-15,-10 9 3 16,-3 6-2-16,4 6-1 15,13 4 3-15,8 7-8 16,11 11 2-16,4 11-1 0,6 11-2 16,11 5-2-1,12 0 1-15,22-8-5 0,7-5 3 16,36-6-5-16,14-10 8 16,15-12 3-16,6-12-3 15,3-11 2-15,7-13 0 16,0 0 1-16,-1-24-1 15,1-18-2-15,-1-10 5 16,-16-3-2-16,-12 8-3 16,-27 6-2-16,-12 5 2 15,-17 3 2-15,-3-1 4 16,-3 2-4-16,-26 2 5 0,-8 12-6 16,-17 7-1-16,-14 11 0 15,-14 0-1 1,-9 28 1-16,-6 13 0 0,-6 14 0 15,4 12 0-15,5 13 0 16,11 2 4-16,18-4-4 16,19-7 1-16,24-7-1 15,18-3-5-15,4-1-2 16,26 2 6-16,17-2 1 16,11-10-2-16,15-3 1 15,2-13 1-15,8-8 0 16,7-12 0-16,2-11-1 15,3-3 2-15,0-10 0 16,3-19-1-16,0-1 1 16,-9-6-2-16,-9-1 1 0,-9 0-6 15,-12 0 5-15,-9-4-15 16,-11 2-17-16,-16 1-36 16,-19 2-159-16</inkml:trace>
  <inkml:trace contextRef="#ctx0" brushRef="#br0" timeOffset="23564.3751">17396 6863 342 0,'0'-18'89'0,"0"7"-80"15,-5 11-8-15,5 0 6 16,0 22-5-16,0 23 1 15,0 22 17-15,0 12-13 16,0 13 3-16,0 3-1 16,0-3-4-16,0-4 1 15,0-8-4-15,-2-11-1 16,1-9 0-16,1-5-1 16,0-7 0-16,0 3-4 15,0-3-3-15,0-4-11 16,0-4-18-16,-2 0-129 15</inkml:trace>
  <inkml:trace contextRef="#ctx0" brushRef="#br0" timeOffset="24448.8677">20097 6783 272 0,'0'1'48'0,"0"-1"-42"15,0 0 5-15,0 0 4 16,0 0 0-16,5 0-9 15,8 0-4-15,13 0 1 16,13-4 6-16,10-9 3 16,9-3-2-16,5 0-2 0,-2-2-3 15,4-1 3-15,0 0-4 16,-10 1 0-16,-7 3-4 16,-11 5 0-16,-16 1-4 15,-7 4-1-15,-7 5-7 16,-7-1-3-16,0-2-7 15,0 0-52-15</inkml:trace>
  <inkml:trace contextRef="#ctx0" brushRef="#br0" timeOffset="24734.0404">20481 6439 254 0,'-3'0'58'0,"1"0"-58"15,1 0 1-15,-2 0 4 16,-3 12 3-16,-4 23 6 16,-2 11 0-16,-8 7-1 15,4 8-4-15,-2 3-1 16,7 6 2-16,5-2-5 16,6-4 0-16,0-8-1 15,6-14-3-15,20-8 1 16,13-8-2-16,13-13 0 15,19-8-2-15,16-5 0 16,17-15-6-16,17-22-5 0,9-4-26 16,4 1-67-16</inkml:trace>
  <inkml:trace contextRef="#ctx0" brushRef="#br0" timeOffset="26070.752">25182 6108 285 0,'-19'-3'99'16,"4"-2"-78"-16,-2 1-8 15,8 2 5-15,6 2-6 16,3 0-8-16,0 24-4 15,8 18 3-15,13 22 17 16,1 15-8-16,5 8 0 16,0 1-6-16,0 4 2 0,-1-12 1 15,4-3-3-15,3-6-3 16,6-13 1-16,7-7-3 16,5-18 3-16,12-14 5 15,8-19-4-15,10-15 9 16,22-43-2-16,18-26 3 15,23-27-9-15,16-13-6 16,5-9 0-16,-5-3-1 16,-9 8 1-16,-23 19-2 15,-25 20-2-15,-28 23-2 16,-30 17 3-16,-17 14 1 16,-12 9-9-16,-8 6 0 0,-7 4-8 15,-1 7-22-15,0 5-15 16,0 4-56-16,-22 7-221 15</inkml:trace>
  <inkml:trace contextRef="#ctx0" brushRef="#br0" timeOffset="28019.4289">15070 12236 315 0,'-3'-11'16'15,"-6"7"1"-15,6 4 6 16,3 0-10-16,0 0-9 16,0 8-4-16,9 18 3 15,15 15 7-15,8 10 2 16,12 7 4-16,8-3-13 16,14-4 5-16,8-2 1 15,11-10 0-15,9-8-1 16,3-9 1-16,-3-9 0 15,-7-5-5-15,-8-5-2 16,-12-3 1-16,-10 0 0 0,-15 0-2 16,-7-11 0-16,-9-2-1 15,-10-15 3-15,-2-16 6 16,-4-20 3-16,-4-25-4 16,-6-17-4-16,0-21-1 15,-21-25-3-15,-7-17-3 16,-4-18 0-16,1-11-2 15,3 0 3-15,-1 3 1 16,10 5 0-16,2 13 1 16,7 17 1-16,4 12-1 15,3 19-2-15,3 18 1 16,0 13 1-16,0 17 0 0,4 18-2 16,7 19 2-16,0 18 3 15,-4 12-2-15,-1 7-1 16,4 7 0-16,9 0-2 15,14 0-1-15,14 8 3 16,16 10 4-16,11 7 0 16,12 1-4-16,11-1 3 15,16 2-2-15,16-5 0 16,10 0 3-16,18-5-4 16,19-8-3-16,2-2 3 15,20-4 6-15,13-3-4 16,12 0 0-16,11 0-2 15,7-6 0-15,-7-7 0 16,-8 3 0-16,-10 3 1 16,-12-1-1-16,-12 8 2 0,-11-3-1 15,-18 0 0-15,-7 2 6 16,-14 1 1-16,-8 0-2 16,-12 0-3-16,-4 0-1 15,-14 3-1-15,-8 1 1 16,-13 3-1-16,-13-3-1 15,-14 0 1-15,-16-3 0 16,-18-1-1-16,-13 0 0 16,-6 0 8-16,-1 0 7 15,-1 0-1-15,2 0 1 0,-1 0 1 16,2 0-5 0,-3 0-1-16,3 0-5 0,-4 0-2 15,3 0-2-15,-3 0-1 16,0 0-2-16,3 0 2 15,-3 0-1-15,3 0 0 16,-3 0 0-16,1 0 2 16,1 0-1-16,-1 0 2 15,-1 0 0-15,2 0 0 16,-2 0 1-16,1 0-2 16,-1 0 1-16,0 0-2 15,0 0 0-15,0 0-1 16,0 0-2-16,0 0 2 15,0 0 1-15,0 0-3 16,0 0 2-16,0 0 0 0,2 0 0 16,-2 0 0-16,0 0-3 15,0 0 0-15,0 0 0 16,0 0-3-16,0 0 1 16,1 0-1-16,-1 0 3 15,0 0-5-15,0 0 4 16,0 0 1-16,0 0 2 15,0 0 1-15,0-1-1 16,0 1 2-16,0-4 0 16,0 4 0-16,0 0 0 15,0 0 0-15,0-3 0 16,0 3 0-16,0 0 0 0,0 0-3 16,0 0 3-16,0 0-2 15,0 0 0-15,0 0-2 16,0 0-1-16,0 0-1 15,0 0 0-15,0 0-4 16,0 0-1-16,0 0-1 16,0 0-4-16,0 0-2 15,0 0 1-15,0 0-11 16,0 0-22-16,-7 0-50 16</inkml:trace>
  <inkml:trace contextRef="#ctx0" brushRef="#br0" timeOffset="28723.7595">18079 10710 295 0,'0'-5'53'16,"-6"5"-38"-16,3 0-3 15,1 0 5-15,2 0-7 16,0 9-5-16,0 16-5 15,0 12 6-15,0 14-1 16,0 5-2-16,0 12 5 16,0 3-1-16,0 6-2 15,-1 0 1-15,-5-7-3 16,5-6 2-16,-5-4-3 0,3-8 1 16,0-8-1-16,0-3-1 15,0-13 0-15,3-10-1 16,0-3-2-16,0-11-3 15,0-4-8-15,6 0-21 16,16-21-8-16,14-23-71 16</inkml:trace>
  <inkml:trace contextRef="#ctx0" brushRef="#br0" timeOffset="29054.1779">18655 11107 104 0,'0'0'287'0,"0"3"-287"0,3 0-5 15,4-3 5-15,9 3 3 16,10-3 8-16,16 0-3 16,7 0 2-16,12 0 1 15,8-9-4-15,-4-3 5 16,6 8-5-16,-6-3-3 15,3 6-3-15,-7-2 2 16,-8 3-3-16,-11 0 1 16,-6 0 0-16,-15 0-1 15,-3 0 0-15,-9 0-1 16,-5 0-3-16,-2 0-2 16,-1 0-2-16,5-3-15 0,1-8-25 15,9 0-46-15,3-2-120 16</inkml:trace>
  <inkml:trace contextRef="#ctx0" brushRef="#br0" timeOffset="29953.3509">20005 10981 258 0,'0'0'10'0,"0"0"2"16,0 0 16-16,0 0-10 16,0 0-5-16,0 0-6 15,4 0-5-15,5 0-2 16,8 0 4-16,7 0 4 15,9 0-3-15,8 0 2 16,3-8-1-16,5-6 0 16,-1 0 3-16,1 2-1 15,-3-6-2-15,3 3-4 16,-1-2 1-16,-3 1 1 0,-5-2-4 16,-8 0 0-16,-6 0 1 15,-6 3 0-15,-11 4 2 16,-5 7 3-16,-2 0-3 15,-1 4 6-15,-1 0-1 16,0 0 0-16,0 0 2 16,0 0-1-16,0 0-3 15,0 0-2-15,0 0-3 16,0 0 1-16,0 0-1 16,0 0 0-16,0-7-1 15,0 0 0-15,-3-4-6 16,-1-4 6-16,-8-3 0 15,-3-4-3-15,-3-4 2 0,-5-3 1 16,-3 2 0 0,-6 5 0-16,-1 4 0 0,4 3 1 15,-4 11 0-15,3 2 1 16,2 2-1-16,-1 0-1 16,3 14 3-16,-3 6-1 15,2 4-2-15,3 9 0 16,2 0 0-16,3 5 0 15,4-2 0-15,3 0 0 16,3 0 0-16,6-1 1 16,3-6-1-16,0-1 0 15,0 2 0-15,3 0 0 16,8 0 0-16,5-2 1 16,-2 2-1-16,0-8 0 0,4 0 0 15,0-4 0-15,3-3 1 16,4-4-2-16,5-4 2 15,2 0-1-15,6-7 3 16,5 0-2-16,6 0 2 16,-4-8-2-16,0-1-1 15,-8-3 0-15,-5 5 0 16,-10-1 1-16,-2 1-3 16,-9 3 0-16,-5 4 2 15,-3-3-2-15,-3 3-1 16,0 0-2-16,0 0-3 15,0 0-16-15,0 0-71 16</inkml:trace>
  <inkml:trace contextRef="#ctx0" brushRef="#br0" timeOffset="30668.3401">20921 10603 278 0,'-7'-8'45'0,"1"3"-40"16,0-4 16-16,-5 5 15 15,4-5-4-15,-5-3-12 16,-1 2-4-16,-9-6-4 15,-4 8 3-15,-7-2-2 16,-7 6 3-16,-8 1-5 16,-4 3 0-16,-11 3-2 15,-6 22-4-15,4 10-1 16,-3 7-4-16,13 6 5 16,11 2-4-16,9 2 0 15,12-3-2-15,7 2 1 16,12-4-1-16,4 1 0 15,7-3 0-15,19-3 0 0,7-4-2 16,4-8-3 0,10-5 6-16,12-10 0 0,3-8 2 15,9-7 0-15,-6 0 1 16,-2-18-2-16,-9-4-2 16,-13-4 2-16,-6 1-2 15,-11-1 2-15,-11 6-1 16,-7 4 2-16,-6 1 3 15,0-1-1-15,-13 6-3 16,-13-2 4-16,-3 9 0 16,-13 3-4-16,-10 3 0 15,-11 27-2-15,-7 15 2 16,-5 12 1-16,7 3-2 16,6 2-2-16,16-4 2 0,12-5 0 15,7-4-1-15,15-7 1 16,8-2-1-16,4-3-1 15,11-5 0-15,18-6-5 16,5 2 7-16,15-11-4 16,17-7 0-16,8-10 3 15,8 0-1-15,1-6 2 16,-1-15-11-16,-2-7-6 16,-7-7-19-16,-2-3-25 15,-10 2-59-15</inkml:trace>
  <inkml:trace contextRef="#ctx0" brushRef="#br0" timeOffset="31927.1699">17469 12006 229 0,'-15'0'40'0,"5"0"-34"16,3 0 0-16,4 0 11 15,3 0-3-15,0 0-3 16,0 0-8-16,0 0 4 16,0 0 1-16,0 0 0 0,0 0-4 15,0 0-3-15,0 0-1 16,7 0 1-16,15 0 13 16,11 0 10-16,13 0-1 15,8 0-3-15,10 0-10 16,6 0-6-16,11 0 5 15,13 0 1-15,10 0-3 16,12 0 0-16,8 0-2 16,9 0-1-16,6-4 1 15,5-4 0-15,4 3 3 16,9-4-4-16,8 1 2 16,7 3 2-16,7-4 0 0,0 1-7 15,-15-2 2-15,-1-2-2 16,-13 5 2-16,-5-5-1 15,-2 5 1-15,-3-4 2 16,-4-3-5-16,-3 0 1 16,-11-1 0-16,-8 3-1 15,-13 1 1-15,-17 5 0 16,-14-3-1-16,-19 6-1 16,-14-1 1-16,-15 4 1 15,-9 0-1-15,-6 0 0 16,-7 0 0-16,3 0 0 15,-3 0 0-15,0 0 0 16,0 0-1-16,0 0 1 0,0 0 0 16,0-3-2-16,0 3 2 15,0 0-3-15,3 0 2 16,0 0 0-16,1 0 1 16,2-3 0-16,1 3 0 15,-2-1-1-15,-2-3-2 16,0 4 3-16,-2 0-2 15,-1 0-1-15,0 0 0 16,0 0 3-16,0 0-1 16,0 0-1-16,4 0 1 15,-4 0 0-15,0 0-1 16,0 0 1-16,0 0 2 0,0 0-1 16,0 0 0-1,0 0-2-15,0 0 1 0,0 0-1 16,0 0 1-16,0 0-1 15,0 0-1-15,0 0-1 16,0 0 2-16,0 0 2 16,0 0-3-16,0 0 3 15,0 0-2-15,0 0 2 16,0 0-4-16,0 0-1 16,0 0 3-16,0 0 0 15,0 0-3-15,0 0 2 16,0 0 1-16,0 0-1 15,0 0-2-15,0 0-6 16,0 0-2-16,0 0-3 16,0 0 5-16,0 0 2 0,0 0 1 15,0 0 1-15,0 0 3 16,0 0-1-16,0 0-2 16,0 0-5-16,0-4-18 15,3 1-44-15,0-4-2 16</inkml:trace>
  <inkml:trace contextRef="#ctx0" brushRef="#br0" timeOffset="33127.763">19835 12340 96 0,'0'0'70'0,"0"0"-48"16,0-4 14-16,0 3-2 16,-6-6 3-16,-2 2-16 0,0 0-6 15,-1 1 1-15,-5-4 1 16,1 5 0-16,-2-4 2 16,-5 3-7-16,-2-1-2 15,-2 2 0-15,-4 3-3 16,-2 0-1-16,-7 0-1 15,0 0 1-15,-5 0-5 16,0 12 5-16,-4 1-3 16,-3 9 5-16,-2 1-7 15,-2 9 1-15,0 3 0 16,3 0-2-16,9 6 0 16,10 0 0-16,5 7 0 0,10-4-1 15,5 2 1-15,5-2 0 16,6-3-1-16,3-3 1 15,17-2-2-15,6-7 1 16,10-4-3-16,9-6 2 16,6-7 1-16,4-9 1 15,2-3 3-15,-2 0-3 16,-6-22 0-16,-4-4 0 16,-6-4 0-16,-14 1 0 15,-4 3 0-15,-14 1 5 16,-5 3-2-16,-2 7 2 15,-6 1 2-15,-21-1 1 0,-8 8-5 16,-7 7 6-16,-11 0-7 16,-7 19 2-1,-5 13-3-15,-1 15 0 0,7 8 1 16,12 5-2-16,13 6 0 16,15-4 1-16,10 4-1 15,9 0 0-15,3-3-3 16,25-8 1-16,14-8 1 15,18-10 1-15,12-8-2 16,11-14 0-16,8-15-4 16,11-4 3-16,6-36-6 15,13-19-6-15,0-26-59 16</inkml:trace>
  <inkml:trace contextRef="#ctx0" brushRef="#br0" timeOffset="35266.3381">26426 10522 86 0,'18'-22'37'0,"-9"1"-8"0,-6 6 2 16,-3 10 8-1,0 5 20-15,0 0 2 0,0 0-6 16,0 0-9-16,0 0-12 15,-15 11-6-15,-22 23-10 16,-24 21-6-16,-18 19-6 16,-18 14 2-16,-12 8-2 15,-3-2-3-15,-5 3 1 16,-5 2-2-16,0 6 2 16,2-5-1-16,7-6-2 15,13-8-1-15,11-8 1 16,11-14-1-16,17-16 1 15,15-11-1-15,16-11-1 16,13-15 1-16,9-4-4 16,6-7-4-16,2 0-4 0,0 0-13 15,0-12-19 1,0-24-63-16,-4-15-231 0</inkml:trace>
  <inkml:trace contextRef="#ctx0" brushRef="#br0" timeOffset="35955.6109">24842 10588 134 0,'16'37'31'15,"8"12"14"-15,6 9-11 16,3 5-8-16,1 3 3 16,7 6 3-16,5 6-2 15,7 2-6-15,10 2-5 16,10-2-3-16,14-4-4 16,11 1-3-16,15 1 8 15,5-5-8-15,8 1 3 16,-3-1-5-16,-6-2-2 15,-7-3-1-15,-14-5-1 16,-16-7-2-16,-17-9 1 16,-17-15-1-16,-13-10-1 15,-15-10 0-15,-9-5 0 0,-6-3 1 16,-3-3 3-16,0-1 0 16,0 0-1-16,0 0 0 15,0 0 0-15,0 0-1 16,0 0-1-16,0 0-1 15,0 0 0-15,0 0 0 16,0 0-1-16,0 0-1 16,0 0 0-16,0 0 1 15,0 0 0-15,0 0 1 16,0 0 0-16,0 0 0 16,0 0 0-16,0 0 2 15,0 0-3-15,0 0 1 0,0 0 0 16,0 0 0-16,0 0 0 15,0 0 0-15,0 0-1 16,0 0 1-16,0 0 0 16,0 0-2-16,0 0-1 15,0 0 0-15,0 0-1 16,0 0 1-16,0 0 0 16,0 0 0-16,0 0-2 15,0 0-4-15,0 0-3 16,0 6-12-16,0 1 0 15,0 2-56-15,0-3-173 16</inkml:trace>
  <inkml:trace contextRef="#ctx0" brushRef="#br0" timeOffset="50826.9695">3673 1036 250 0,'-3'-11'40'0,"-3"0"-17"15,0 3 14-15,3 5 5 16,1 3-4-16,2 0-8 16,-1 0-5-16,1 0-10 15,0 0-3-15,0 0-7 16,0 0 1-16,0 0-6 15,0 0-3-15,0 0-4 16,4 0-3-16,16 0 8 16,20 3 2-16,11-3 1 15,17 0 1-15,7 0-1 0,7-10 1 16,-1-5-1-16,2 2 1 16,-1 4 1-16,-7 4-3 15,-5 3 1-15,-10 0-1 16,-8 2-1-16,-7 0 1 15,1 4-1-15,-10 6 0 16,-11 4-5-16,-7 5-1 16,-6 3 2-16,-12 9 4 15,0 6 1-15,-9 7 9 16,-28 7-6-16,-11 3 2 16,-12 5 2-16,-10 5-3 15,-6 3-1-15,-10 1 2 0,-4 4 0 16,2 2-4-16,3-4 0 15,9-1 0-15,12-11 0 16,14-13-1-16,9-10 0 16,18-11 0-16,10-11 0 15,7-8-4-15,6 0-3 16,0 2-5-16,0 0 2 16,6 3 6-16,13 2 2 15,11 0 1-15,6-4 1 16,12-1 2-16,4-3-1 15,9 0 0-15,8-2 1 16,14 0-1-16,10 0 2 16,4-2-1-16,3 0-1 0,-5 0-1 15,-8 0 0 1,-10 0 0-16,-11 0-1 0,-11 0 1 16,-13 0 0-16,-12 0-4 15,-8 0 3-15,-13 0-7 16,-4 0-13-16,-5-10-62 15,-11-5-248-15</inkml:trace>
  <inkml:trace contextRef="#ctx0" brushRef="#br0" timeOffset="51194.1773">3837 1457 290 0,'0'0'26'0,"0"0"-26"16,0 0 0-16,0 0 2 15,0 0-1-15,12 0 2 16,10 0 3-16,8 0 5 15,3 0-1-15,3 0 1 16,4 2-2-16,3-2 3 16,8 2-6-16,9-2 1 15,7 0-2-15,9 0 1 16,-3 0-1-16,3 0-5 0,-9 0 0 16,-4-2 0-16,-2 2-3 15,-6 0-1-15,-7 0-10 16,-8 5-12-16,-11 3-52 15</inkml:trace>
  <inkml:trace contextRef="#ctx0" brushRef="#br0" timeOffset="51456.2561">5271 1215 94 0,'16'4'36'15,"5"0"-8"-15,9-1 4 16,3 0 6-16,4-3-6 16,5 0-4-16,3 0-14 15,4 0-5-15,0 0-7 16,-6-3-2-16,-7-1-4 15,-6 1-21-15,-14 3-35 16</inkml:trace>
  <inkml:trace contextRef="#ctx0" brushRef="#br0" timeOffset="51704.6939">5193 1563 243 0,'-3'1'75'0,"3"-1"-75"16,0 0-1-16,3 2 1 16,18-2 15-16,6 0 1 15,9 0 6-15,4 0-7 16,2 0-4-16,1 0-6 16,5-2-2-16,1-5-2 0,2-2-1 15,-2-1 0-15,-7-1-9 16,-5 3-11-16,-7 2-23 15,-9 1-248-15</inkml:trace>
  <inkml:trace contextRef="#ctx0" brushRef="#br0" timeOffset="62338.3859">7294 926 152 0,'-2'0'62'0,"-1"-2"-39"16,3 2 14-16,0-1 7 15,0 1 3-15,0 0-5 16,0 0-12-16,0 0-8 16,0 0-1-16,0 0-3 15,0 0-4-15,0 0-5 16,0 0 0-16,0 0 1 15,0 0 2-15,0 0-2 16,0 0-1-16,0 0-1 0,0 0 2 16,0 0-5-16,0 0 0 15,0 0-2 1,0 0 1-16,0 0-3 0,0 0-1 16,0-2-2-16,0 2 1 15,0 0-1-15,0 0 1 16,0 0-1-16,0 0 1 15,0 0-2-15,0 0 3 16,0 0-1-16,0 0 1 16,0 0 0-16,0 0 0 15,0 0 0-15,0 0 0 16,0 0-2-16,0 0 1 16,5 0-2-16,7 0 1 0,7 0 2 15,11 0 0 1,6-3 1-16,9 0-2 0,4-1 2 15,3-1-1-15,6-2 1 16,6 1-1-16,-4-2 1 16,1 4-1-16,3 0 1 15,-1 0-1-15,4 1 1 16,8 0 0-16,-2-4-1 16,0 1 2-16,-1 0-4 15,-4-1 2-15,-5 3-1 16,-9-1 1-16,-5 3 0 15,-13 0-1-15,-11 2 1 16,-1-2 0-16,-12 2-1 16,-3 0 1-16,-2 0 0 15,-7 0 0-15,0 0 0 0,0 0 0 16,0 0 2-16,0 0-2 16,0 0 1-16,0-2 1 15,0 2-2-15,0 0 0 16,0 0 0-16,0 0 0 15,0 0 0-15,0 0 0 16,0 0-3-16,0 0 3 16,0 0 0-16,0 0 0 15,0 0-1-15,0 0-1 16,0 0 2-16,0 0 0 16,0 0 0-16,0 0 0 15,0 0-1-15,0 0 1 0,0 0 1 16,0 0-1-1,0 0 1-15,0 0-1 0,0 0 0 16,0 0 0-16,0 0 0 16,0 0 0-16,0 0 1 15,0 0-1-15,0 0 1 16,0 0-1-16,0 0-1 16,0 0 0-16,0 0 1 15,0 0 1-15,0 0-1 16,0 0-1-16,0 0 0 15,0 0 0-15,0 0 0 16,0 0 1-16,0 0-2 0,0 0 2 16,0 0 0-1,0 0-4-15,0 0 4 16,0 0-1-16,0 0 1 0,0 0 0 16,0 0-2-16,0 0 1 15,0 0-1-15,0 0-2 16,0 0 1-16,0 0-2 15,0 0 1-15,0 0 1 16,0 0 1-16,0 0 0 16,0 0 0-16,0 0 1 15,0 0-3-15,0 0 0 16,0 0-2-16,0 0-3 16,0 0 4-16,0 0-2 15,0 0 5-15,0 0-2 16,0 0-2-16,0 0 3 0,0 0-2 15,0 0 5-15,0 0-1 16,0 0 1-16,0 0 1 16,0 0-1-16,0 0 0 15,0 0 0-15,0 0 0 16,0-2-1-16,0 1 2 16,-3-1-2-16,-1 1-1 15,1-1 0-15,-3 1 0 16,3-1-7-16,-6 2-6 15,1 0-18-15,-5 0-25 16,-2 0-79-16</inkml:trace>
  <inkml:trace contextRef="#ctx0" brushRef="#br0" timeOffset="67361.468">7552 978 178 0,'-21'0'7'0,"-6"-1"-4"16,8 0 7-16,5 1 1 15,10 0 11-15,1 0 2 16,3 0-1-16,0 0 0 16,0 0-11-16,0 0-2 0,-3 0-5 15,3 0-3-15,0 0-2 16,0 1 0-16,0 8 0 15,0 8 2-15,0 12 10 16,0 15 3-16,0 8-6 16,0 14 4-16,0 13-1 15,3 10 2-15,0 11-2 16,4 17-2-16,-2 11 0 16,4 7-2-16,0 6 2 15,4-1-5-15,4-6 1 16,-1-3 1-16,3-9-5 15,1-11 4-15,-1-7-5 0,-2-12 3 16,2-7-2 0,0-7-2-16,-2-5 0 0,-4-10 3 15,-4-8 0-15,0-12-1 16,-4-9 0-16,-2-9 0 16,-3-7 3-16,0-7-2 15,0-6-1-15,0-5 1 16,0 0 3-16,0 0 2 15,0 0 0-15,0 0 1 16,0 0-1-16,0 0 3 16,0 0-2-16,0 0-3 15,0 0 4-15,0 0-6 16,0 0 1-16,-5-7-5 16,-13-2 0-16,-10-2 0 15,1-3 0-15,-6-1 0 0,0 0 0 16,-1-5 0-16,-3-2 0 15,1-2 1-15,-6-8-1 16,-10-9 0-16,-3-2-6 16,-11-5 6-16,-4 8 1 15,1 6 0-15,2 6 0 16,2 6 1-16,14 10 0 16,2-2-2-16,10 7 3 15,9 0-3-15,11 5 2 16,11 1 3-16,2 1-5 15,6 0-1-15,0 0-4 16,0 0-2-16,0 16-5 0,0 20 3 16,6 19 9-16,5 9 1 15,-1 2 0-15,-1-4 0 16,3-8-1-16,-2-9 3 16,-2-6-3-16,1-6 0 15,-2-6 0-15,-1-7 0 16,-3-5 0-16,0-9 0 15,-3-5-5-15,0-1-3 16,0 0-3-16,3-16-6 16,15-29-55-16,6-35-143 15</inkml:trace>
  <inkml:trace contextRef="#ctx0" brushRef="#br0" timeOffset="68217.961">8013 800 108 0,'0'-6'93'0,"0"5"-67"16,3 1-12-16,0 0-1 15,7-2-3-15,7 0 7 16,8-1 7-16,11-3 4 0,13 1-8 16,6 2 4-16,11 1-7 15,9 2-7-15,11 0 4 16,8-2-3-16,5 1-2 16,2-5 0-16,-1 0-1 15,-6 1 0-15,0 0-3 16,3-1-3-16,-3 2 3 15,6-4-3-15,3-4 0 16,6-6 3-16,4-4 2 16,2-4 1-16,-3-1-7 15,-6 0 3-15,-15 2-1 16,-18 5 0-16,-18 6-1 16,-22 6-2-16,-15 5 0 0,-6 1 0 15,-12 2 0 1,0 0 0-16,0 0 0 0,0 0-3 15,-3 0-10-15,-15 3-28 16,-10 16-95-16</inkml:trace>
  <inkml:trace contextRef="#ctx0" brushRef="#br0" timeOffset="68997.976">9123 1083 250 0,'0'-18'19'0,"0"4"17"16,-12 1 8-16,-4-2 1 15,-4 0-10-15,-5 3-20 16,-5 0-6-16,-3 6 1 16,-6 6-3-16,-2 0-4 15,-4 8-1-15,-4 16 0 16,2 13-2-16,-2 6 0 16,9 7 0-16,4 3 2 15,9 2-2-15,11-1 0 16,13 1-1-16,3-2 0 15,12-6-2-15,18-4-1 16,13-9 0-16,5-10 4 0,13-8 1 16,3-11 0-16,3-5 1 15,0 0 3-15,-4-18-3 16,-5-5 1-16,-7-4-3 16,-11 5 1-16,-19 7 1 15,-9 3-1-15,-12 7 2 16,-7-4 7-16,-19 6-10 15,-17 3-5-15,-15 7 2 16,-14 25 2-16,-10 11 1 16,-4 9 0-16,11 1 0 15,9 3 2-15,14 3-1 16,18-1-1-16,10-4 0 16,18-3-1-16,6-6-1 15,13-4-1-15,23-7-1 0,16-7 4 16,12-8 3-16,8-14-3 15,7-5 0-15,-3 0-1 16,-1-17-3-16,4-10-7 16,-6-10-18-16,0-6-62 15,-12-4-190-15</inkml:trace>
  <inkml:trace contextRef="#ctx0" brushRef="#br0" timeOffset="69277.005">9478 1101 4 0,'0'0'305'15,"0"0"-305"-15,0 0 0 16,15 0 2-16,12 0 12 15,12 0 6-15,13 0-2 16,6 0-3-16,7 0 3 16,0-2-10-16,-10-11-3 15,-3-3-5-15,-13-3-2 16,-9 0-14-16,-8-3-25 16,-16-1-162-16</inkml:trace>
  <inkml:trace contextRef="#ctx0" brushRef="#br0" timeOffset="69552.0504">9796 854 249 0,'-3'0'74'0,"0"13"-74"16,-3 10 0-16,-6 13 4 16,0 8 10-16,0 5 0 15,2-1 0-15,2-1 1 16,5 1-3-16,0-6-1 15,3-1-1-15,0-6-6 16,6-2 1-16,8-3-5 0,8-3 1 16,8-3 1-16,3-5-2 15,13-8 0-15,2 0 0 16,7-10-2-16,0-1-4 16,-10 0-7-16,-5 0-19 15,-16-4-47-15,-12 2-158 16</inkml:trace>
  <inkml:trace contextRef="#ctx0" brushRef="#br0" timeOffset="70108.3035">7628 2245 168 0,'15'8'10'16,"12"-3"14"-16,7 1 3 16,5-4 16-16,13-1 0 0,14-1-1 15,13 0-8-15,12 0-6 16,9 0-6-16,10 0-5 16,4-3-1-16,5-4-9 15,2-1-1-15,1 1-1 16,2-4-2-16,0 0 0 15,9 0-2-15,4-5 0 16,-1 0 1-16,4-2-2 16,-4-4-2-16,1 2 2 15,-6-2 1-15,-10 1-1 16,-15 3 0-16,-15 1 1 16,-6 1-1-16,-10 3 1 15,-7-1 0-15,-14 4-1 0,-14 2 0 16,-17 5-3-16,-13 3 0 15,-10-1 0-15,-3 1 1 16,-27 0-5-16,-16 0-45 16,-18 15-87-16</inkml:trace>
  <inkml:trace contextRef="#ctx0" brushRef="#br0" timeOffset="70490.0928">8358 2420 175 0,'0'13'2'16,"0"8"-2"-16,0 10 21 15,0 8 4-15,7 7 6 16,-1 13-5-16,0 2-2 16,-3 3-1-16,0 4-1 0,-3 1-1 15,0 1-8 1,0-1-2-16,0-2-2 0,0-10-4 15,-3-9-5-15,3-12-1 16,0-5-4-16,0-14-11 16,0-5-7-16,0-12-24 15</inkml:trace>
  <inkml:trace contextRef="#ctx0" brushRef="#br0" timeOffset="70732.4369">8725 2881 24 0,'16'5'90'0,"6"0"-12"16,4-1-16-16,4 0-21 15,1-1-6-15,6-3-12 16,5 0-1-16,0 0-16 15,4-5-6-15,2-2-3 16,-2-3-10-16,2 0-19 16,1-1-139-16</inkml:trace>
  <inkml:trace contextRef="#ctx0" brushRef="#br0" timeOffset="71322.5916">9969 2543 278 0,'-21'-4'68'0,"-7"4"-67"16,-2 0 7-16,-9 4 5 15,-7 16-1-15,-2 7 5 16,-4 8-1-16,7 8-2 0,5 5-6 16,7 4-2-16,12 0-4 15,11 0-1-15,10-2-1 16,0 1 0-16,16-5-4 16,14-6 4-16,7-8-2 15,8-11-1-15,2-12 3 16,6-7 2-16,-2-2 1 15,-2-13 5-15,-4-12-7 16,-10-3 0-16,-9-2 2 16,-9 6 0-16,-7 2 1 15,-10 7 3-15,0 3 1 16,-8 4 1-16,-17 6-3 16,-14 2-6-16,-7 11-3 15,-8 22 3-15,2 9 5 16,0 7-4-16,7 2 2 0,6 3 0 15,9-1-3-15,11-2 0 16,10-2 0-16,9-2-1 16,0 1 0-16,12-1 0 15,16-7-3-15,8 0 3 16,3-9 0-16,4-7 0 16,-1-9 0-16,4-10-1 15,-4-5-5-15,0 0-5 16,-2-15-20-16,-3-10-32 15,-4-6-121-15</inkml:trace>
  <inkml:trace contextRef="#ctx0" brushRef="#br0" timeOffset="71855.5002">10048 2550 207 0,'-3'0'98'15,"3"0"-77"-15,0 0 13 16,0 0-1-16,0 0-10 0,0 0-13 16,0 0-7-16,0 0-3 15,0 0-6-15,6 0-4 16,12 4 10-16,10 3 9 16,5 0-2-16,9-5-4 15,4 0 4-15,-1-2-5 16,7 0 5-16,-7-4-5 15,4-10-2-15,-10-4-3 16,-6-3-10-16,-5-1-25 16,-10-1-82-16</inkml:trace>
  <inkml:trace contextRef="#ctx0" brushRef="#br0" timeOffset="72087.3659">10296 2269 313 0,'-6'18'9'16,"-2"10"-5"-16,2 14-4 16,-4 8 14-16,4 1 3 15,6 5-1-15,0-2 2 16,0 2 1-16,3-2-4 16,10-6-6-16,7-8-3 15,5-11-2-15,8-9-4 16,10-9-1-16,11-11-3 15,11 0-3-15,16-17-18 16,1-13-97-16</inkml:trace>
  <inkml:trace contextRef="#ctx0" brushRef="#br0" timeOffset="78838.0266">11907 1236 7 0,'-18'-25'237'0,"-4"3"-207"16,13 10-7-16,4 7 8 0,3 2 11 16,1 1-7-16,1 1-4 15,0 1-11-15,0 0-8 16,0 0-5-16,0 0-7 15,0 0-6-15,17 0-4 16,26 0 10-16,18 0 9 16,20 0-7-16,10 0 4 15,6 0-5-15,1-4-1 16,-7-3 0-16,-4 2 2 16,-2 0-2-16,-7-2 0 15,-4 0 0-15,-10 4 0 16,-11 0-2-16,-12 3-6 15,-14 0-12-15,-13 2-21 0,-14 13-93 16</inkml:trace>
  <inkml:trace contextRef="#ctx0" brushRef="#br0" timeOffset="79729.4924">11819 1603 262 0,'29'5'5'16,"22"-1"-5"-16,18 2 9 15,9-1 3-15,16 1 2 16,10 2 1-16,-1 2 7 16,-6 3 0-16,-9 3-7 0,-16 4-5 15,-11 7 0-15,-12 2-7 16,-16 5-2-16,-14 3 0 15,-16 9-1-15,-6 8 0 16,-36 12 2-16,-23 9 0 16,-19 7-2-16,-13-2-1 15,3-8 1-15,6-11 0 16,15-13 1-16,15-10-1 16,6-3 0-16,13-10 5 15,12-9 4-15,15-5-9 16,6-5 0-16,3 0-12 15,10 6 7-15,25-3 5 16,17-2 2-16,20-5 7 0,13-2-1 16,2 0 5-16,4 0-6 15,-3 0 6-15,-5-2-4 16,-7-1 2-16,-9-1 4 16,-7 2-5-16,-8 0 1 15,-7 0-1-15,-2 2 0 16,-9 0 1-16,-4-1-7 15,-8 1 4-15,-2 0-2 16,-8 0 0-16,-5-2 1 16,-3 2-2-16,-2-2 1 15,3 2-2-15,-5 0 0 16,0 0 1-16,0 0 3 0,0 0-2 16,0 0 2-16,0 0 3 15,0 0-2-15,0 0-1 16,0 0 3-16,0 0 4 15,0 0 3-15,0 0 2 16,0 0 4-16,0 0-7 16,0 0-3-16,0 0-4 15,0 0-6-15,0 0-3 16,0 0-1-16,0 0 0 16,0 0-3-16,3 0-3 15,0 0 4-15,0 0 2 16,0 0 1-16,0 0 1 15,1 0 1-15,-1-2 1 0,-3 0 2 16,3 0 2 0,0 1-2-16,0 0-3 0,1-1-3 15,-1 1-2-15,0 1-3 16,0-2-6-16,2 2 2 16,-2 0-3-16,3 0-5 15,-3-2-3-15,0 1-11 16,6 0-7-16,4 0-1 15,7-3 26-15,5-3-8 16,2-3-34-16,3-12-16 16,-11-13-112-16</inkml:trace>
  <inkml:trace contextRef="#ctx0" brushRef="#br0" timeOffset="85280.1582">14272 1203 12 0,'0'-14'55'0,"-3"0"-14"16,-11-1 7-16,-1 0 17 15,5 6-2-15,4 6-5 16,6 1-24-16,0 1-3 16,0 1-11-16,0 0-8 15,0 0-6-15,-3 0-5 16,3 0-1-16,0 0-6 16,0 13 3-16,0 16 3 15,0 18 0-15,0 18 7 16,0 8-3-16,0 5-2 15,0 0 2-15,0 1-2 16,12 3-1-16,4 6-1 16,4 0 1-16,0-5 1 0,6-11 0 15,3-18-2-15,0-13 0 16,4-16 0-16,-7-9 1 16,3-8 0-16,4-8 3 15,1-16 1-15,9-28 5 16,8-23-5-16,3-23-4 15,-3-17 0-15,-8-7-1 16,-11 3-3-16,-7 8 3 16,-9 16 0-16,-6 17 0 15,-6 26 0-15,-4 19 4 16,0 18 7-16,0 7 4 16,0 0-15-16,0 5 0 0,0 39-18 15,0 27 18-15,-5 23 9 16,2 16-8-16,3-2-1 15,8-6 0-15,17-10-2 16,11-15 0-16,1-16 1 16,5-13 2-16,3-16-1 15,1-13 0-15,2-13 0 16,4-6 2-16,-3-22 0 16,2-23 1-16,-5-15 2 15,-4-20-2-15,-6-12 5 16,-8-9-8-16,-4-2 0 15,-5 8 0-15,-10 6-3 16,-3 12 3-16,-6 10-1 0,0 14 0 16,0 14 1-16,0 13 0 15,-3 5-1-15,1 8-9 16,1 6-5-16,1 7-30 16,0 0-79-16</inkml:trace>
  <inkml:trace contextRef="#ctx0" brushRef="#br0" timeOffset="85504.3522">15957 1497 198 0,'2'3'105'16,"1"3"-104"-16,6 3 1 15,-3 1 7-15,3 4 0 16,1 0-1-16,7 3-7 16,-5 2-1-16,1 4-6 15,-3 2-10-15,-4 3-61 16</inkml:trace>
  <inkml:trace contextRef="#ctx0" brushRef="#br0" timeOffset="85707.7748">16038 2069 175 0,'-6'31'54'0,"-1"6"-33"0,4 0-4 15,-3 1 8-15,6 1 2 16,0-1-8-16,0 0-3 16,0-3-6-16,0 0-4 15,0-3-6-15,0-2 0 16,0-3-6-16,0-7-12 15,3-2-20-15,-3-12-237 16</inkml:trace>
  <inkml:trace contextRef="#ctx0" brushRef="#br0" timeOffset="87462.9147">12210 3017 283 0,'0'0'30'16,"0"0"-19"-16,0 0 5 16,0 0-2-16,0 13-5 15,0 17-5-15,8 15 10 16,8 12-3-16,0 6 5 16,2 5 2-16,6 4-6 0,-5-2-6 15,5-1 3-15,-3-3-4 16,3-7 0-16,1-7 2 15,-1-10-1-15,-2-12-2 16,1-10 0-16,-4-6 0 16,-5-10 1-16,-1-4 1 15,5-2 5-15,3-28 10 16,8-15-1-16,9-17-10 16,1-5-10-16,-3-3 0 15,-4-1 0-15,1 0-9 16,-7 5-6-16,0 6-19 15,3 7-20-15,-2 13-47 0,-5 7-136 16</inkml:trace>
  <inkml:trace contextRef="#ctx0" brushRef="#br0" timeOffset="89186.1719">12727 3017 221 0,'0'-9'46'0,"0"-2"-5"15,-19 3-4-15,-14 0-3 16,-6 7-10-16,13 1-8 0,-4 0-4 16,3 19 5-16,-3 10-6 15,0 18-6-15,-9 19-2 16,4 13-1-16,-4 18-1 15,9 3 3-15,11-2-4 16,13-12-1-16,6-16-6 16,16-12 6-16,14-15-2 15,5-13-3-15,6-15 4 16,5-14 2-16,2-1 5 16,9-31 2-16,1-19 3 15,0-13-8-15,-10-10 1 16,-8-4 1-16,-18-1-3 15,-11 3 0-15,-11 2 0 0,-15 11-1 16,-16 11 0 0,-11 17 0-16,-13 19 0 0,-7 15 0 15,-3 9 2-15,-7 35-4 16,1 12 5-16,3 10-2 16,12 6-1-16,14-4 4 15,17-7-4-15,18-5-3 16,7-12-3-16,26-8 5 15,13-11-4-15,10-15 1 16,12-10 4-16,8-22 1 16,4-25 1-16,3-18-2 15,-12-4 0-15,-15 2 1 16,-17 5 2-16,-25 11-3 16,-7 7 4-16,-31 10-4 0,-18 14 0 15,-17 18 3-15,-13 7-2 16,-6 39-1-16,-6 19 3 15,3 12 2-15,15-1-4 16,22-7 0-16,22-10-1 16,25-13-2-16,4-10-2 15,33-13-3-15,15-13 2 16,16-8 5-16,15-31 1 16,6-25-1-16,-1-13 0 15,-12-6-2-15,-16 6 0 16,-29 8 4-16,-22 13 0 15,-10 7 1-15,-36 14-2 16,-18 17 2-16,-22 10-3 0,-10 31 1 16,-10 21 3-16,1 13 0 15,12 4-3-15,17-5 8 16,30-5-9-16,17-14 0 16,24-10-3-16,0-9-7 15,33-10 1-15,22-16 6 16,20-4 3-16,12-39 1 15,7-17-1-15,-9-5-4 16,-20 5 1-16,-29 15 2 16,-30 16 1-16,-6 14 8 15,-42 13-6-15,-18 2-2 16,-20 28-1-16,-11 16 0 0,4 6-2 16,11-2 2-16,24-14-6 15,22-9-12-15,24-11-44 16,6-13-191-16</inkml:trace>
  <inkml:trace contextRef="#ctx0" brushRef="#br0" timeOffset="89780.1857">11753 2822 235 0,'-31'4'46'16,"-2"4"-39"-16,-4 8 0 16,-5 2 11-16,3 4 8 15,0 2-11-15,7-1 0 16,6 4-6-16,4 4 2 16,4 1-1-16,6 2-5 15,3-2-2-15,9-1-3 16,0-4-5-16,3 0 4 15,15-2 0-15,3-3-3 16,1-3 2-16,5-7-1 0,-5-4 3 16,7-5 1-16,1-3 3 15,5 0-4-15,7-12-3 16,0-14-10-16,7-1-56 16,-7-5-209-16</inkml:trace>
  <inkml:trace contextRef="#ctx0" brushRef="#br0" timeOffset="90415.8866">12022 2818 207 0,'-3'-3'4'16,"0"2"-4"-16,3 1 9 16,0-2 5-16,-3 2 5 15,3 0-7-15,0 0-7 16,0 0 0-16,0 0 0 0,0 0-5 15,0 0 2 1,0 0-1-16,0 0 6 0,0 0 12 16,0 0 3-16,0 0 6 15,-3 0 0-15,3 0-8 16,0 0-1-16,-3 0-8 16,3 0 0-16,-3 0-6 15,-9 14 0-15,0 8-5 16,-4 7 1-16,-3 4-1 15,9 3 0-15,0 2 0 16,4 5 0-16,6-1 0 16,0 1 0-16,0-7 0 15,3-8-1-15,13-6-4 16,4-8-2-16,2-6 7 16,2-8-1-16,5 0 2 0,6-18 3 15,4-17-2-15,-3-9 0 16,-8 0-1-16,-4-1 1 15,-15 6 0-15,-6 7 1 16,-3 2-2-16,-6 7 3 16,-20 4-2-16,1 6 2 15,-12 7-4-15,2 4-6 16,6 2 1-16,5 0-1 16,6 0-14-16,9 0-45 15,9 3-155-15</inkml:trace>
  <inkml:trace contextRef="#ctx0" brushRef="#br0" timeOffset="90800.3808">12389 2837 9 0,'3'14'52'0,"0"5"-9"16,2 4 13-16,0 3-7 15,3 6-13-15,-2 0-9 16,0 2-8-16,1-2-2 16,-1-3-6-16,0-8-6 15,-3-4-3-15,-3-9 5 16,0-6-6-16,0-2 6 0,0 0 9 16,0 0 6-16,0-9 7 15,0-20 13-15,0-13-33 16,0-9-8-16,0-3 1 15,0 6-2-15,0 8 0 16,6 7 0-16,3 6 0 16,0 4 0-16,-3 7-2 15,0 3 2-15,1 4-1 16,-3 3-2-16,9 0-7 16,0 1-11-16,2 2-10 15,3 3-40-15,-3 0-170 16</inkml:trace>
  <inkml:trace contextRef="#ctx0" brushRef="#br0" timeOffset="91490.1848">12717 2775 26 0,'0'0'106'0,"0"3"-95"15,0 5-4-15,0 4 0 16,0 7 11-16,0 4 12 16,6 3-19-16,-2 1 2 15,2 1 7-15,2 0 2 16,-2-1-9-16,-3-4-3 0,0-3-2 16,-3-5-1-16,0-8-3 15,0-4 2-15,0-3-2 16,0 0 4-16,0 0 15 15,0-19 31-15,0-10-25 16,0-10-26-16,0-4 3 16,0 2-5-16,6 5-1 15,4 7 3-15,-1 3-1 16,2 5-2-16,2 8 0 16,-4 6 0-16,1 4-5 15,7 3 4-15,-2 0-1 16,2 15-1-16,6 0 3 15,-4 3 2-15,7-3-1 0,-3-1 2 16,6-2-2-16,-2-3 0 16,1-5 0-16,2-2 1 15,0-2-2-15,-3 0 3 16,3-9-2-16,-4-10 2 16,0-3-2-16,-7-3 1 15,-5-4-2-15,-8 4 4 16,-3 0-2-16,-3 5 0 15,0 4 3-15,-12 4-5 16,-6 6 0-16,0 4 3 16,-9 2-1-16,-1 7 1 15,-2 22-2-15,-3 6-1 16,2 6 1-16,7-2 1 0,9-4-2 16,12-3-2-1,3-4 2-15,3 1-5 0,15-4 0 16,9-2 5-16,1-4-2 15,5-7-7-15,0-6-2 16,1-6 6-16,4-6-14 16,3-17-40-16,1-7-117 15</inkml:trace>
  <inkml:trace contextRef="#ctx0" brushRef="#br0" timeOffset="91722.5293">13545 2698 260 0,'-9'0'66'0,"-11"17"-60"16,-6 13 14-16,-7 4 5 16,0 5-8-16,5-2-3 15,4-6-5-15,12 0-4 16,6-4 0-16,6 0-5 16,0-5-1-16,3-3-5 15,15-6-6-15,6-2 6 16,9-10 5-16,-2-1 1 15,5-5-4-15,-3-13-12 16,-7-4-27-16,-6 0-88 16</inkml:trace>
  <inkml:trace contextRef="#ctx0" brushRef="#br0" timeOffset="91895.0731">13575 2891 90 0,'0'0'102'0,"0"0"-96"16,0 0-2-16,3 8 11 15,12 0 5-15,9-2 7 16,1-4-3-16,5-2-7 16,-1 0-10-16,3 0-7 15,1-7-4-15,-3-8-12 16,-5-6-32-16,-6 2-116 16</inkml:trace>
  <inkml:trace contextRef="#ctx0" brushRef="#br0" timeOffset="92096.5577">13778 2732 57 0,'-12'9'260'16,"3"9"-251"-16,-5 12-9 15,4 8 9-15,-2 6 8 16,2 0-4-16,7 4-3 16,3 1 1-16,0-2-5 15,6-1-2-15,10-5 0 16,4-4-4-16,8-13 0 15,12-7-8-15,8-16-14 16,11-1-22-16,12-23-251 16</inkml:trace>
  <inkml:trace contextRef="#ctx0" brushRef="#br0" timeOffset="92554.5043">17251 1682 250 0,'0'0'24'16,"5"0"-21"-16,14 0-3 15,4 5 11-15,13 2 7 16,11 0 9-16,16-4 7 16,8-3-1-16,7 0-1 15,7-3-7-15,-4-10-12 16,-3-4-4-16,-7 0-7 16,-10-3-2-16,-11 2-2 0,-12 0-15 15,-16 1-14-15,-19-1-51 16</inkml:trace>
  <inkml:trace contextRef="#ctx0" brushRef="#br0" timeOffset="92755.3724">17694 1362 327 0,'-3'17'67'15,"3"14"-59"-15,-1 16-8 16,-5 15 8-16,-3 15 4 15,2 12 5-15,0 5-9 0,6 3 5 16,-2 1-7-16,3-3-6 16,0 2-6-16,0-3-10 15,0-7-17-15,10-19-201 16</inkml:trace>
  <inkml:trace contextRef="#ctx0" brushRef="#br0" timeOffset="93590.0283">19921 889 272 0,'-6'-8'30'16,"-1"0"-24"-16,7 8-6 15,0 0 0-15,26 0 5 0,16 0 10 16,27 0 7-1,27 1 0-15,19-1 2 0,24 0-7 16,11 0 0-16,8-5-1 16,9-10-6-16,-4-1-2 15,-6-3 1-15,-7 2 2 16,-15 4-6-16,-19 2 3 16,-17 7-8-16,-22 2-2 15,-22 2-5-15,-22 0-7 16,-16 0-3-16,-14 2-4 15,-3 10-8-15,-26 1 14 16,-16 3-50-16</inkml:trace>
  <inkml:trace contextRef="#ctx0" brushRef="#br0" timeOffset="94280.4239">19912 1116 354 0,'0'-2'10'0,"0"2"-10"0,0 7-10 16,0 22 10-16,0 17 5 15,3 16 5-15,5 13-2 16,-2 12 1-16,-1 15-3 16,-2 18 2-16,-3 12 2 15,0 11-4-15,0 3-1 16,0-7 3-16,0-7-5 15,0-8 0-15,0-8-2 16,0-14 1-16,0-10 6 16,0-7-8-16,0-14 3 15,-3-9 0-15,-4-16-2 0,4-19 1 16,2-15 0 0,-1-11 1-16,2-1 5 0,-9-1 10 15,-8-31 19-15,-16-21-20 16,-12-19-17-16,-6-14-5 15,-2-8 5-15,-6 3 0 16,1 4-10-16,-3 11 10 16,-1 16 0-16,-6 15 3 15,3 13-3-15,5 14 0 16,6 10 1-16,12 8-1 16,7 6 0-16,-1 27-1 15,-1 21 1-15,5 11-3 16,7 7 3-16,4 4 0 15,15-8-1-15,6-5 0 0,0-3 1 16,12-6-2-16,9-5 1 16,-5-5-1-16,7-9 2 15,-6-6-9-15,1-11-2 16,5-12-6-16,4-6-29 16,2-19-76-16</inkml:trace>
  <inkml:trace contextRef="#ctx0" brushRef="#br0" timeOffset="94760.6641">20437 1271 306 0,'0'-2'27'0,"0"2"-27"15,0 0 8-15,0 2 10 16,0 17-9-16,0 12 17 16,4 10-1-16,2 4-13 15,-3 3 0-15,0 0-6 16,1 1 1-16,2 0-1 15,-2-1-5-15,1-1-1 16,-2-3 0-16,0-5 0 16,0-6-4-16,2-8-3 15,-2-12-13-15,4-10-31 16,5-3-83-16</inkml:trace>
  <inkml:trace contextRef="#ctx0" brushRef="#br0" timeOffset="94992.4736">20811 1493 62 0,'12'0'123'0,"5"0"-120"16,12 0 21-16,7 4 5 16,4 0 11-16,11 0-8 15,4-1 0-15,3-3-8 16,3 0-2-16,-2 0-8 15,-7 0-1-15,-13-5-13 0,-11-1 0 16,-4 2-10-16,-14 0-9 16,-5 4-7-16,-4-5-39 15</inkml:trace>
  <inkml:trace contextRef="#ctx0" brushRef="#br0" timeOffset="96836.5626">22194 1145 146 0,'12'-20'104'0,"-8"-3"-67"16,-4 3 11-16,0-1 5 16,-3 9-2-16,-7 1-12 15,-7-2-13-15,-1 1-5 16,-3 0 0-16,-2 3-8 15,0 5-2-15,-1 4-6 0,-6 0 0 16,-11 22-5-16,-12 21-3 16,-15 13 2-16,4 10 0 15,6 4-2-15,17-4 3 16,21-4 0-16,11-2-5 16,9-7-5-16,0-5 9 15,14-8-1-15,10-7-4 16,8-8 3-16,11-6 3 15,3-8 0-15,11-11 4 16,6 0-2-16,-1-20 5 16,1-12-7-16,-6 0-1 15,-17-2 0-15,-12 9 1 16,-15 3 2-16,-10 4 2 0,-3 3 2 16,-10 1-4-16,-15 4-2 15,-18 7-4-15,-8 3 2 16,-9 20 0-16,-6 16 2 15,-2 9 3-15,11 3-3 16,11 0 0-16,11 0-3 16,16-1 2-16,15-3 1 15,4-5-3-15,3-1-4 16,24-7 1-16,8-4 6 16,16-7 0-16,6-9-1 15,5-8 0-15,1-3-1 16,-6-1-4-16,-16-17-13 0,-8-1-29 15,-13-4-37 1,-17-7-73-16</inkml:trace>
  <inkml:trace contextRef="#ctx0" brushRef="#br0" timeOffset="97212.0746">19856 2279 128 0,'81'8'61'0,"20"-2"-22"15,19-6-6-15,15 0 3 16,16 0 2-16,8 0 4 15,13 0-6-15,3 0-6 16,-3-7-7-16,4-1-5 16,-8-2-6-16,-6 0-1 15,1 1-3-15,-15 2-5 16,-10 1 0-16,-21 4-3 16,-34 2-5-16,-18 0 2 15,-22 0-1-15,-18 0-2 0,-11 0-4 16,-11 0-6-1,-3 0-20-15,-8 0-24 0,-23 0-208 16</inkml:trace>
  <inkml:trace contextRef="#ctx0" brushRef="#br0" timeOffset="97796.2033">21351 2506 339 0,'-21'-6'69'16,"-2"-1"-67"-16,0 2 4 0,-9 2 8 16,-5 3 0-16,-8 0-4 15,-6 4 0-15,-7 21 0 16,-1 5-8-16,-4 11 5 15,8 4-5-15,10 3 0 16,13-1-2-16,12-2 0 16,14 2-4-16,6-2 1 15,12 3-1-15,21-1 4 16,16-5 0-16,10-7 1 16,12-12 3-16,7-12 5 15,2-10 2-15,0-1-5 16,-3-13 0-16,-6-15 2 15,-10-4-7-15,-16-1 0 16,-15 5-1-16,-18 0 2 0,-12 5-1 16,0 1 4-16,-20 2-5 15,-17 6 0-15,-14 10-2 16,-11 4 2-16,-10 12-3 16,-3 20 0-16,8 7 3 15,9 8 1-15,13 4 0 16,11 0-1-16,18-3 0 15,13-7 0-15,3-4-2 16,15-4-5-16,25-1 7 16,9-8 0-16,11-3 2 15,6-9 2-15,2-7-2 16,1-3-2-16,-5-2 0 16,-2 0-8-16,-6 0-12 0,-12 0-42 15,-17 6-186-15</inkml:trace>
  <inkml:trace contextRef="#ctx0" brushRef="#br0" timeOffset="99453.363">23587 1414 333 0,'0'0'87'0,"-3"-4"-86"16,2 4-1-16,1 0-10 15,9 0-2-15,27 0 12 16,22 7 11-16,30-3 10 16,25-1-7-16,12-3-6 15,10 2 3-15,3-2 2 16,-3 2-3-16,-7 0-5 16,-15 1-4-16,-23 0-1 15,-22 3-3-15,-26 0-9 16,-21 3-6-16,-21 6-15 15,-31 7-34-15,-41 4-268 0</inkml:trace>
  <inkml:trace contextRef="#ctx0" brushRef="#br0" timeOffset="99813.899">23657 1952 383 0,'14'7'0'16,"23"5"0"-16,20-2 4 15,8 3 8-15,13 1 0 16,9 0-3-16,-3 6 10 16,-4 5-6-16,-12 4-2 15,-14 5-5-15,-17 4-6 16,-17 4 0-16,-20 5 0 0,-9 9 1 16,-39 9 5-16,-19 1-4 15,-15 4-1-15,-9-6 1 16,0-3-2-16,12-12 2 15,21-11-2-15,22-15 1 16,20-9-1-16,16-9-1 16,0 2-13-16,23-3 11 15,22 0 3-15,19-4 9 16,21-1 2-16,12-18-7 16,8-2-1-16,5-1-3 15,-3 4-5-15,-2 0-2 16,-8-1-21-16,-9-1-78 0</inkml:trace>
  <inkml:trace contextRef="#ctx0" brushRef="#br0" timeOffset="100504.5502">25531 1277 400 0,'-9'-6'37'0,"5"6"-27"16,4 0-10-16,0 19-9 15,0 24 9-15,0 25 6 16,0 15 4-16,0 16-2 15,0 6-2-15,18 2 1 16,7-4-3-16,9-7 0 16,7-9-1-16,0-13 2 15,1-13 0-15,-4-13-2 16,-4-19-2-16,-4-11 3 16,-3-14-1-16,1-4 0 15,5-31 5-15,10-27 7 16,6-21-12-16,5-16-3 15,-4-11-2-15,-9 3-6 0,-10 14 8 16,-10 22 2-16,-12 27 5 16,-4 23-1-16,-4 12-6 15,-1 5-4-15,0 17-8 16,0 25-5-16,3 19 17 16,0 11 6-16,6 3-2 15,6-4-4-15,9-6 3 16,5-5-3-16,7-7 2 15,5-10-1-15,3-14 4 16,6-11 3-16,3-15-2 16,1-3 2-16,-2-20 2 15,-2-14 1-15,-4-17 3 16,-4-12-6-16,-5-15-2 0,-4-15-2 16,-5-9-1-16,-9 2-4 15,-10 15 1-15,-6 16 0 16,-3 20-1-16,0 14-3 15,-4 10 2-15,-1 10-3 16,1 10-14-16,4 5-1 16,0 0-27-16,0 14-23 15,0 14 23-15,0 7-90 16</inkml:trace>
  <inkml:trace contextRef="#ctx0" brushRef="#br0" timeOffset="100774.638">27169 1914 418 0,'0'0'11'16,"0"0"-9"-16,0 0-1 16,0 0 2-16,0 0-3 15,0 1-8-15,3 12 4 0,8 3 0 16,-5 4-16 0,-2-1-52-16</inkml:trace>
  <inkml:trace contextRef="#ctx0" brushRef="#br0" timeOffset="100969.8593">27141 2266 163 0,'0'23'33'16,"0"1"13"-16,0 0-3 16,0-2-8-16,0 0-7 15,0 1-5-15,2 3-6 16,2 0-12-16,0-1-5 0,-2 2-1 15,-2-3-11-15,0-4-14 16,0-3-84-16</inkml:trace>
  <inkml:trace contextRef="#ctx0" brushRef="#br0" timeOffset="101764.2378">23621 3193 156 0,'0'0'59'15,"0"0"-27"-15,0 0 9 16,0 0-5-16,0-1-11 16,0 1-1-16,0 0-6 15,0 0-2-15,0 0-4 16,0 0-5-16,0 0-6 16,0 0-1-16,0 0 0 15,0 0-2-15,0 0 2 0,0 0 0 16,0 0-5-1,0 0-2-15,0 0 2 0,0 0-1 16,0 0-2-16,0 0 5 16,0 0-7-16,0 0 1 15,0 0-6-15,0 0-10 16,0-2-65-16</inkml:trace>
  <inkml:trace contextRef="#ctx0" brushRef="#br0" timeOffset="102784.2912">23565 3098 216 0,'0'0'59'0,"0"0"-47"16,1 0 3-16,2 14-2 15,0 13 0-15,5 10 20 16,-8 7-19-16,3 3-2 16,-3 4 3-16,1 4-5 15,1 3 0-15,1-7-5 0,0-9-1 16,3-7-4-1,-2-13 1-15,2-8-1 0,-2-6 0 16,-1-6 0-16,0-2-2 16,7 0 2-16,4-32 10 15,9-18 10-15,7-16-20 16,0 1 0-16,-8 7 0 16,-4 10 0-16,-12 17 3 15,-3 12-3-15,-2 9 5 16,-1 10 0-16,0 0-5 15,0 0 0-15,0 23-9 16,0 16 9-16,0 9 10 0,0 0-6 16,5-1-3-1,2-6-1-15,5-9 0 0,2-5 1 16,2-9 2-16,-3-7-3 16,4-6 0-16,-2-5 1 15,4 0-1-15,1-15 3 16,2-12 3-16,2-12-1 15,-5-4-3-15,-2-1-2 16,-10 2 2-16,-1 4-1 16,-3 4-1-16,-2 4-1 15,-1 4-2-15,0 11-1 16,0 6-5-16,0 6-10 16,0 3-16-16,3 0-92 15</inkml:trace>
  <inkml:trace contextRef="#ctx0" brushRef="#br0" timeOffset="103152.0894">24229 3330 85 0,'-9'25'35'0,"0"4"0"16,1 4-1-16,1 1 1 15,4-2-16-15,3 0-7 16,0-8 11-16,0-2-11 16,4-7 2-16,11-6-1 0,5-6 0 15,2-3 7-15,4-1 1 16,3-23-1 0,0-7-7-16,-2-6-9 0,-11-4 0 15,-10 0 2-15,-6 1 1 16,-2 4 0-16,-18 6 2 15,-12 1 2-15,-2 9 1 16,-2 4-8-16,-1 8-3 16,1 7-1-16,7 1-4 15,7 0-5-15,9 8-9 16,13 0-15-16,0-2-71 16,28-6-130-16</inkml:trace>
  <inkml:trace contextRef="#ctx0" brushRef="#br0" timeOffset="103398.3943">24560 3256 58 0,'0'26'94'0,"0"6"-39"16,0 5-4-16,-1 11-15 16,-7 1 2-16,4 4-16 15,-3 0-1-15,4-3-9 16,2-3 4-16,1-5-8 15,0-7-7-15,0-5 0 16,0-10 2-16,0-7-3 16,0-9-7-16,0-4 1 15,0 0-5-15,0-6 8 0,-5-20-44 16,-5-12-79-16,3-10 40 16</inkml:trace>
  <inkml:trace contextRef="#ctx0" brushRef="#br0" timeOffset="103775.0167">24496 3205 258 0,'0'-21'58'0,"0"7"-40"16,7 5 1-16,2 0-2 15,6 6-9-15,6 2-6 16,4 1 2-16,2 0-1 16,3 8 6-16,1 10-2 15,-1 2-3-15,-2 6 1 16,-5-1 3-16,-5 0-6 0,-8 3 1 15,-7-2-2-15,-3 1-1 16,-4 3 6-16,-19 2 1 16,-5-4-3-16,-2-1 0 15,3-9 1-15,7-5 0 16,4-7-2-16,6-1 0 16,6-3 0-16,2 0-3 15,2 1 0-15,0-1-4 16,0 5-3-16,0-1 6 15,8 0 1-15,5 2 0 16,4-1 0-16,2-3 1 16,3 2-1-16,2-1 0 0,0 0-2 15,-2 0-8 1,1-2-6-16,-4-2-26 0,0-1-136 16</inkml:trace>
  <inkml:trace contextRef="#ctx0" brushRef="#br0" timeOffset="104148.2359">24998 3237 205 0,'0'0'26'0,"0"0"-7"15,0 0 1-15,0 5 4 16,0 14 4-16,0 5-9 16,0 3 0-16,0 7-3 15,0 3-5-15,-3 2 2 16,-2 3 3-16,0-2-7 15,1-3-2-15,1-2-1 16,0-6-5-16,1-5-1 16,1-7 0-16,1-3-5 15,0-9-3-15,0-5-9 0,0 0-14 16,0-2-31-16,0-22-210 16</inkml:trace>
  <inkml:trace contextRef="#ctx0" brushRef="#br0" timeOffset="105258.0107">25004 3283 145 0,'0'0'28'0,"0"-1"13"16,0 1 5-16,0 0-14 15,0 0-11-15,0 0-10 16,0 0 0-16,0 0-6 16,0 1-3-16,0 9 2 15,0 8 14-15,4 4-11 16,3 6 2-16,2 2 0 16,0 4-1-16,3 1-2 15,3 1-2-15,1 0 1 16,2-1 4-16,-1-5-4 0,0-7 4 15,-3-4-5 1,-1-9 1-16,-2-3-2 0,-5-3 2 16,-3-4 0-16,1 0 5 15,0-8 10-15,7-18 6 16,4-12-17-16,0-9-6 16,1-4 7-16,-8 0-9 15,-2 3-1-15,-2 3 4 16,-2 7 0-16,-1 3-4 15,-1 4 0-15,0 8 0 16,0 6 0-16,0 4-5 16,0 8-5-16,0 1-9 0,0 4-14 15,2 0-55 1,5 2-96-16</inkml:trace>
  <inkml:trace contextRef="#ctx0" brushRef="#br0" timeOffset="105575.214">25553 3187 3 0,'3'0'284'0,"-3"0"-258"16,0 0-8-16,0 0 16 16,0 0 8-16,0 5-20 15,-13 15-15-15,-8 13 4 16,-4 7-4-16,1 1-1 15,3-1-2-15,6-1-2 0,5 2-1 16,-1-1 1-16,7-2 2 16,2-3-4-16,2-6-3 15,0-1 3-15,15-6 0 16,3-8-2-16,6-5-2 16,3-9 3-16,4 0 0 15,7-7-2-15,-3-13-3 16,0-5-12-16,-10-1-36 15,-10 0-144-15</inkml:trace>
  <inkml:trace contextRef="#ctx0" brushRef="#br0" timeOffset="105843.8366">25494 3480 264 0,'0'2'0'15,"0"-1"4"-15,1 4-4 16,14-1 19-16,8-2 6 15,7 0-10-15,2-2 3 16,0 3-10-16,-4 2 0 16,-4 3-1-16,-6 3-4 15,-3 2 2-15,-6 4-3 16,-3 3 4-16,-3 4 2 16,-1 4 0-16,-2 1 0 15,0 2-3-15,0 1-1 16,-2-2-3-16,-4-5-1 0,0-2-5 15,3-5-6-15,0-5-16 16,0-10-113-16</inkml:trace>
  <inkml:trace contextRef="#ctx0" brushRef="#br0" timeOffset="113608.6526">27612 1245 33 0,'-40'-51'245'15,"-3"-3"-226"-15,-8 1-10 16,-8 24 3-16,8-2 9 16,-8 1-16-16,-3 1 3 0,-5 3 3 15,-5 2-10 1,-1 2 6-16,-4 0 2 0,2 2 0 15,3-2 2-15,5 1 1 16,5-1 5-16,-1 0-8 16,2 0-1-16,1 0 2 15,3 1-2-15,0-3-3 16,-1-1-4-16,-1-3 3 16,1-2-2-16,-2-3 5 15,-3 0-5-15,-1-2 0 16,-6 1-1-16,-6 3-2 15,-3 3 2-15,-5 2-1 16,1 2 0-16,2 4-2 16,2 1 2-16,3 3 0 15,-2 3 3-15,-2 5-2 0,-1 2 0 16,-7 6-1-16,-6 0 0 16,-7 0-2-16,-7 14 0 15,-8 7 1-15,-8 3-2 16,-4 3 3-16,-4 3-2 15,0 1-4-15,1-1 4 16,4 3 2-16,6 2 1 16,9-1 2-16,9 5-3 15,9 4 2-15,6 3-1 16,6 8 2-16,1 7-2 16,7 8 0-16,-1 5-1 15,13 8 0-15,0 1-4 0,11 2 4 16,8 0 0-16,11 3-1 15,3 3 1-15,13 6-3 16,4 10 3-16,7 7 3 16,4 1-2-16,1 5 1 15,0-3 0-15,4-3-1 16,13 0 1-16,1-4-2 16,9 2 1-16,1 0 0 15,6 1-1-15,6 8 0 16,4-3 1-16,5-1-1 15,5 1 1-15,10-4 0 16,6 1 1-16,1 1-2 16,0-7 1-16,-2-4-1 0,5-2 0 15,2-3 0-15,8 0-1 16,-1 0 1-16,5-3 2 16,1-7-1-16,5-5 1 15,2-7 0-15,2 1-1 16,9-6 0-16,4 1 3 15,9-9-3-15,6-9 0 16,3-9-1-16,1-9 0 16,4-10-2-16,0-6 1 15,3-9 2-15,7-9 1 16,5-4 0-16,1 0-1 16,9-21 1-16,0-6-1 0,5-11-1 15,2-6 2 1,-5 0-2-16,2-2 3 0,1-4 1 15,-4 2 1-15,4-4 0 16,-2 1-5-16,-4-3-1 16,-1 3 0-16,-8-8 1 15,-4-1-2-15,-2-13 2 16,-4-3-1-16,-6-3 1 16,-8-5 0-16,-9 0-1 15,-11-7 1-15,-13-6 0 16,-14-4 2-16,-16-1 2 15,-12-3-1-15,-9-4 2 16,-8-5-5-16,-7-10 1 16,-5-2 3-16,-7 1-1 0,-4-3-1 15,-4 9 0-15,-6 6-1 16,0 1-1-16,0 3 0 16,-21 3 0-16,-5 1-4 15,-9 2 1-15,-7-3-1 16,-9 1 4-16,-4-2 0 15,-7 7 0-15,-7 6 1 16,-5 12 1-16,-4 4 0 16,-6 8 1-16,-1 9-3 15,-8 9 0-15,-5 8 0 16,-6 7 0-16,-3 9 0 16,0 9-4-16,3 5-3 15,0 6 2-15,2 7 1 0,5 1-1 16,7 0-1-16,11 0-3 15,8 8 0-15,10 4-9 16,8 5-18-16,10 2-43 16,6-5-143-16</inkml:trace>
  <inkml:trace contextRef="#ctx0" brushRef="#br0" timeOffset="114605.8356">27010 3371 315 0,'0'-13'40'0,"0"8"-28"16,0 3 5-16,0 2 6 16,0 0-8-16,0 0-8 15,0 0-5-15,0 10-2 16,0 12 1-16,0 14 6 16,0 15 7-16,0 7-7 15,0 15 2-15,1 9-1 0,-1 10 1 16,0 10-5-1,0 10 6-15,0 11-9 0,0 9 6 16,0 6-5-16,8 11 5 16,0 4-6-16,6 8 4 15,7 1-2-15,7-5-1 16,11 5 0-16,8 0-2 16,9 3-1-16,10 7 1 15,8-3 4-15,5-4-2 16,8-4 4-16,4-9-6 15,0-3 4-15,-2-3-1 16,-1-8-1-16,-1-4-2 16,-2-8 2-16,2-8-2 0,-2-9 0 15,-9-11 2-15,-3-13-3 16,-6-12 1-16,-6-9-1 16,-4-9 0-16,-11-11 0 15,-9-11-6-15,-13-12 1 16,-9-11-6-16,-7-5-3 15,-8-5-9-15,0-5 1 16,0-17-47-16,0-9-127 16,0-7 1-16</inkml:trace>
  <inkml:trace contextRef="#ctx0" brushRef="#br0" timeOffset="114996.2949">28736 7182 386 0,'1'0'32'15,"4"15"-32"-15,4 17-9 16,-3 22 9-16,0 10 12 16,-2 11-4-16,2 5-5 15,0 1 1-15,3-1 0 16,5 2 1-16,0-5-2 15,3-2 1-15,1 0 1 16,-6 3-2-16,-5-5 0 16,-4-4 1-16,-3-8-2 15,-4-6 3-15,-14-10-1 0,-9-4 1 16,-9-2-1-16,-12-5 5 16,-11-8-4-16,-14-4 1 15,-12-4-4-15,-5-8 2 16,-2-5-3-16,4-5 2 15,7 0-3-15,15-4 0 16,16-7-2-16,17 0-10 16,15 7-6-16,15 1-26 15,3-1-120-15</inkml:trace>
  <inkml:trace contextRef="#ctx0" brushRef="#br0" timeOffset="115820.1781">30605 7719 280 0,'-1'-15'44'0,"-16"-1"-36"16,8-1 30-16,-4 2 4 15,1-3-17-15,-2-1-9 16,-2 5-6-16,-4 3-4 16,0-3 3-16,-7 7-3 15,-6 4 0-15,-7 3-1 16,-9 5-4-16,-8 27-1 0,-6 17 1 15,-4 11 0-15,1 11 0 16,5 8 2-16,11 3-2 16,15 1 0-16,15-6-1 15,14-4-1-15,6-11-2 16,6-3 1-16,20-8 2 16,9-7-1-16,9-6-3 15,7-8 4-15,8-13 0 16,5-9 5-16,4-8-3 15,-1 0 2-15,-6-16-3 16,-11-9 1-16,-12 3-1 16,-16-1 3-16,-11 1 0 0,-9 0 4 15,-2 2-3-15,-6 1-3 16,-20 3 6-16,-15 5-6 16,-12 8-2-16,-16 3 0 15,-9 12 0-15,-1 25 3 16,3 10 1-16,7 9-3 15,11 9 0-15,15 2-1 16,13 1-1-16,16 1-3 16,14 1 4-16,6 0-5 15,29-3 5-15,9-6 0 16,9-6-1-16,9-14-3 16,8-11 3-16,8-12 1 15,7-18-3-15,7 0 1 0,13-29-9 16,11-18-9-1,11-24-70-15</inkml:trace>
  <inkml:trace contextRef="#ctx0" brushRef="#br0" timeOffset="118744.2206">15032 921 119 0,'48'0'47'15,"1"-9"-21"-15,-4-19 37 16,-25-9-14-16,-10 3-14 16,-3 5 4-16,-2 9-12 15,-5-5-12-15,0-5 0 16,-2-3 6-16,-15-5-18 15,-9-5 3-15,-13-4 2 16,-12 0-5-16,-11 1-2 16,-20 2 1-16,-12 7 3 15,-9 5-3-15,-15 9 3 16,-4 8 3-16,-5 2-2 16,-6 5 0-16,-3 5-6 0,-5 3 0 15,-7 0-1-15,-4 8 1 16,-5 16-6-16,1 10 4 15,8 10 0-15,5 9 2 16,7 10-1-16,8 7-2 16,8 3 0-16,-2 5 0 15,7 4 2-15,5 5 0 16,10 7 1-16,4 3 0 16,10 2 0-16,8 4 1 15,6-1 1-15,16 4-2 16,8 9-2-16,12 3 0 15,8 5 1-15,7-1 1 16,9-8 0-16,6-1-1 0,2-7 1 16,4-6 0-16,0-2 0 15,22 1 1-15,11 3 0 16,6 3 0-16,16 4-1 16,7-5 2-16,16-3-2 15,3-8 0-15,10-7 0 16,10-3 2-16,2-3-2 15,6-2 1-15,6-3-1 16,6-3 4-16,16-3-4 16,11-11 2-16,11-6-1 15,13-7 0-15,4-9-1 16,3-10-1-16,6-10 1 0,-3-10 1 16,9-6-1-1,0-2 4-15,6-17-4 0,6-7-1 16,-9-9 1-16,-2-5 0 15,-4-8 0-15,-6-5 0 16,-10-4 3-16,-4-10-3 16,-11-6-3-16,-15-9 2 15,-8-7 1-15,-15-7 4 16,-14-11-3-16,-21-10 2 16,-10-3 2-16,-21-8-3 15,-9 1 1-15,-11 3 4 16,-16 3-7-16,-14-2 1 15,-3 5-1-15,-17 3 1 16,-24 4-1-16,-5 0 0 16,-6 2 0-16,-9 5-1 0,-5 5 0 15,-8 6 1-15,-7 7 0 16,-10 6 0-16,-9 5 0 16,-11 10 1-16,0 9-2 15,0 8-2-15,-2 7 3 16,7 8-1-16,0 7-3 15,10 3-4-15,8 2 4 16,8 6-2-16,1 9-9 16,-3 6-13-16,9 11-26 15,4 16-90-15</inkml:trace>
  <inkml:trace contextRef="#ctx0" brushRef="#br0" timeOffset="119758.531">14727 3397 17 0,'0'0'30'0,"0"0"2"16,0-2 6-16,0 2-6 15,0-1 5-15,0-1-7 16,0 2 1-16,0 0-3 16,0 0 0-16,0 0-19 15,-3 0-3-15,-4 0-2 16,1 0-4-16,-5 3 1 16,-1 11 0-16,-5 1 2 0,1 2 0 15,0 0 1-15,0 0 1 16,-1 4 2-16,-1 0 4 15,-5 5 0-15,0 4-1 16,-10 4 0-16,-5 5 2 16,-9 8-5-16,-7 5 3 15,-7 7-2-15,-9 8-3 16,0 3 0-16,-8 4-2 16,0-4-2-16,10-4 1 15,6-8 1-15,13-7-2 16,11-5-1-16,5-9 0 15,4-3 0-15,6 0-2 16,-1-4 2-16,0-3-4 0,3-2 1 16,2-3-8-16,2-3-9 15,7-1-22-15,4-9-191 16</inkml:trace>
  <inkml:trace contextRef="#ctx0" brushRef="#br0" timeOffset="120619.7025">14564 4189 261 0,'0'0'33'0,"0"0"-16"16,0 0 11-16,0 0 0 15,0 0-11-15,0 13-10 16,-9 16-7-16,-1 13 3 16,-7 11 4-16,4 0-3 15,1-1-1-15,3-4 0 16,0 1-3-16,1-2 0 15,4-1 1-15,1-3-2 16,3-5 1-16,0-7-7 16,0-9-8-16,0-10-7 15,4-12-65-15</inkml:trace>
  <inkml:trace contextRef="#ctx0" brushRef="#br0" timeOffset="120844.4498">14850 4466 168 0,'11'0'2'16,"4"0"6"-16,4 0 17 16,4 0 23-16,3 0-19 15,6 0 9-15,-2 0-10 16,1-3-17-16,3-5-7 15,5-3-4-15,0 2-8 0,0-2-25 16,0 0-77 0</inkml:trace>
  <inkml:trace contextRef="#ctx0" brushRef="#br0" timeOffset="121362.4862">16068 3888 277 0,'0'-13'53'16,"0"4"-36"-16,-21 3 8 16,-7 6-3-16,-11 0-16 0,-7 12 3 15,-5 18 3-15,2 6-4 16,7 6-5-16,6 4 1 15,9 2-4-15,11 1 0 16,13 2 2-16,3 0-2 16,6-9-2-16,21-7-5 15,7-13 7-15,7-10 0 16,6-12 10-16,3 0-4 16,6-13-1-16,-2-16 1 15,-5-5 0-15,-7-1-3 16,-16 5-3-16,-12 9 0 15,-14 9 5-15,0 1-5 16,-20 3 8-16,-9 8-8 0,-13 0 0 16,-10 22 0-16,-1 16 2 15,12 6-2-15,11 3 1 16,10 2-1-16,16-2-2 16,4-4 0-16,1-1-1 15,28-6-3-15,7-6 4 16,13-3 2-16,7-7 2 15,8-7-1-15,4-11-2 16,7-2-2-16,0-11-6 16,9-20-22-16,0-13-97 15</inkml:trace>
  <inkml:trace contextRef="#ctx0" brushRef="#br0" timeOffset="145055.6488">6202 14512 305 0,'-15'-5'25'0,"4"3"5"16,7-1-13-16,4 3 0 16,0 0-2-16,0 0-5 15,0 0-10-15,12 0-1 16,19 0 1-16,17 3 8 15,22-3 4-15,14 0-3 0,17-12-2 16,11-1 3-16,9 1 2 16,-2 12-11-16,-10 0 3 15,-9 28-1-15,-15 7-3 16,-15 9 2-16,-18 3-1 16,-16 8-1-16,-16 7 4 15,-13 16 2-15,-7 14 0 16,-37 21 0-16,-17 20-1 15,-28 13-2-15,-18 9 1 16,-21 13-3-16,-13 5 1 16,-5 2-1-16,3-6 2 15,14-22-3-15,28-31 0 16,30-37 2-16,33-38 2 0,28-20-4 16,4-2-14-16,36 2 3 15,19 5 11-15,21 3 1 16,23-7 0-16,18-14-1 15,12-5 0-15,10-3 2 16,-7 0-1-16,-2 0-1 16,-10 0-1-16,-14 0 0 15,-14 7 1-15,-14 2 0 16,-16 1 0-16,-14 2-1 16,-18-5-1-16,-13-1-7 15,-15-6-14-15,-3 0-45 16,-37 0-191-16</inkml:trace>
  <inkml:trace contextRef="#ctx0" brushRef="#br0" timeOffset="145295.7553">6257 15731 465 0,'0'0'0'15,"0"0"-3"-15,27 0-16 16,13 10 19-16,17 9 1 16,20 0 2-16,19-4 0 15,13-10 2-15,12-3-3 16,1-2-2-16,5-2 0 16,-3-15-4-16,-2-8-11 0,-1-1-43 15,-14-8-78-15</inkml:trace>
  <inkml:trace contextRef="#ctx0" brushRef="#br0" timeOffset="145529.886">8529 15104 444 0,'18'7'0'0,"13"2"-6"15,14 7 6-15,9-4 1 0,13-2 3 16,11-4-1-16,7-4 0 16,9-2 0-16,7 0-1 15,-4-2-2-15,-9-7-2 16,-18-2-7-16,-19 3-16 16,-27 5-76-16</inkml:trace>
  <inkml:trace contextRef="#ctx0" brushRef="#br0" timeOffset="145784.4552">8407 15932 587 0,'3'0'0'0,"39"0"-42"15,19 0 42-15,21 0 8 16,12 0-2-16,16-3-4 15,8-12-2-15,9-3 5 16,4-8-4-16,-4 4 3 16,-6 0-4-16,-11 0-1 15,-16 0-1-15,-10 0-5 16,-20 0-2-16,-15 6-14 16,-13 9-37-16,-15 1-62 15</inkml:trace>
  <inkml:trace contextRef="#ctx0" brushRef="#br0" timeOffset="147636.192">10673 16299 170 0,'-7'0'47'16,"-3"0"-24"-16,3 0-20 15,4 0-1-15,3 0 4 16,0 0-6-16,0 0 0 16,0 0-6-16,0 0-6 15,0 0-12-15,0 0-19 16,3-11 20-16</inkml:trace>
  <inkml:trace contextRef="#ctx0" brushRef="#br0" timeOffset="148236.2083">11049 14897 250 0,'3'-7'7'16,"9"-4"0"-16,12-8-7 0,4 0 21 16,11 5 0-16,7 6-5 15,3 8-3-15,10 2 1 16,-1 26-6-16,3 13 5 15,-6 14-2-15,-1 7 4 16,-13 7-8-16,-6 8 1 16,-14 8 1-16,-18 7 0 15,-3 7-6-15,-30 3 3 16,-16 2-3-16,-8-5-3 16,-7-12 2-16,-6-12 0 15,3-20 2-15,-2-11 2 16,2-11-3-16,6-11 2 0,10-7 1 15,12-10 0-15,13 0-5 16,16-2 3-16,7-3-4 16,0 2-6-16,6 0-11 15,24 3 16-15,12-1 1 16,19 5 4-16,11 4-4 16,5 4 5-16,5 5-5 15,5 0 5-15,4 0-5 16,3 3 3-16,-3-5-3 15,-3 3 0-15,-12 1-6 16,-12-1-3-16,-6 2-8 16,-13 0-27-16,-6 1-78 15</inkml:trace>
  <inkml:trace contextRef="#ctx0" brushRef="#br0" timeOffset="149280.3657">12318 16733 10 0,'23'10'91'15,"-1"6"-62"-15,10 1-6 16,5-1 15-16,2 2 9 16,13-3-2-16,5 2-2 15,7-2-14-15,6-5 0 16,5-5-12-16,5-1-5 15,3-4-3-15,0 0-2 0,-10-12-4 16,-12-10-1-16,-10-3 1 16,-11-5-2-16,-4-14 2 15,-10-13-1-15,-4-20 2 16,-12-21-4-16,-10-23 1 16,-10-25-1-16,-23-20-5 15,-9-25-2-15,-10-6 3 16,-3 2 4-16,1 16 0 15,5 24 5-15,7 30-4 16,9 27 6-16,9 20-4 16,15 17-3-16,9 13 1 15,0-1 0-15,13 5 3 16,19 1-3-16,7 3 4 0,13 11-2 16,7 7-1-16,15 7-2 15,8 13 0-15,18 2 2 16,8 0 1-16,12 8 1 15,4 4-3-15,8-5 1 16,18-7 1-16,12 0 3 16,19-7-1-16,11-11 0 15,7 2-4-15,1-1-1 16,1 2 3-16,4 3-2 16,6 5 0-16,3-4-1 15,-2 3 0-15,-2-10 0 16,8 3 1-16,6-3 7 0,7 4 3 15,2 2-11-15,-5 6 0 16,-8 2 0-16,-6 4 7 16,-6 0 3-16,-10 4-7 15,-13 15 3-15,-16 3-6 16,-17 2 3-16,-18-2 0 16,-19-3-1-16,-9-4-1 15,-15-2 1-15,-12-4 1 16,-9-5 3-16,-19 2-1 15,-18-3-3-15,-14-3 1 16,-9 0 2-16,-8 2-3 16,-2 2 2-16,0-4 1 15,0 3-3-15,0-3 0 16,0 2-1-16,0-2 1 0,0 2 1 16,0 1-2-16,0-3 3 15,0 0-4-15,0 0 1 16,0 0 1-16,0 0 1 15,0 0 0-15,0 0 1 16,0 0-4-16,0 0-1 16,0 0-2-16,0 0 2 15,0 0 0-15,0 0-1 16,0 0 2-16,0 0-1 16,1 0 0-16,-1 0-1 15,2 0 2-15,-2 0-3 16,0 0 3-16,0 0-1 15,0 0-4-15,0 0-1 0,0 0-4 16,0 0-4-16,0 0-1 16,0 0 0-16,0 0 2 15,0 0 1-15,0 0-1 16,0 0-12-16,-9 8-35 16,-9 6-83-16</inkml:trace>
  <inkml:trace contextRef="#ctx0" brushRef="#br0" timeOffset="151679.8011">15019 15081 124 0,'9'-8'31'0,"-6"4"-29"15,-3 4 3-15,0 0 18 16,0 0 9-16,1 0-6 16,-1 0-5-16,0 0 3 15,0 0-2-15,0 0-1 16,0 0 0-16,0 0-1 15,0 0 5-15,0 0 1 16,-3-3 0-16,-10-5-10 16,-10 1-14-16,-6 0 4 15,-7 4-3-15,-7 3 0 16,-2 0 1-16,-10 14-2 16,-3 12-1-16,-7 7 0 0,3 6 1 15,-2 13-2-15,5 7 0 16,14 3-1-16,9 4 1 15,13-2 0-15,7 8 0 16,10 2 0-16,6 3 0 16,3-6-1-16,22-6 1 15,11-10-1-15,13-7-1 16,13-12-1-16,15-7-1 16,8-18 3-16,3-6-1 15,3-5-2-15,-7-12 4 16,-7-14 0-16,-2-10 0 15,-16-2 0-15,-11 2 0 0,-15 3 0 16,-18 9 3-16,-11-2-3 16,-4 5 4-16,-25 8-1 15,-21 1-3-15,-20 12 1 16,-13 16-1-16,-16 31 0 16,-13 19 0-16,-5 19 2 15,-1 13 1-15,10 9-2 16,16-8 3-16,21-10 2 15,28-14-5-15,18-7-1 16,21-7 0-16,18-7 0 16,27-4-2-16,19-10-3 15,15-6 1-15,15-12 0 16,10-12 2-16,7-10-2 0,-5 0 2 16,-2-6-9-1,-13-15-8-15,-7-4-39 0,-16-4-134 16</inkml:trace>
  <inkml:trace contextRef="#ctx0" brushRef="#br0" timeOffset="152219.8297">16795 15041 335 0,'-36'-5'36'0,"-3"2"-35"0,-3 3 18 16,-7 0 17-16,3 14-18 15,-2 15-1-15,-4 15-6 16,-3 16-4-16,-5 17-1 15,3 14 0-15,2 9-1 16,9 10-2-16,7 3 0 16,10 4-3-16,13 2 0 15,6-9 1-15,10-4-2 16,3-11 0-16,20-14 0 16,15-6 1-16,11-9-3 15,7-12 1-15,12-10-2 16,-1-11-2-16,9-11-3 15,-1-11-3-15,5-11-12 0,1-6-36 16,-2-21-93-16</inkml:trace>
  <inkml:trace contextRef="#ctx0" brushRef="#br0" timeOffset="152519.8695">17275 15533 251 0,'-9'0'124'0,"6"0"-106"0,3 0-8 16,-7 20-3-16,2 29 2 15,-3 21 1-15,1 18-5 16,5 0-3-16,2 0-1 15,0-8 2-15,15 1-3 16,5-4 0-16,1-11 0 16,3-7-2-16,1-15-2 15,2-8-5-15,-4-11-8 16,2-11-13-16,-3-14-59 16</inkml:trace>
  <inkml:trace contextRef="#ctx0" brushRef="#br0" timeOffset="152722.4008">17645 16056 339 0,'7'9'1'0,"6"1"-1"16,9 2 2-16,3-2 2 15,12-1 2-15,11-9 3 16,7 0-3-16,14-6-4 15,6-19-2-15,0-4-8 16,2-4-21-16,-10-3-120 16</inkml:trace>
  <inkml:trace contextRef="#ctx0" brushRef="#br0" timeOffset="153628.8342">18671 15675 243 0,'5'0'6'16,"2"0"-6"-16,4 7 11 16,2-2 3-16,8-2-3 15,6 0 10-15,6-3-1 0,6 0-8 16,7-18-1-1,2-6 5-15,10-7-3 0,1-1 1 16,6-6-9 0,-4 2 0-16,-6 4-4 0,-8-2 0 15,-9 5-1-15,-15 2 3 16,-10-2 0-16,-10 3-1 16,-3-6 3-16,-3 3-4 15,-17-4 0-15,-5 3-1 16,-11 8 1-16,-1 3-1 15,-2 8 6-15,-6 8-6 16,0 3 0-16,-2 3 3 0,-4 16-3 16,2 10 1-1,2 0 0-15,4 9 3 0,7 2-3 16,4 4 2-16,-1 10-2 16,3 2 3-16,5 5-1 15,2 6-2-15,8 3 0 16,8-1 2-16,4 1-2 15,3-12-1-15,0-3 0 16,7-3 0-16,15-8 0 16,4-7 0-16,10-1 0 15,3-2 0-15,2-8 0 16,9-7 0-16,5-5 1 16,0-7 0-16,3-7 0 15,-1 0-1-15,-3-3 1 16,-2-20 1-16,-7-2-1 0,-6-7 3 15,-4-7-3-15,-6-1-1 16,-10-3-2-16,-8 6 1 16,-8-3-1-16,-3 10 2 15,-6 1-1-15,-20 7-1 16,-7 7 1-16,-7 8 0 16,-8 7 0-16,-6 3-1 15,-4 23-2-15,-4 8 3 16,-3 8 1-16,0 10 0 15,-4 4 0-15,7 11 0 16,1 1 1-16,6 2 0 16,9 3 2-16,14 0 2 0,8 1-3 15,15 4-2 1,9-2 1-16,3-5-1 0,24-5-3 16,5-12 3-16,10-5 1 15,12-7 1-15,12-10-2 16,6-11 0-16,9-14-1 15,7-7 0-15,5-11 0 16,2-18-2-16,1-5-2 16,-4-10-3-16,-7 0-13 15,-7-8-35-15,-13-5-112 16</inkml:trace>
  <inkml:trace contextRef="#ctx0" brushRef="#br0" timeOffset="154115.9927">19902 15120 281 0,'22'33'8'0,"10"8"13"16,11 15-4-16,8 6 4 16,2 7 8-16,0 10-4 15,1 8 4-15,-2 5-8 16,-7 10-10-16,-2 8 4 16,-11 4 0-16,-13 8-13 15,-15 6 5-15,-11 7 0 16,-32 4-4-16,-24-2-1 0,-17 2-2 15,-17-14-1-15,-16-4-3 16,-18-10-1-16,-14-11-16 16,-18-18-58-16,-9-29-324 15</inkml:trace>
  <inkml:trace contextRef="#ctx0" brushRef="#br0" timeOffset="154739.7071">19389 15120 231 0,'0'-3'61'0,"0"0"-49"16,0 3-4-16,0 0 14 15,0 0 3-15,3 0-9 16,16 0-7-16,10 0 16 0,7 0-3 16,0-4-5-16,5-6-7 15,4 2 0-15,1-3-1 16,0-1-6-16,-3 1-2 15,-8-3-1-15,-8-1-6 16,-9 0-6-16,-7-6-11 16,-5 2-37-16,-6-7-145 15</inkml:trace>
  <inkml:trace contextRef="#ctx0" brushRef="#br0" timeOffset="155002.3945">19716 14736 109 0,'0'0'217'16,"-3"18"-216"-16,0 20 2 16,-7 16 2-16,-1 9 9 15,-3 2 5-15,4 8 0 16,-1-6-3-16,5-1 1 16,5-8-2-16,1-2-3 15,0-9-2-15,6-10-5 16,12-5-2-16,4-10-1 15,7-11-1-15,8-3 0 16,8-8 3-16,7-8-4 16,6-25-9-16,1-10-9 15,-1-8-47-15,-19-5-177 16</inkml:trace>
  <inkml:trace contextRef="#ctx0" brushRef="#br0" timeOffset="155667.4012">15428 15092 237 0,'-3'3'67'16,"3"-3"-67"-16,3 0-3 0,22 0 3 15,20 0 26 1,18 0-4-16,14-3-2 0,4-13-5 16,1-2-3-16,0-7-1 15,-9-1-8-15,-7 1-3 16,-14-1 0-16,-13-4-9 16,-14 5-12-16,-11-1-47 15,-14 0-211-15</inkml:trace>
  <inkml:trace contextRef="#ctx0" brushRef="#br0" timeOffset="155902.2705">15831 14743 277 0,'-26'21'21'0,"7"20"-20"16,-4 6-1-16,3 10 9 15,4 1 11-15,6 2 4 16,9 1 0-16,1-7 0 15,7 1-2-15,16-11-9 16,6-6-7-16,16-5 2 16,15-18-2-16,13-15-2 15,21-8 0-15,18-43-4 16,18-26-4-16,13-26-44 16,8-21-268-16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44:02.1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5381 1946 344 0,'-10'0'25'0,"1"0"-25"16,-5 0 16-16,7-1 19 16,4 1-2-16,0-1-7 15,3 1-8-15,0 0-6 16,0 0-4-16,0 0-1 16,0 0-7-16,0 2-1 15,0 33-6-15,-3 31 7 0,-3 41 2 16,-5 29 1-1,1 13-3-15,4 2 1 0,3-12 1 16,3-6-2-16,0-2 0 16,9-15-1-16,6-11 1 15,3-26-1-15,6-17 0 16,1-17-3-16,-1-14 4 16,-3-14-1-16,0-14-3 15,-2-4-3-15,2-46 7 16,6-38 7-16,6-40-4 15,-3-29-3-15,1-13 0 16,-4 10-3-16,-5 37-2 16,-5 35 5-16,-10 45 13 15,-4 26-11-15,0 14 4 16,-3 0-6-16,0 8-8 0,6 33-3 16,10 30 7-16,1 29 4 15,8 17 5-15,5 3-5 16,4-3 1-16,8-11-1 15,4-8 0-15,5-15 0 16,-3-22 0-16,1-17-1 16,-1-18 0-16,-2-19 1 15,-4-7 2-15,4-27-2 16,-4-33 4-16,3-26-4 16,-7-22 5-16,-5-12 1 15,-10-12-2-15,-7-1-1 16,-10 0-3-16,-6 7 0 0,0 16 3 15,-3 23-2-15,-12 23-1 16,0 22 0-16,3 18 4 16,2 8 0-16,1 6-4 15,4 7 0-15,1 0-2 16,2 3 0-16,2 0-10 16,0 0-5-16,0 9-5 15,0 17-11-15,11 6 2 16,8 9-63-16</inkml:trace>
  <inkml:trace contextRef="#ctx0" brushRef="#br0" timeOffset="351.6754">6867 2837 315 0,'-3'0'76'15,"3"0"-74"-15,0 0 1 0,0 0 5 16,0 0-4-16,0 2-4 16,0 9-5-16,12 1 5 15,3 3 0-15,0 1 0 16,6 1-1-16,-6 2-7 16,1-4-10-16,-10 5-70 15</inkml:trace>
  <inkml:trace contextRef="#ctx0" brushRef="#br0" timeOffset="577.9096">6839 3399 288 0,'0'18'7'16,"0"7"4"-16,0-1 7 15,0 6 11-15,0 0 3 16,0 3-5-16,0 3-12 15,0-2-10-15,-3-2-2 16,0-3-3-16,0-5-3 16,-2-7-9-16,5-5-5 15,0-11-14-15,0-1-56 16,0-25-170-16</inkml:trace>
  <inkml:trace contextRef="#ctx0" brushRef="#br0" timeOffset="899.3865">6985 2196 349 0,'0'0'5'0,"0"0"2"16,0 0-5-16,3 0-1 16,19 0 0-16,17 0 11 15,13 0 5-15,8 0-2 16,7 0 2-16,-1-8-3 16,-5-4-6-16,-10 1-4 0,-5 0-4 15,-10-2 0-15,-8 2-3 16,-4-2-2-16,-9-3-10 15,-5-2-45-15,-10-4-246 16</inkml:trace>
  <inkml:trace contextRef="#ctx0" brushRef="#br0" timeOffset="1147.1801">7282 1769 312 0,'-6'0'51'0,"6"0"-51"0,0 2 0 15,0 29 0-15,0 20 6 16,0 18 11-16,0 9-7 16,3 3 3-16,0 0 5 15,6-3-7-15,-3-3-5 16,6-6-5-16,4-11-1 16,1-8 0-16,8-17-5 15,5-10-6-15,9-13 2 16,7-10-6-16,9-15-9 15,0-16-74-15,-1-11-124 16</inkml:trace>
  <inkml:trace contextRef="#ctx0" brushRef="#br0" timeOffset="1350.3752">7883 2127 76 0,'6'0'103'0,"9"8"-97"15,3 4 1-15,6 2 8 16,10-2 7-16,5-3-3 16,10-4 4-16,3-5-7 15,-2 0 0-15,2-6-3 16,-7-16-13-16,-2-2-4 16,-12-6-40-16,-7-5-128 15</inkml:trace>
  <inkml:trace contextRef="#ctx0" brushRef="#br0" timeOffset="1545.5931">8211 1751 326 0,'0'4'23'16,"0"25"-9"-16,0 14-14 16,0 16 15-16,0 10-1 15,0-1-4-15,0 1 1 16,8 0-5-16,1-6-4 15,0-3-2-15,4-7-4 16,-2-12-14-16,8-12-32 16,6-21-295-16</inkml:trace>
  <inkml:trace contextRef="#ctx0" brushRef="#br0" timeOffset="1761.7784">8932 1809 249 0,'3'30'26'15,"0"12"-14"-15,0 9 7 16,0 3 16-16,1 2-1 16,-3 2-13-16,6-6-14 15,-4 2-7-15,0-2-4 16,0-1-6-16,0-7-15 15,3-9-63-15</inkml:trace>
  <inkml:trace contextRef="#ctx0" brushRef="#br0" timeOffset="2257.6093">9663 2685 334 0,'0'2'16'16,"0"-1"-11"-16,0 1 7 0,6 1 2 15,18 0-3 1,7 3 15-16,14-3-1 0,4-3-3 16,2 0-3-16,3 0-10 15,-2 0 5-15,-7 0-5 16,-2 0-3-16,-9-2-4 16,-4-3-2-16,-11 0-3 15,-5 2-6-15,-11 0-14 16,-3 3-37-16,-14 0-125 15</inkml:trace>
  <inkml:trace contextRef="#ctx0" brushRef="#br0" timeOffset="2497.903">9617 2997 37 0,'-3'2'359'0,"3"-1"-359"16,0 2-5-16,0-1 5 15,16 1 11-15,7 1 14 16,8-2-5-16,6 1-3 16,2-1-2-16,-3 1-3 15,6 0-2-15,-2-1 0 16,-2-2-6-16,3 0-3 16,-5 0-1-16,-6 0-5 15,-5-3-11-15,-4 1-29 0,-18 2-182 16</inkml:trace>
  <inkml:trace contextRef="#ctx0" brushRef="#br0" timeOffset="4311.7305">12471 1553 79 0,'-18'-15'174'15,"3"0"-142"-15,12 12-1 16,3 3 0-16,0 0-1 15,0 0-14-15,0 0-16 16,0 16-2-16,0 20 2 16,0 24 2-16,9 19 6 15,0 11 1-15,6 1-2 16,-3-8-4-16,4-14-2 16,4-10 4-16,-1-11-5 15,5-11 1-15,-3-11-1 0,3-11 2 16,4-15-2-1,5-5 2-15,7-39 6 0,2-23-2 16,3-21-1-16,-2-15-5 16,-4-4 0-16,-8 2-3 15,-7 13 3-15,-6 24-1 16,-10 21 1-16,-2 23 3 16,-6 17 3-16,0 7-5 15,2 0-1-15,3 28-18 16,4 19 18-16,7 26 2 15,0 15-1-15,10 12 3 16,1-4-2-16,2-3-2 16,9-12 3-16,5-13-3 15,-1-11 2-15,0-15 0 0,1-14 0 16,-1-14-1-16,4-12 2 16,-4-2 3-16,-4-27 2 15,1-19 3-15,-6-11-3 16,-11-13 0-16,-2-11-7 15,-11-7-1-15,-3-5-4 16,-4-1-1-16,-2 13-3 16,0 9-24-16,5 12-43 15,1 8-132-15</inkml:trace>
  <inkml:trace contextRef="#ctx0" brushRef="#br0" timeOffset="4567.3709">13785 1367 18 0,'26'7'72'16,"2"-2"-7"-16,9 0-15 15,5-1-11-15,3-4 0 16,1 0-16-16,3 0 8 15,5-4-5-15,0-7-6 16,-2-1-16-16,-4-5-4 16,-5-1-1-16,-8-4-9 0,-6-5-25 15,-14-4-125-15</inkml:trace>
  <inkml:trace contextRef="#ctx0" brushRef="#br0" timeOffset="4812.9738">14175 1094 341 0,'-13'22'5'0,"4"12"-3"16,-2 13 3-16,-4 7 5 15,1 4 12-15,5 3-11 16,5 1-4-16,4 0 3 16,0-3-2-16,0-2-3 15,7-5-2-15,16-8-3 16,5-3 0-16,9-9 0 15,10-6 0-15,9-13 0 0,9-13 0 16,6 0 1-16,-2-17-2 16,-5-11-5-16,-11 2-38 15,-21-2-195-15</inkml:trace>
  <inkml:trace contextRef="#ctx0" brushRef="#br0" timeOffset="5227.5385">11895 2610 191 0,'-9'0'214'0,"9"2"-214"16,3 0-26-16,21 5 26 16,18 1 13-16,22-2-3 15,30-2 5-15,30-4-6 16,19 0 6-16,15-2-3 16,9-6-3-16,11 4-1 15,4 2 0-15,9 0-1 16,-6 2-5-16,-9 0 1 0,-15 0 0 15,-21 0 0-15,-13 0-2 16,-11 0 1-16,-11 0-2 16,-11 3 0-16,-16-3-3 15,-16 0 0-15,-23 0-2 16,-14 0-6-16,-19 0-2 16,-6 0-17-16,-12 0-99 15</inkml:trace>
  <inkml:trace contextRef="#ctx0" brushRef="#br0" timeOffset="6517.3818">12638 3176 295 0,'-2'0'76'0,"2"0"-76"16,0 0 0-16,0 0 4 16,2 0 0-16,22 0 2 15,12 0 3-15,13-4-1 0,12 3 2 16,11 0 1-1,9 1-4-15,9 0 0 0,-2 0-5 16,-10 10-2-16,-13 4 0 16,-9 7 0-16,-16 0 0 15,-7 2 1-15,-9 3-2 16,-8 0 0-16,-10 2 1 16,-6 6 2-16,0 4-2 15,-6 5 4-15,-16 2-2 16,-2 4 2-16,-5 0 3 15,0-1-4-15,3-4 0 16,-5-5 0-16,1-2-1 16,0-7 3-16,2-1-2 15,-9-2-1-15,4-1-1 0,-6-3-1 16,1-2 2-16,6-5-2 16,2-2 0-16,0-2 0 15,5 0 0-15,-1-4 0 16,7-1 0-16,-4-2 2 15,6-1-1-15,-1-1-1 16,-2 2-1-16,4-1 1 16,-4-1 0-16,3 0 0 15,2-2 1-15,1 2-1 16,5-1-1-16,2-1 1 16,1 1 2-16,0-2-1 15,2 0 0-15,1 0 2 16,0 0-3-16,3 0 0 0,0 0 1 15,-3 0 0-15,3 0 0 16,0 0-1-16,0 0 2 16,0 0-1-16,0 0 0 15,-3 1-1-15,3-1 1 16,0 0-1-16,0 0 0 16,0 0 1-16,0 0 0 15,0 0 0-15,0 0-1 16,0 0 0-16,0 0 1 15,0 0 1-15,0 0-1 16,0 0 1-16,0 0-1 16,-4 0 0-16,0 2-1 0,-2-2 0 15,-7 2 0-15,-2 0-1 16,-2-1 1-16,4 0 1 16,-3 2-1-16,-1 2 0 15,-2 0 0-15,-5 0 0 16,3 2-2-16,-6-1 2 15,-4 3 2-15,1-2-2 16,-7-1 0-16,-5 3 0 16,0-3 2-16,-4 0-2 15,5-1 0-15,6-3 0 16,2-2 2-16,4 0-1 16,9 0-1-16,0 0 1 15,10 0 1-15,4 0-2 0,3 0 1 16,3 0-1-1,0 0-2-15,0 0 1 0,0 0-3 16,13 0-2-16,22 2 6 16,17-1 0-16,17 3 2 15,8 1-2-15,11 1 2 16,6 1-1-16,8-1 3 16,5-2-4-16,5 1 4 15,3 0 1-15,-6-1-3 16,-4 0-2-16,-7-1 1 15,-11-3-1-15,-5 0 2 16,-8 0 1-16,-9 0-1 16,-11 0-1-16,-15 0 3 15,-12-2-2-15,-18 1 2 0,-3 1-3 16,-6 0 5-16,0-2 0 16,0 2-2-16,0 0-4 15,0 0 0-15,0-2-8 16,-3-1-15-16,-9 3-54 15,-8-1-231-15</inkml:trace>
  <inkml:trace contextRef="#ctx0" brushRef="#br0" timeOffset="7513.551">17168 1277 306 0,'10'-15'86'0,"-7"5"-75"0,-3 9-9 15,0 1 6-15,0 0 4 16,0 13-8-16,0 22-4 16,0 20 9-16,0 21 3 15,0 3-3-15,3 8-2 16,4 5-5-16,5 0-1 16,2-2 0-16,-2-8-1 15,2-15 0-15,-1-5-4 16,-10-4-5-16,-3-7-9 15,-17-9-67-15</inkml:trace>
  <inkml:trace contextRef="#ctx0" brushRef="#br0" timeOffset="7872.799">15734 2464 345 0,'0'14'0'16,"12"5"0"-16,19 6 7 15,23-1 10-15,26-4 7 16,28-5-8-16,25-6 6 16,26-8 3-16,16-1-8 15,20 0 2-15,6-10-3 16,4-1-2-16,-11 4-6 15,-21 0 0-15,-28 5-3 0,-21 0-2 16,-17 0 3-16,-12-1-4 16,-5 2-1-16,-11-2 2 15,-14 1-3-15,-12 0-1 16,-15 1-2-16,-16 1-5 16,-12 0-2-16,-10 0-9 15,0 0-7-15,-30 0-30 16,-25 0-217-16</inkml:trace>
  <inkml:trace contextRef="#ctx0" brushRef="#br0" timeOffset="8609.7392">16881 3059 287 0,'3'-10'57'16,"-3"0"-52"-16,0-5 26 15,0-3 29-15,-2 0-32 16,-17 0-9-16,-15-1-1 0,-7 4-3 15,-5 8-5-15,-8 7-3 16,-2 0-4-16,-8 15-3 16,-8 20 0-16,-3 13 2 15,4 8-2-15,2 10 0 16,11 1 0-16,9 5 1 16,5 1-1-16,18 2-3 15,8 3 3-15,13-7-2 16,5-4-1-16,16-7 1 15,17-9-2-15,14-12 4 16,9-10-1-16,9-9 1 16,2-11 0-16,6-9 1 0,-3 0-1 15,-1-16 0 1,-5-10 5-16,-5-1-5 0,-6-2 1 16,-15 0-1-16,-12 3 0 15,-17 3 3-15,-9 2-2 16,-15-1 1-16,-28 2-2 15,-17 9-3-15,-15 11 0 16,-13 0 2-16,-10 24-2 16,-2 13 3-16,0 7 3 15,9 7-3-15,6 3 1 16,14 3-1-16,15 1 1 16,13-1 0-16,19 0-1 15,12 0-1-15,12-2-1 0,12 0 1 16,22-5-1-1,14-3 1-15,12-8 0 0,5-8-3 16,7-6 4-16,1-11 0 16,2-5 0-16,-3-9 0 15,-4 0 0-15,-9-1 0 16,-5-21-7-16,-8-6-4 16,-7-5-20-16,-3-1-36 15,-10 1-113-15</inkml:trace>
  <inkml:trace contextRef="#ctx0" brushRef="#br0" timeOffset="9277.6641">15177 3143 344 0,'-3'-5'24'16,"1"5"-17"-16,2 0 19 15,0 0 3-15,-1 11-21 16,-3 29-7-16,-5 19 3 16,-3 23 7-16,-5 5-1 15,1 2-1-15,0-3-3 16,0-8-1-16,3-1-1 16,3-6-3-16,1-1-1 15,-2-8 1-15,5-10-1 16,3-8-7-16,0-9-1 15,3-15-9-15,0-11-21 0,0-9-88 16</inkml:trace>
  <inkml:trace contextRef="#ctx0" brushRef="#br0" timeOffset="9479.6767">15246 3654 299 0,'13'6'4'16,"10"2"-2"-16,5 2 19 16,8-3 6-16,7 0 3 15,5-3-9-15,11-4-6 0,9 0-14 16,0 0-1-16,1-4-11 16,-2-7-19-16,-7-3-125 15</inkml:trace>
  <inkml:trace contextRef="#ctx0" brushRef="#br0" timeOffset="17541.2978">22408 2356 45 0,'-13'-5'162'15,"4"1"-135"-15,5 0-4 16,4 3 14-16,0-1 3 15,0 2-15-15,0 0-19 16,0-1-3-16,0 1 5 16,0 0-4-16,0-2 0 0,3-1-4 15,19-3 0-15,9-4 5 16,8-2 0-16,8-3-3 16,0 3 2-16,1 6-2 15,-2 6-2-15,-5 0 1 16,-6 3-1-16,-2 18-2 15,-6 7-2-15,-2 7 3 16,-2 13 1-16,-4 10 3 16,1 10 0-16,-3 7 2 15,1 4 4-15,5 1-4 16,0-2-3-16,4-9 0 16,5-4-4-16,0-8 1 0,4-12 1 15,0-10 0 1,0-10-1-16,-5-15-1 0,-1-6-5 15,2-4 3-15,-3-18-11 16,3-21-34-16,-2-17-137 16</inkml:trace>
  <inkml:trace contextRef="#ctx0" brushRef="#br0" timeOffset="17789.9325">23405 2227 365 0,'-7'-1'20'0,"-4"1"-14"16,-1 0 16-1,-11 6 2-15,-19 28-13 0,-20 15-4 16,-18 17-2-16,-12 12 3 16,-2 9-1-16,-5 2-6 15,13 2-1-15,5-2 0 16,8-4-3-16,15-4-7 15,10-6-6-15,12-12-8 16,14-19-32-16,12-14-154 16</inkml:trace>
  <inkml:trace contextRef="#ctx0" brushRef="#br0" timeOffset="19805.4545">24910 2118 186 0,'-6'-8'78'0,"-1"3"-41"0,7 5-14 16,0 0 12-16,0 0-6 15,0 0-13-15,0 2-10 16,0 18-6-16,0 19 3 15,4 21 10-15,7 20-1 16,1 14 4-16,4 5-8 16,1 4-1-16,2 0-1 15,5-7-1-15,3-2 3 16,3-8-5-16,4-13 2 16,0-17 0-16,4-17-2 0,1-16 2 15,8-15 2 1,14-8 5-16,26-53 10 0,37-35 1 15,32-32-8-15,28-29-15 16,11-12-4-16,-10-3-14 16,-19 6-17-16,-35 17-65 15</inkml:trace>
  <inkml:trace contextRef="#ctx0" brushRef="#br0" timeOffset="22775.1178">12080 7110 303 0,'-15'-30'35'0,"-4"18"-23"15,12 8 18-15,4 3 11 16,3 1-10-16,-1 0-17 16,1 0-4-16,0 0-7 15,0 13-3-15,0 21 0 0,1 24 2 16,9 20 3-16,3 12-1 15,-4 4-2-15,4-3 2 16,7-8-4-16,-1-8 0 16,4-13 1-16,2-11-1 15,2-14-1-15,1-12-3 16,2-10 3-16,0-15 0 16,4 0-2-16,6-36 3 15,8-24 4-15,6-23-2 16,-3-10-2-16,-5-7-2 15,-14 5 2-15,-3 8-1 16,-13 18 1-16,-2 24 0 16,-11 23 2-16,-3 19 2 0,0 3-4 15,0 14 0-15,6 37 0 16,0 23 1-16,3 20 5 16,2-1-4-16,8-10 1 15,4-11-3-15,9-15 2 16,4-11-1-16,7-14-1 15,2-11 1-15,4-12 1 16,6-9 1-16,-1-19 0 16,1-19 5-16,-3-15-6 15,-9-13 1-15,-8-5-2 16,-11-13 0-16,-8-3-1 16,-13-10-1-16,-3 9-2 0,0 3-3 15,-3 9-3 1,-7 17 0-16,4 6-3 0,-2 7-6 15,6 13-60-15,1 3-132 16</inkml:trace>
  <inkml:trace contextRef="#ctx0" brushRef="#br0" timeOffset="23293.2428">13506 6815 194 0,'1'0'17'15,"2"0"-16"-15,3 0 12 16,7 0 6-16,0 0 2 16,5 0-5-16,6 0 9 15,-4-3-12-15,2 3 2 16,-6 0-2-16,-6 0-3 16,-2 0-6-16,-5 0-2 15,0 0 0-15,-3 0 3 0,0 0 2 16,0 0 4-16,0 0 4 15,0 0 1-15,0 0 0 16,0 0-7-16,0 0-5 16,0 0-2-16,3 0-2 15,9-1-2-15,7-5 2 16,11 1 1-16,9-6 0 16,0-2 2-16,7 1-2 15,-1 0 0-15,-2 2-1 16,-8-1 0-16,-3 1 0 15,-8 2-1-15,-9 4-9 16,-9-3-11-16,-6 3-29 16,0-6-189-16</inkml:trace>
  <inkml:trace contextRef="#ctx0" brushRef="#br0" timeOffset="23533.4684">13837 6395 270 0,'-3'0'78'0,"2"0"-78"16,-4 35 0-16,-2 23 12 16,-6 20 6-16,1 12 5 15,2 0-7-15,5 5-3 16,5-9 1-16,0-6-3 16,24-14-6-16,10-16-3 0,12-10-1 15,8-16-1 1,7-10 1-16,4-14-1 0,9 0-1 15,-2-14-6-15,-7-2-17 16,-17 6-36-16</inkml:trace>
  <inkml:trace contextRef="#ctx0" brushRef="#br0" timeOffset="23854.8561">11513 8589 412 0,'0'4'0'16,"12"-2"-28"-16,37-2 28 15,39 0 19-15,33-10-3 16,37-20-6-16,30-4-1 15,14-10 0-15,12-3 7 16,10 4-4-16,0-1-2 16,-6 10-2-16,-11 5-8 15,-32 3-1-15,-32 15 1 16,-40 7-8-16,-36 4-3 16,-31 2-15-16,-36 20-29 15,-27 6-213-15</inkml:trace>
  <inkml:trace contextRef="#ctx0" brushRef="#br0" timeOffset="24209.4016">12662 8823 344 0,'20'1'0'0,"31"-1"-2"15,27 0 2-15,16 0 12 16,9 0 2-16,6 0-1 15,-15 6 2-15,-15 9-12 16,-25 7-1-16,-23 8-1 16,-22 10-1-16,-14 14 2 0,-36 9 3 15,-25 15-4-15,-16-2 5 16,-8 1-4-16,-1-2 6 16,11-7-5-16,14-12 8 15,21-15-3-15,26-16-4 16,15-6-4-16,11-9-4 15,35-1 4-15,26-9 0 16,26 0 1-16,20-19 0 16,13-11-1-16,5-3 0 15,2-4-3-15,-2-6-6 16,-17-6-20-16,-24 5-333 16</inkml:trace>
  <inkml:trace contextRef="#ctx0" brushRef="#br0" timeOffset="24501.3823">14685 8146 94 0,'-9'-5'295'0,"3"5"-293"16,6 0-2-16,0 0 5 16,0-4-5-16,0 4-4 15,0 0-17-15,9 0-22 16,-3 0-48-16</inkml:trace>
  <inkml:trace contextRef="#ctx0" brushRef="#br0" timeOffset="24861.6002">16626 6510 457 0,'-3'48'7'16,"3"11"-7"-16,0 22 0 16,0 11 2-16,0-1 0 0,0 1 5 15,0-2-5-15,3-7-1 16,-3-5-1-16,0-2-1 16,-6-6-9-16,-27-4-23 15,-22-11-203-15</inkml:trace>
  <inkml:trace contextRef="#ctx0" brushRef="#br0" timeOffset="25131.0258">15169 7974 348 0,'0'9'0'15,"32"2"9"-15,23 1-9 16,32-6 18-16,28-6 1 15,24 0 3-15,26-6 0 16,14-17 3-16,3-2-3 16,-1-2-2-16,-8 2 0 15,-8-1-4-15,-9 0-8 16,-13 5-3-16,-17 2-5 16,-21 5-3-16,-28 5-2 15,-21 3-5-15,-27 6-11 16,-20 0-28-16,-16 11-80 15</inkml:trace>
  <inkml:trace contextRef="#ctx0" brushRef="#br0" timeOffset="25392.9031">15379 8615 427 0,'0'28'8'16,"0"16"-5"-16,0 19-3 15,7 3 7-15,2 7 2 16,1 2-1-16,7-2-3 16,-5-6-2-16,-3-6 1 15,6-10-4-15,-6-4-4 0,1-12-2 16,-1-10-11-16,-3-18-27 15,5-7-157-15</inkml:trace>
  <inkml:trace contextRef="#ctx0" brushRef="#br0" timeOffset="25589.8379">15886 8864 318 0,'26'0'15'15,"10"3"-4"-15,12 5 21 16,6-1 3-16,3-4-10 16,1-3-11-16,1 0-5 0,9 0-9 15,-3-18-4-15,2-4-11 16,5-7-22-16,-10-8-152 16</inkml:trace>
  <inkml:trace contextRef="#ctx0" brushRef="#br0" timeOffset="26075.5028">17123 8314 449 0,'-14'0'0'16,"-8"0"17"-16,-11 13-2 16,-10 13-3-16,-8 15-3 0,0 11 3 15,6 1 2-15,10 2-4 16,14 1-5-16,8-4-3 15,13 0-1-15,3-5-1 16,26-6 0-16,11-5-1 16,8-8-1-16,7-7 2 15,7-12 1-15,3-9 1 16,3 0 1-16,0-8-1 16,-11-14-2-16,-5-6 0 15,-13 2 0-15,-12 6 0 16,-13 5-1-16,-14 3 1 15,0 8 4-15,-14 3-4 0,-22 1-2 16,-16 12 1 0,-17 21 2-16,-4 14-1 0,0 8 4 15,16 5-1-15,14 3-1 16,18-2-1-16,12-2-2 16,13-4 1-16,3 0-2 15,26 1 2-15,13-9 0 16,11-4 0-16,10-14 0 15,6-13-2-15,6-10-1 16,3-6 1-16,6-6-1 16,-2-19-8-16,2-8-1 15,-3-5-12-15,1 1 7 16,-2-3-124-16</inkml:trace>
  <inkml:trace contextRef="#ctx0" brushRef="#br0" timeOffset="26795.2393">22394 7553 272 0,'-19'-3'75'16,"11"-1"-75"-16,8-4 0 16,25 2 17-16,33-2 4 15,0 5-6-15,8 3-3 16,7 0 5-16,6 20-10 15,5 3 1-15,-3 10 2 16,-4 11-1-16,-2 9-2 16,-13 11-2-16,-11 3 1 15,-15 6 0-15,-9 11 0 0,-4 2 2 16,3 2 0-16,-1-1-6 16,7-9 2-16,6-8-4 15,4-9 1-15,6-13-1 16,0-4-2-16,1-12 1 15,-4-15-7-15,-5-15-1 16,-1-5-6-16,-1-34-21 16,-3-19-87-16</inkml:trace>
  <inkml:trace contextRef="#ctx0" brushRef="#br0" timeOffset="27034.7998">23739 7442 432 0,'-31'0'0'16,"-3"16"5"-16,-19 25-5 15,-15 14 12-15,-14 15 1 16,-12 18 1-16,-9 7-3 16,-7 7 0-16,-4 5 2 15,7 0-4-15,7-5-9 16,13-10-2-16,20-12-7 15,18-7-8-15,25-13-8 16,24-24-51-16,2-25-229 16</inkml:trace>
  <inkml:trace contextRef="#ctx0" brushRef="#br0" timeOffset="27531.7665">25337 7347 292 0,'6'-6'52'0,"-6"6"-47"16,2 0 9-16,4 18-2 15,8 20 15-15,9 16 11 0,13 14-10 16,4 10-4 0,15 7-6-16,9 3-4 15,5 0-3-15,6 4-2 0,-2-1-7 16,-2-1 4 0,0-7-6-16,-6-13 0 0,-3-14-1 15,-12-18 0-15,-14-10-5 16,-12-18-5-16,-18-10-13 15,-6 0-1-15,0-29-37 16,-14-18-285-16</inkml:trace>
  <inkml:trace contextRef="#ctx0" brushRef="#br0" timeOffset="27741.4837">26168 7429 396 0,'-18'0'49'0,"-13"17"-46"16,-24 21 1-16,-27 24 4 16,-27 16 2-16,-24 14 0 15,-7 11 3-15,-2 8-6 16,0 3-6-16,19 1-2 16,9-5-1-16,23-12-6 15,21-10-12-15,16-13-42 16</inkml:trace>
  <inkml:trace contextRef="#ctx0" brushRef="#br0" timeOffset="40347.1882">7712 13579 74 0,'-14'5'33'15,"2"-5"-8"-15,2 0 15 16,1 0 22-16,6 0-12 15,3 0-8-15,0 0-8 16,0 0-2-16,0 0-8 0,0 0-5 16,0 0-4-16,0 0-3 15,0 0-1-15,0 0-1 16,0 0-3-16,0 0 1 16,0 0 1-16,0 0-1 15,0 0-1-15,0 0-1 16,0 0-4-16,0 0 1 15,0 0-3-15,0 0-2 16,0 0 0-16,0 0-3 16,0 0-1-16,12 0 3 15,4 0 3-15,11 0 5 16,9 0-5-16,4 7-3 0,11 8 3 16,10 13 0-16,6 7 1 15,-1 9-1 1,-5 2 0-16,-9 3-3 0,-13 6 2 15,-12 6 1-15,-12 2 0 16,-12 6 2-16,-3 5 2 16,-15 4-2-16,-18 6-1 15,-13-4 0-15,-8-3 1 16,-13 3 1-16,-6-5 3 16,-9-9-6-16,1-7 4 15,7-15-2-15,8-15 0 16,12-14-2-16,11-11 5 15,13-4-3-15,12 0-2 16,5 0 0-16,13 0-1 0,0 0-13 16,3-4 2-16,25 1 12 15,15-3 0-15,16 6 1 16,9 0-1-16,10 0 0 16,10 13 2-16,3 7 1 15,6 2 3-15,3 0-6 16,-2 0 0-16,-7-3 1 15,-7 0-2-15,-8 0 2 16,-15-5-2-16,-13-3 0 16,-12-4 1-16,-11-3 0 15,-10-4-1-15,-6 0-6 16,-9 0-6-16,0-8-9 16,-18-24-32-16,-19-21-308 15</inkml:trace>
  <inkml:trace contextRef="#ctx0" brushRef="#br0" timeOffset="40737.5405">6830 13235 317 0,'0'0'35'0,"1"0"-35"15,26 0 0-15,18 4 2 16,24 2 8-16,22-1-1 16,19-5-1-16,17 0 4 15,4 0 4-15,0-8-3 16,5-6-1-16,7-1-1 15,1-3-1-15,2-1-2 16,-6 0-4-16,-13 1-1 16,-18-1 0-16,-18 1-3 15,-24 5 0-15,-21 1-5 16,-16 2 4-16,-18 5-3 16,-9-6-7-16,-3-11-3 0,-6-6-47 15,-19-13-144 1</inkml:trace>
  <inkml:trace contextRef="#ctx0" brushRef="#br0" timeOffset="41404.5605">8089 11763 386 0,'-3'0'10'15,"3"0"-10"-15,0 7-7 0,0 23 7 16,0 17 18 0,0 15-3-16,6 7-5 0,-3 2-2 15,0-2 2-15,0-2 0 16,0 3-2-16,0-4-1 16,-3 0-1-16,0-7-6 15,3-5 6-15,-3-6-5 16,3-7 2-16,1 0-1 15,1-9 0-15,-5 1-1 16,3-7 0-16,-3-4 0 16,0-7 0-16,3-5 0 15,-3-2-1-15,0-8 0 16,0 0 0-16,0 0 1 0,0 0 1 16,0 0 0-1,3 0 1-15,-3 0 0 0,0 0-3 16,0 0 2-16,0 0-1 15,0 0 0-15,0 0-1 16,0 0 1-16,0 0-1 16,0 0 1-16,0 0-2 15,0 0 2-15,0 0-1 16,0 0 0-16,0 0 0 16,0 0-1-16,0 0 2 15,0 0-1-15,0 0 0 16,0 0 0-16,0 0 0 15,0 0 0-15,0 0 0 16,0 0 0-16,0 0 0 0,0 0 0 16,0 0-1-16,0 0 0 15,0 0 0-15,0 0-1 16,0 0-1-16,0 0-3 16,0 0 0-16,0 0-2 15,0 0-3-15,0 0-4 16,3 0-3-16,-3 0-8 15,0-4-14-15,6-7-26 16,1-4-69-16</inkml:trace>
  <inkml:trace contextRef="#ctx0" brushRef="#br0" timeOffset="42214.2066">11067 12038 166 0,'18'-8'167'15,"-12"5"-151"-15,-6 3-2 16,0 0 20-16,0 0-10 16,0 0-15-16,0 22-7 15,3 15 4-15,3 10 3 16,1 14 0-16,3 4-5 15,3 1 1-15,-3 0-2 16,2-5-1-16,3-9-2 16,-6-4 0-16,3-11-1 15,-6-8-4-15,-2-7-3 16,-1-5-11-16,-3-9-42 0,-19 0-189 16</inkml:trace>
  <inkml:trace contextRef="#ctx0" brushRef="#br0" timeOffset="42545.7351">10166 12849 317 0,'0'18'0'0,"25"7"0"16,14 3 5-16,17-1-1 15,25-3 5-15,27-7 0 16,17-9 7-16,26-8 1 16,10 0 2-16,6-19 2 0,3-3 0 15,3-3-4-15,3 0-3 16,-11 2 1-16,-3 2-4 16,-13 2-8-16,-25 8-3 15,-17 1 1-15,-26 5-1 16,-20 1-2-16,-18 1-3 15,-20 3-3-15,-10 0-7 16,-13 0-5-16,0 0-22 16,-16 18-45-16</inkml:trace>
  <inkml:trace contextRef="#ctx0" brushRef="#br0" timeOffset="43003.8369">10445 13601 346 0,'-3'0'8'16,"0"5"-7"-16,0 28 1 15,0 22 21-15,0 17-7 16,-1 9-5-16,4 4-1 16,0-1-2-16,0-3 1 15,0-5-6-15,7-2 3 16,-1-3-2-16,0-6-4 16,0-2 0-16,-3-16-2 0,4-6-4 15,-4-19-7-15,0-14-9 16,0-8-36-16</inkml:trace>
  <inkml:trace contextRef="#ctx0" brushRef="#br0" timeOffset="43228.1609">10925 13939 337 0,'20'1'4'0,"9"5"0"0,6-1 18 16,5-5 0 0,2 0-8-16,4 0-5 0,2 0-1 15,4-2-5-15,3-8-3 16,-1-2-7-16,6 2-8 16,-5 0-18-16,-3-3-185 15</inkml:trace>
  <inkml:trace contextRef="#ctx0" brushRef="#br0" timeOffset="43767.729">12354 13352 387 0,'-13'0'38'0,"-20"0"-38"16,-12 18 18-16,-11 13-8 16,-8 15-1-16,-1 13 4 15,6 1-3-15,4 5-2 16,16-2 1-16,10-2-1 16,16-5-8-16,13-1-1 15,0 0 0-15,24-8-2 16,16-6-1-16,14-8 1 15,13-15 3-15,11-9 0 16,0-9 0-16,-1-5 1 0,-7-17-1 16,-16-4 0-1,-14 0 0-15,-19 9-1 0,-13 1 1 16,-8 8 2-16,-4 2 8 16,-24 3-5-16,-15 3-3 15,-14 11-2-15,-13 22 3 16,-8 14-1-16,1 8 4 15,8 5 0-15,11 0-2 16,16 3 0-16,15 0-1 16,14 7-2-16,13 2-1 15,7 0-3-15,26-7 1 16,15-5 2-16,10-2-1 0,5-11-2 16,7-4 3-16,3-8-1 15,0-10-1-15,-1-7-4 16,2-11-7-16,4-7-21 15,1-6-84-15</inkml:trace>
  <inkml:trace contextRef="#ctx0" brushRef="#br0" timeOffset="44675.9049">13526 12493 248 0,'0'-6'43'15,"-3"1"-39"-15,3 1 17 16,0 4 7-16,0 0-5 0,0 0-5 16,0 0-6-16,0 0-2 15,0 0-1-15,13 0-5 16,12 0 5-16,17 0 6 15,15 0-1-15,10 0-2 16,14 0-1-16,4-7-3 16,9 1 6-16,10-6-4 15,3-3-2-15,7 1 0 16,-5-5-1-16,-5 1-3 16,-6 3-3-16,-7 1 0 15,-11 1-1-15,-10-1-1 16,-19 6-2-16,-11-1 1 15,-15 4-6-15,-8-1-6 0,-14 6-4 16,-3 0-14-16,-20 3-27 16,-26 26-199-16</inkml:trace>
  <inkml:trace contextRef="#ctx0" brushRef="#br0" timeOffset="45229.5878">13766 12892 361 0,'0'6'0'15,"3"-3"0"-15,24 4 0 16,16 5 7-16,20-2 1 16,9 5 2-16,16-5 0 0,9 6 3 15,4-2 1-15,-1 0 0 16,-9 5-3-16,-14 3-5 15,-8 0-3-15,-17 5-2 16,-13-3 1-16,-17-2-2 16,-11 8 0-16,-11 3 2 15,-10 8 4-15,-30 14 2 16,-15 3-1-16,-19 12-5 16,-17 3-1-16,-13 1 3 15,-1 2-4-15,5-8 0 16,3-4 0-16,12-7 2 15,5-10-1-15,15-10-1 16,16-9 2-16,19-9-2 0,18-11 1 16,5-5-2-16,7 1-6 15,0 3-1-15,17 4 6 16,24-3 2-16,14-5 1 16,21-3 4-16,11 0-1 15,14 0 0-15,9 0 1 16,10-7 0-16,1-5 2 15,-8 2 0-15,-12-1 0 16,-13 7-6-16,-20 1 0 16,-19-2-1-16,-17 2 1 15,-10 3-1-15,-12 0-1 16,-7 0-6-16,-3 0-3 0,0 0-3 16,0 0-22-16,0-3-101 15</inkml:trace>
  <inkml:trace contextRef="#ctx0" brushRef="#br0" timeOffset="46009.4574">15950 12567 341 0,'-9'-12'44'0,"-7"12"-41"16,16 0-3-16,-3 25 1 16,3 28-1-16,0 20 12 15,0 15-1-15,0 7-2 16,19-2 1-16,2 1-3 15,6-8 1-15,3-3-5 16,-4-13 1-16,6-15-3 16,-2-7 1-16,-1-15-2 15,0-15 2-15,-1-10-1 16,3-8-1-16,7-32 6 16,1-25-1-16,4-26-2 15,-4-16-3-15,-5-12 0 16,-4 1 0-16,-7 19-3 15,-4 24 3-15,-8 27 3 16,-5 25-3-16,-4 15-3 0,1 11 1 16,5 36-1-16,-1 24 3 15,2 24 4-15,1 7-3 16,6-2-1-16,6-4 4 16,8-16-3-16,8-7 0 15,10-13 1-15,9-10 4 16,1-12-2-16,3-18-3 15,2-20 1-15,1-6 0 16,-2-37 4-16,3-17-1 16,-9-21-2-16,-7-14-1 15,-11-19 1-15,-16-13-2 16,-8 2-2-16,-11 14 2 0,-3 23-2 16,0 15 1-16,-6 11-9 15,-9 14 3-15,0 7-15 16,-1 11-28-16,0 1-166 15</inkml:trace>
  <inkml:trace contextRef="#ctx0" brushRef="#br0" timeOffset="46273.4616">17486 12277 320 0,'24'13'4'0,"11"-2"0"16,16-3 13-16,4-3 11 15,10-5-5-15,7 0-6 16,6-5 2-16,3-8-6 16,3-6-1-16,1-3-7 15,-10-4-5-15,-14 4 0 16,-15 0-9-16,-14 0-7 15,-19 0-17-15,-13-1-65 16</inkml:trace>
  <inkml:trace contextRef="#ctx0" brushRef="#br0" timeOffset="46519.4706">17954 11892 289 0,'-7'10'66'16,"4"28"-58"-16,-5 19-8 15,-4 17 10-15,0 8 5 16,-3 5 5-16,4 1 1 16,7-4-3-16,2-3 3 15,2-7-9-15,5-8-1 16,18-10-10-16,10-6-1 16,11-12 1-16,16-10 4 15,10-14-5-15,16-14-3 16,10-3-5-16,2-19-11 15,-7 0-41-15,-19 5-345 16</inkml:trace>
  <inkml:trace contextRef="#ctx0" brushRef="#br0" timeOffset="47285.1029">14242 14529 210 0,'-12'-14'55'0,"-3"6"-38"0,-2 6 32 16,10-1-23-16,-3 3 9 15,-2 0-15-15,-5 0-6 16,-2 10-11-16,-5 12 2 15,-1 8-1-15,-2 6 1 16,3 8-1-16,0 3-2 16,2 1 3-16,5 5-4 15,7-6 0-15,7-1-1 16,3-5 0-16,3-6-3 16,18-4 3-16,4-9 0 15,5-7 0-15,9-7 0 16,7-8 0-16,5 0-3 15,7-19-3-15,1-7-15 16,-5 1-29-16,-8-4-99 0</inkml:trace>
  <inkml:trace contextRef="#ctx0" brushRef="#br0" timeOffset="47959.1049">14600 14570 192 0,'-6'0'22'16,"-3"0"2"-16,-2 0 10 15,1 0-2-15,-3 0-26 0,4 11 1 16,-7-6 7-16,2 4 3 16,2 0 2-16,-3-2-5 15,3 1 1-15,3 3 0 16,-1-1-3-16,1 5-6 16,1 1-3-16,3 4-1 15,5 4-1-15,0 4-1 16,0 2-1-16,19-1-2 15,1-1 1-15,6-6 2 16,0-3 2-16,6-8-1 16,1-8 1-16,6-3 1 15,-1-9 3-15,4-21-4 0,-3-6-1 16,-6-5-1 0,-13 1 0-16,-7-5 2 0,-7 1-2 15,-6 1-1-15,-3 2 0 16,-17 9 1-16,-2 6 1 15,-11 11 2-15,-6 6-1 16,-1 9-2-16,1 0 0 16,5 6-3-16,4 10-2 15,8 3-9-15,5 0-7 16,13-7-40-16,4 1-161 16</inkml:trace>
  <inkml:trace contextRef="#ctx0" brushRef="#br0" timeOffset="48567.0398">15012 14464 74 0,'0'0'157'15,"0"0"-132"-15,0 0 14 16,0 0 3-16,0 0-16 0,0 0-14 16,0 0-2-16,0 1-3 15,0 17-3-15,4 6 5 16,-1 10 3-16,0 3-7 15,-2 0 2-15,4 3-4 16,-1 0 2-16,1 4-2 16,0 0 0-16,2 3-2 15,-4-6 2-15,3-8-1 16,-3-11 1-16,0-6-3 16,-3-9 0-16,3 0 0 15,-3-7 0-15,0 0 1 16,0 0-1-16,0 0 3 15,0 0 5-15,0-18-6 16,-12-13 0-16,-1-13-2 16,2-2 0-16,2-7 0 0,3-1 0 15,2 2-2-15,4 2 2 16,0 9-1-16,0 5 1 16,4 10 0-16,2-3-1 15,3 5 1-15,2 3-2 16,2-1-2-16,-1 7 1 15,-5 8-3-15,0 3 1 16,0 4-3-16,-4 0-9 16,0 0-6-16,0 0-10 15,3 0-54-15,1 4-188 0</inkml:trace>
  <inkml:trace contextRef="#ctx0" brushRef="#br0" timeOffset="49753.0165">15292 14387 68 0,'6'15'60'0,"-2"3"-23"16,2-3-3-16,2 2-4 15,1 5-6-15,0-3 4 16,0 3-5-16,-3 0-2 0,1 4-4 16,-1-3 1-16,-1 2-7 15,1 0 4-15,-3 1-5 16,3-4-2-16,-2 0-2 16,-4-3 3-16,3-1-3 15,-3 0-4-15,0-2 2 16,0-1 2-16,0-5-2 15,0-4-1-15,0 0 2 16,0-3-1-16,0-3 0 16,-3 2 2-16,-4 0-3 15,4 1 4-15,-3 0-7 16,-2 0 3-16,0-3-3 0,0 0 2 16,-1 0-2-16,3 0 0 15,0 0 3-15,-3-3-3 16,6 0 3-16,-2-2-3 15,2 3-3-15,0-5-1 16,0 2-4-16,2-3 2 16,-2-3 5-16,0 2-4 15,3 1 4-15,-4 0-2 16,-2 4 3-16,3-6 0 16,-3 6-1-16,-4-7 1 15,3 3 1-15,0-3-1 16,1 1 0-16,-3 2 1 15,2 1 0-15,2-1 1 0,0-1-2 16,2-3 0 0,0 2 0-16,-1-3 0 0,-2-4-1 15,-1-5 0-15,1-5 1 16,-4-6 1-16,1-2-1 16,-2-9 1-16,2 3-1 15,3 3-2-15,3 13 0 16,-1 8 2-16,4 12-1 15,0-2-2-15,0 7 2 16,0 0 0-16,4 0 1 16,14 0-2-16,9 0 2 15,-2 3 0-15,5 15 2 16,-5 1-1-16,2 3 0 16,-5 0 2-16,4 0-1 0,-6-4-1 15,-1 7 0-15,-3-3-1 16,-4 0 6-16,0 8-5 15,-3-5 1-15,-3 2 2 16,-3 3 1-16,-3-2-4 16,0-2 2-16,0 0-2 15,0-4 1-15,-6 0 1 16,-9 1-1-16,-3-1 0 16,-1 0 0-16,0-4-2 15,2-5 1-15,-5-2-1 16,2-3 0-16,-2 0-1 15,1-8 0-15,3 0 1 16,-3 0 0-16,6 0 1 0,2-11-1 16,4 3-1-16,2 0-2 15,6 5 3-15,1 3-5 16,0 0-2-16,0 0-2 16,1 0 7-16,15 0 1 15,4 9 2-15,3 4-1 16,1 6 3-16,3 3-1 15,-2 0 0-15,2 0 2 16,3-4-3-16,-5 0-2 16,2-3 2-16,-3 0 1 15,3-1-1-15,-7-2 2 16,0-2-3-16,-11-5 0 0,-3-5-1 16,-6 0-4-16,3 0-6 15,-3 0-3-15,0 0-27 16,0-12-202-16</inkml:trace>
  <inkml:trace contextRef="#ctx0" brushRef="#br0" timeOffset="50323.3626">15756 14703 109 0,'0'0'75'16,"0"0"-61"-16,0 0 29 16,0-1-1-16,0 1-17 15,0 0-13-15,4-3-5 16,4-5 7-16,2-2 5 15,7-1-7-15,-4-4 2 16,10-7-6-16,-1 0-3 16,5-11-3-16,-3 1 1 15,-3-2-2-15,-2 2 1 16,-9 1-1-16,-7 6-1 16,-3 3 0-16,0 1 2 0,0 8 4 15,-13-1-3-15,-6 6 3 16,-2 2 5-16,3 6-3 15,-8 0-8-15,3 0 1 16,-6 7 1-16,3 14-1 16,3 9-1-16,-2 6 1 15,4 4 0-15,0 6 4 16,4 1-5-16,7 0 3 16,7-3-1-16,3 1 0 15,0-1 1-15,9-3-3 16,12-2 0-16,1-8 0 15,7-4-2-15,0-8 1 16,3-4 1-16,1-11-3 0,3-4-4 16,-4 0-2-16,4-11-9 15,-3-11-28-15,-4-3-108 16</inkml:trace>
  <inkml:trace contextRef="#ctx0" brushRef="#br0" timeOffset="50683.8569">16269 14537 185 0,'-3'-3'102'0,"-4"3"-97"16,-5 0 34-16,-5 0-6 15,4 0-8-15,-6 12-10 16,-2 6-7-16,3 4 1 16,0 3-1-16,4 8-5 15,3-4 2-15,2 4-1 16,1 0 2-16,8 1-6 16,0-5 1-16,0-1-2 15,11 0 1-15,6-4-1 16,8-5-1-16,1 0-1 15,6-8 3-15,1-4-5 16,-2-6-1-16,3-1-3 16,-5-8-13-16,-1-11-39 0,-4-6-104 15</inkml:trace>
  <inkml:trace contextRef="#ctx0" brushRef="#br0" timeOffset="50923.3403">16402 14630 298 0,'0'0'0'15,"0"0"-3"-15,0 0 3 0,4 0 0 16,14 0 2 0,11 3 13-16,7-3 8 0,1 0-5 15,5-7 1-15,-4-8-7 16,0-1-8-16,-1-1-4 15,-10-5-3-15,-3 3-6 16,-10-6-19-16,-7 0-33 16,-7 2-89-16</inkml:trace>
  <inkml:trace contextRef="#ctx0" brushRef="#br0" timeOffset="51147.7729">16583 14325 281 0,'-12'21'8'0,"1"16"-3"15,-1 11 12 1,5 8 2-16,1 8 3 0,3 0-7 16,3-2-2-16,0-3 1 15,0 0 0-15,10-5-2 16,8-5-3-16,9-8 1 16,3-10-8-16,7-12 1 15,17-12-1-15,10-7-1 16,14 0-1-16,10-29-7 15,9-4-12-15,3-11-41 16</inkml:trace>
  <inkml:trace contextRef="#ctx0" brushRef="#br0" timeOffset="54545.0149">21505 11322 143 0,'3'-25'17'0,"-3"3"-15"16,0 0-2-16,0 5 1 15,0-2 2-15,0 7 12 16,-3 1 7-16,-4-1-3 0,0 3 6 16,1-3 6-1,-1 5-10-15,1-4-11 0,0-3-4 16,0 2-5-16,-2-3 0 15,-1 1 7-15,-1-4 4 16,-6-8 15-16,-3 4-6 16,-4-5-5-16,-9-1 2 15,-4-2-6-15,-7-2-8 16,-5 1 5-16,-7-4 1 16,-6-6 1-16,-5-3 1 15,-5 0-5-15,-5 0 0 16,-9-5-3-16,-11 5 0 0,-8-2-4 15,-9 2 0 1,-14 7 1-16,-3 6-2 0,-15 3 0 16,-15 6 0-16,-8 3 2 15,-21 8-1-15,-9 5 1 16,-7 6 2-16,-7 0-2 16,-4 0-2-16,-2 11 1 15,-8 7 0-15,4 7 3 16,1 4-3-16,2 8-1 15,1 7 1-15,4 11 0 16,0 0 1-16,8 6 1 16,8 3-2-16,10 1-2 15,10 0 2-15,3 1 3 16,10 7-1-16,4 2-2 16,12 4 5-16,13 6-2 0,10-1-3 15,15 7 0-15,8 5 2 16,5 6-2-16,11 12 2 15,5 6-4-15,8 4 2 16,12 2-2-16,4-4 1 16,9 3 1-16,10-1 0 15,6 1 0-15,6-3 3 16,6 2-2-16,5 7-2 16,5 1 2-16,6 2 0 15,5 0 1-15,0 3-2 16,19-1 1-16,9 3-1 15,11-4 0-15,10-2 1 0,10-6-1 16,12-1 0-16,8-1-1 16,5-7 0-16,5 2 1 15,7-5 0-15,8-2 0 16,2-3 0-16,12-12 1 16,8-9 0-16,10-12 2 15,10-7-3-15,7-15 0 16,6-6 0-16,16-14 0 15,4-13 2-15,13-8 2 16,11-14-2-16,6 0 1 16,-1-14-2-16,-4-18 0 15,1-15 0-15,5-16 2 16,5-11 3-16,-2-14-1 0,2-8-5 16,-13-10 0-16,-4-8 4 15,-7 0 1-15,-9-10-4 16,0 2 5-16,-5-6-2 15,-11-4-1-15,-2 0 3 16,-11-1-4-16,-5-7 1 16,-5-2 0-16,-7 3-1 15,-12-5-2-15,-18-5 0 16,-15 1-2-16,-19-9 2 16,-14-2-2-16,-18-1 1 15,-22-7 1-15,-17 0 0 16,-4 1 3-16,-30 1-1 15,-17 18 2-15,-11 4 2 0,-10 16 0 16,-10 8-4 0,-9 6 4-16,-15 9-6 0,-1 5 0 15,-5 8 0-15,-4 10-2 16,0 3 1-16,-5 6-1 16,0 5 2-16,-1 6-1 15,4 9 0-15,3 9 0 16,1 12 1-16,8 16-2 15,6 7-6-15,8 8-8 16,12 0-22-16,5 20-30 16,2 5-121-16</inkml:trace>
  <inkml:trace contextRef="#ctx0" brushRef="#br0" timeOffset="56696.2144">16580 10112 134 0,'-6'0'17'16,"0"0"-12"-16,-1 0 1 16,4 0 5-16,2 0 7 15,-1 0-5-15,1 0-3 16,1 0 7-16,0 0 10 16,0 0 3-16,0 0-8 15,0 0-8-15,0 0-1 0,0 0-5 16,0 0 0-1,0 0-2-15,0 10-4 0,-4 9 0 16,-1 18 8-16,1 13 2 16,-2 10-1-16,-3 16-3 15,-2 13 4-15,4 13-2 16,2 12-5-16,2 15 5 16,3 10-1-16,0 8-1 15,2 10-2-15,11 8-1 16,7 8 2-16,2 10 0 15,4 8-3-15,11 9-1 16,8-3 2-16,10-2-3 16,6-1 1-16,14 3 5 15,7-5-6-15,12 2 3 16,9 0-2-16,8-10 3 0,13-3-2 16,5-5-2-1,8 1 6-15,5-2-1 0,10-3-1 16,5 1-4-16,1-8 1 15,1-8 2-15,-5-2-5 16,-2-16 0-16,-4-6 5 16,-1-8-3-16,3-12-1 15,-1-14 3-15,-3-14-3 16,-7-11-1-16,-11-11 0 16,-12-9 0-16,-15-10 0 15,-15-8 0-15,-17-11-2 16,-16-6 2-16,-14-6 2 0,-10-4-2 15,-16-1-2 1,-4-5-1-16,-6-3-1 0,-2 0-2 16,-1 0-2-16,0 0-14 15,5 0-40-15,-1-20-97 16</inkml:trace>
  <inkml:trace contextRef="#ctx0" brushRef="#br0" timeOffset="57220.9918">20275 15697 308 0,'-6'0'88'0,"6"0"-88"16,0 0-11-16,9 12 11 16,17 13 4-16,3 9 3 15,13 9 1-15,4 2-3 0,8 5-2 16,2 2 7-1,3-1-2-15,-7 2 2 0,-1-2-4 16,-9-1-3-16,-9-5 2 16,-8-5-2-16,-7-3-1 15,-9-1 5-15,-6-5-4 16,-3-4 7-16,-3 3-1 16,-24 1 3-16,-14 4-4 15,-20 6-2-15,-19-3 2 16,-13 4-5-16,-7-8-2 15,-3-2 1-15,4-3-1 16,2-5-1-16,9-4-1 16,11 2-1-16,15-7 0 15,13 0-4-15,13-4-1 16,13-3-8-16,19 0-14 0,4-5-61 16,24-3-229-16</inkml:trace>
  <inkml:trace contextRef="#ctx0" brushRef="#br0" timeOffset="57880.955">22000 15910 339 0,'-2'-4'90'0,"-1"4"-90"16,2 12 1-16,1 39-1 15,0 11 10-15,0 20-1 0,1 9-3 16,5 1-2-16,1 2 0 16,0-5 3-16,-4-12-2 15,-2-4 0-15,4-7-2 16,-2-11-1-16,1-4-2 16,-1-6-4-16,0-5 4 15,-2-10-6-15,1-14-9 16,-1-7-14-16,1-9-84 15</inkml:trace>
  <inkml:trace contextRef="#ctx0" brushRef="#br0" timeOffset="58138.0556">22394 16467 352 0,'10'0'73'0,"5"0"-68"15,9 0-5-15,10 0 6 16,13 0 4-16,6-3 0 16,10-4-3-16,3-3-2 15,-1-1 2-15,-1 1-2 16,-2 0-1-16,-4 3-3 16,-3-1-2-16,-6 1 1 15,-10 5-7-15,-8 2-10 16,-9 0-8-16,-6 0-50 0,-6 0-159 15</inkml:trace>
  <inkml:trace contextRef="#ctx0" brushRef="#br0" timeOffset="59141.6445">24357 15929 185 0,'1'-20'87'16,"-1"-2"-72"-16,-9 5 8 15,-8-5 14-15,-4 11-5 16,0 0-6-16,-8 3-2 0,-3 8-13 16,-7 0 1-16,-3 3-4 15,-1 24 1-15,-5 9-1 16,0 12-4-16,-1 14 0 15,-1 11-1-15,8 1 0 16,10-4 1-16,13-6-3 16,16-3 0-16,3-5-1 15,27-3-1-15,17-7 0 16,12-7-1-16,11-13 2 16,6-8 2-16,10-14-2 15,3-4 2-15,-1-7-2 16,-6-19 0-16,-15-6 1 0,-18 2-1 15,-16 0 0-15,-18 8 0 16,-12 5 3-16,-2 4 5 16,-28 2-8-16,-13 11 0 15,-16 0 0-15,-15 31 2 16,-4 9-1-16,4 7 1 16,12 5 2-16,20-3-2 15,15-3 2-15,14-2-3 16,13 3-1-16,0 2 0 15,20 6-1-15,19-6 1 16,15-7 0-16,13-4 2 16,9-13 0-16,3-6 0 15,-3-9-2-15,-7-7 0 0,-6-3 0 16,-10 0 0 0,-9 0-6-16,-8 0 0 0,-8-11 1 15,-6-6-6-15,-7-6-8 16,-3-2-35-16,-8-3-66 15,-4 4-170-15</inkml:trace>
  <inkml:trace contextRef="#ctx0" brushRef="#br0" timeOffset="59487.6452">24963 16593 37 0,'4'0'30'0,"-4"-4"-15"15,0 2 40-15,0 2 4 16,0-5-1-16,0-3-32 0,0-2-26 16,-4-2-8-16,-5-2-33 15,-6-1-141-15</inkml:trace>
  <inkml:trace contextRef="#ctx0" brushRef="#br0" timeOffset="60520.7246">23323 11895 368 0,'0'0'2'16,"13"0"3"-16,14 11-5 15,33 11 3-15,37 8 2 16,-15-4-3-16,5-1-1 16,1 1 0-16,0-1 0 15,-2-3 0-15,-10-4 4 16,-8 1-5-16,-15-1-8 15,-18-7-13-15,-18 4-29 16</inkml:trace>
  <inkml:trace contextRef="#ctx0" brushRef="#br0" timeOffset="60747.4001">23239 12794 402 0,'-4'0'57'0,"4"3"-57"16,6-3-5-16,30 0 5 16,23 0 12-16,29-3-5 15,18-5-4-15,12-6-3 16,8 3 1-16,-4 0-1 16,0 0-1-16,2 0-5 15,0 3-6-15,-6-1-33 0,-12-3-170 16</inkml:trace>
  <inkml:trace contextRef="#ctx0" brushRef="#br0" timeOffset="61189.3534">27113 11048 368 0,'0'0'64'16,"3"10"-64"-16,7 26 0 15,1 16 0-15,2 14 11 16,2 7-2-16,0 7-7 0,1-1 0 15,5-9-2-15,0-5-1 16,3-9-2-16,-2-3-3 16,-8-7-6-16,-7-5-18 15,-7-2-76-15</inkml:trace>
  <inkml:trace contextRef="#ctx0" brushRef="#br0" timeOffset="61421.0814">26303 12328 113 0,'0'8'298'15,"12"-2"-298"-15,37-1 0 16,28 2 18-16,28-7-6 16,26 4 1-16,18-4-3 0,9 0-4 15,8 0-1 1,-8 0 5-16,-9 0-5 0,-13-4-4 15,-23 0-1-15,-26 1-10 16,-23-1-6-16,-30 4-22 16,-32 0-107-16</inkml:trace>
  <inkml:trace contextRef="#ctx0" brushRef="#br0" timeOffset="61797.6274">26865 12879 364 0,'24'15'7'16,"25"2"-7"-16,15 5 8 15,14-3 0-15,11 0-1 16,2 3 1-16,-1 0 0 16,-14 3-6-16,-24-3 3 15,-19 0-3-15,-20 5-2 16,-13 5 1-16,-22 19 5 15,-33 9 5-15,-24 2-8 16,-14 7 0-16,1-9 0 16,7-6 3-16,16-6 1 15,17-16 4-15,19-6-1 16,17-11-4-16,16-1-6 0,5 2-7 16,31-2 7-16,25-3 6 15,27-8-3-15,23-3 1 16,19 0-4-16,15-17-1 15,7 1 0-15,-5-2 0 16,-5-3-8-16,-19 3-25 16,-29-4-132-16</inkml:trace>
  <inkml:trace contextRef="#ctx0" brushRef="#br0" timeOffset="62937.5557">6527 11102 318 0,'-27'-3'63'16,"5"-2"-53"-16,13 2-7 15,9 3-3-15,0 41 0 16,0 17 2-16,0 23 1 0,0 18 1 15,0 16 1-15,0 16 0 16,0 16 3-16,0 15 0 16,0 13-3-16,6 9 5 15,7-3-2-15,5 1-3 16,3-2-2-16,-2 15 1 16,4 6 5-16,-1 9-7 15,-1-1 3-15,-6-14 0 16,4-12-2-16,-2-10 5 15,2-5-3-15,8-11 1 16,-2-2-3-16,2-7-2 16,2-8 0-16,-4-3 0 15,-1-11-1-15,-5-9 0 16,-4-7 0-16,-7-6 0 16,-4-2 0-16,-4-6 0 0,0-12 1 15,0-15-1-15,-9-14 0 16,3-14 1-16,0-9-2 15,3-6 1-15,-3-11-3 16,6-8-3-16,-4-7-6 16,1-4-5-16,-6-36-41 15,-9-29-338-15</inkml:trace>
  <inkml:trace contextRef="#ctx0" brushRef="#br0" timeOffset="64714.7031">6451 11214 326 0,'18'-9'0'0,"10"6"-1"15,5-4 1-15,9 2 5 16,16-3-1-16,8 2 0 16,11-6 4-16,5-1-5 15,9 1 3-15,3-3 0 16,9-2 1-16,9-2-3 16,0-3 1-16,9-8 1 15,1 1 4-15,5-5 0 16,13 6-6-16,2 1 8 0,9-1-6 15,1-1-2 1,-3 2-1-16,0 2 2 0,-1-2-1 16,-6 5 0-16,10 1 0 15,0 3 0-15,5 3-4 16,5-3 0-16,-5-1 0 16,-5 4 2-16,-1-3 2 15,-2 4 0-15,8 4-2 16,-2-2 1-16,9 5 4 15,0-5-3-15,-1 4-3 16,-1-3-1-16,-2 4 1 16,-2-4 2-16,5-3-1 15,5 2 0-15,7-1 1 0,-2 0-3 16,0 0-1 0,-6-2 1-16,-7 4 1 0,5 4-1 15,4-2 5-15,-2-1-5 16,7 7 0-16,1-9 0 15,1 6 0-15,-7-4 0 16,0-1 2-16,5 2-1 16,2 1 3-16,3 4 0 15,3-2-4-15,-4 2 2 16,-4 4-1-16,-4-3 1 16,2 3 0-16,-1-5-1 15,5 2 0-15,8-1-1 16,-2-4 0-16,1-3 0 15,-1 0 2-15,3-2 1 0,3 0 1 16,4 2 0-16,6-2-4 16,-10 1 0-16,3 2 1 15,2-2 3-15,0 2 0 16,4-2-3-16,6 5-1 16,-8 3 0-16,1-3 0 15,-2 3 0-15,3 4 0 16,2-1 3-16,11 1-2 15,-2 0-1-15,6-2-1 16,-4 1 1-16,6-2 0 16,7 3 2-16,3-3-1 15,3 3-1-15,-5 0 0 16,0 0 1-16,3 0 2 0,6 0 0 16,8 0-2-16,-3-2-1 15,1-4 0-15,-1 2 1 16,3 3 2-16,2 0-2 15,0-4-1-15,-6 5 0 16,-2 0 0-16,2 0 1 16,0 0 1-16,2 0-2 15,-13 0 0-15,1 6 0 16,-2 2 0-16,-1-3 4 16,2-2-3-16,-4 1-1 15,-3-2-1-15,2 3 1 16,-2-1 0-16,2 0 2 0,2-1-2 15,-9 0-2-15,-5-2 2 16,0 2 1-16,-6 0-1 16,3-3 1-16,-2 4-1 15,-13-3-1-15,-10 3 1 16,-16-1 0-16,-8 4 0 16,-9-4 2-16,-14 3-2 15,-10-3 0-15,-14-1-1 16,-11 2 1-16,-13 0 0 15,-14 5 1-15,-12 0-1 16,-14-2 0-16,-12 2 0 16,-10 1-2-16,-11-1 1 15,-5-2 0-15,-2-1-1 16,-5 5-1-16,-1 4 3 0,0 8 3 16,0 11 2-16,0 8-1 15,-5 17-3-15,-3 6 0 16,-1 12 0-16,3 5 0 15,3 2 0-15,-1 11-1 16,2 5 0-16,2 7 0 16,0 5 0-16,0 7 0 15,0 1 1-15,0 5-1 16,3 10 0-16,6 1 0 16,-2 10 0-16,1 2 1 15,1-4 0-15,0 2 0 0,1-2-1 16,2-5 0-16,0 4 3 15,2 4-3-15,-1-1 0 16,0 5 1-16,2 0 0 16,0-1-1-16,0-2 1 15,2 0 0-15,0-6 1 16,2 4-2-16,3-3 1 16,2-5-1-16,-1 2 1 15,3-7 0-15,-1-5-1 16,1-11 2-16,-3-14-2 15,-2-15 0-15,-3-10 0 16,-3-12 0-16,-3-12 0 16,-6-16-4-16,0-14 1 15,-4-11-4-15,-2-6-6 16,0-7-14-16,-11 0-14 0,-19-20-81 16</inkml:trace>
  <inkml:trace contextRef="#ctx0" brushRef="#br0" timeOffset="67339.5476">7286 17137 221 0,'-4'3'28'15,"4"-3"-24"-15,0 4 8 16,0-4 3-16,0 0-7 16,0 3-5-16,0-3 0 15,7 4 6-15,4-1 7 16,8 1 4-16,1 4 4 0,5-5-7 15,5-2-1-15,4 2-1 16,5 0-3-16,7-3-1 16,9 0 0-16,2 0-4 15,4 0-1-15,0 0-1 16,8 0-1-16,1 0-1 16,9 0 2-16,2-7-4 15,4 4-1-15,0-6 1 16,-3 6-1-16,3 0 0 15,0 3 0-15,3 0 1 16,0 0 0-16,0 7-1 16,2 8 0-16,5-4 1 0,8 0 2 15,10-4 0-15,14 1-1 16,6-6 2 0,10-2-1-16,2 0-2 0,6 0 2 15,-2 0-3-15,3 0 4 16,5 0-2-16,11 0 3 15,4 0-2-15,7 0-1 16,0 0-2-16,3 0 0 16,-6 1 1-16,9 3 1 15,6-1 1-15,3 1-2 16,3 3-1-16,-1-5 0 16,-1 4 1-16,-1-2 0 15,7 3 0-15,-3 4 2 16,7-3-3-16,-1 2-2 15,-5 0 2-15,-5 2 0 0,4-3 3 16,-4 4-1-16,9-1 0 16,0 1-1-16,-7 6 1 15,-1-3-1-15,2 4 0 16,1-4 2-16,7 2-1 16,2-5 0-16,2 0-1 15,-5-7 1-15,0 6-1 16,4-5 1-16,2 1 2 15,2-1-3-15,-4 0-1 16,-7 1 1-16,-3-2 0 16,0 4-1-16,3 3 3 15,0 2-3-15,-6-1 0 16,-3-2 0-16,-10 3 0 0,-7 2 1 16,1-6-1-16,-2 5 6 15,2-6-6-15,-4 2 0 16,-3-2 1-16,-4-1-1 15,-3-2 4-15,4 3-4 16,-4-3 3-16,5-4-2 16,1 5 0-16,-9-4-2 15,4-3 2-15,-13 5-2 16,-3-1 2-16,5 1-1 16,-1 0 2-16,1 2-2 15,1 1 3-15,-5-5-3 16,-4 5 0-16,-1-4 0 0,-3 3 0 15,0-2 1 1,11-3 0-16,1 2 1 0,8-5-1 16,0 0-1-16,-1 0-1 15,-1-4 1-15,-5-3 1 16,4 0 1-16,4-2-1 16,2-1-1-16,7 0 0 15,-4-1 0-15,-1 1 0 16,-2 4 0-16,-3-5 0 15,1 5 0-15,-2-2 1 16,1 0 1-16,-2 0-2 16,-4-1-2-16,-2 1 2 15,-3 1 0-15,-4 2 0 0,4-2 2 16,0 3-2 0,0-2 1-16,7 1-1 0,-7-2-1 15,-2 0 1-15,-3-1 0 16,-7-3-2-16,-6 5 2 15,1 1 2-15,-2-2-2 16,-1 4 1-16,-2 2-1 16,-2-5-1-16,-4 1 1 15,0-4 0-15,-6 4 0 16,-3-6 0-16,-9 0-2 16,-7 3 4-16,-7-2-2 15,-6-2 0-15,-4 2 1 16,-9-2-1-16,-8 2-1 15,-10 1 1-15,-10 3 0 0,-5-1 0 16,-4 0 0-16,-6 2 0 16,-5 2-2-16,-8 3 4 15,-6-2-2-15,-3 2 0 16,-4 0 0-16,1-1 2 16,-1 1 0-16,2 0-2 15,0 0-1-15,6-1 0 16,8-3 0-16,8 1 1 15,6 0-1-15,5 1 1 16,1-1 0-16,2 3 0 16,6-4 0-16,4 1 0 15,5-4 1-15,7-1-1 16,2-3 0-16,-1 3 0 0,0-3 0 16,-7 2 2-16,-6 2-1 15,-4-5-1-15,1 2 0 16,-4 1 0-16,1-1 0 15,-3 1 1-15,-4 2-2 16,-6-1 1-16,-3 5 0 16,-11 0-2-16,-3-1 2 15,-5 1 0-15,-6 2 0 16,-1-2 2-16,-1 3-2 16,0 0 2-16,3-6-2 15,0 1 4-15,3-12-4 16,3-5 0-16,-2-2 0 0,2-8-2 15,-2-5 2-15,0-11 0 16,-4-10 0-16,-2-2 0 16,2-5 2-16,-1 3-1 15,-1-1 0-15,1 1 0 16,-1-9-1-16,-1-3-2 16,0-3 2-16,0-6 4 15,0-2-4-15,-7-10 0 16,-8-1-1-16,0-7 1 15,-6-4-3-15,-1-6 3 16,-4-1 0-16,-5 1-3 16,-5 6 2-16,2 12 0 0,0 3-1 15,2 3-5-15,1-4-11 16,1 0-37-16,3-9-55 16</inkml:trace>
  <inkml:trace contextRef="#ctx0" brushRef="#br0" timeOffset="71406.8223">1608 6578 268 0,'0'0'4'16,"0"0"-4"-16,0 0 0 16,0 0 3-16,0 0 4 15,16 2 2-15,7 1 9 16,11-1 1-16,5 2-1 15,4-1 4-15,6-3-5 16,8 0-5-16,4-4-2 16,11-10 1-16,7-4 0 15,3-2-5-15,0-2 2 16,0 3-6-16,-7 1 5 16,-8 3-7-16,-9 3 0 15,-9 2-2-15,-10 4 2 0,-9 0-1 16,-5 1-2-16,-10 4-3 15,-3 1-14-15,-9 0-23 16,-3 1-130-16</inkml:trace>
  <inkml:trace contextRef="#ctx0" brushRef="#br0" timeOffset="72592.8524">1823 7114 335 0,'-3'3'68'0,"3"-2"-68"0,0-1-14 16,9 3 14-16,19-3 7 16,17 0 0-16,16 0 0 15,14 0 0-15,8 0-1 16,2 0 5-16,-7 0-4 15,-2-2 0-15,-15 2-7 16,-10 0 1-16,-15 4 0 16,-14 9-1-16,-6 5-1 15,-14 10 1-15,-2 16 1 16,-27 19 4-16,-25 17-1 16,-17 9-3-16,-19 13 2 0,-9-2-3 15,-6-4 1 1,5-8 1-16,14-15 2 0,16-19-1 15,23-19 2-15,15-13 4 16,21-13-9-16,6-8-3 16,3-1-3-16,3 3-8 15,22 0 9-15,11-3 5 16,15 0 3-16,10 0-1 16,15-16 2-16,5-6-2 15,10-2 6-15,3-5-5 16,1 2 3-16,-5-4 3 15,-2-1 0-15,-9 2-5 16,-12 3 2-16,-10 5-3 16,-14 7 1-16,-7 4-1 0,-15 4-3 15,-12 4-1-15,-5 3 1 16,-4 0 2-16,0 0 0 16,0 0-1-16,0 0 3 15,0 0-3-15,0 0 0 16,0 0 0-16,0 0 1 15,0 0-2-15,0-1 1 16,0 1 1-16,0 0 0 16,3 0-1-16,-3 0 0 15,0 0 0-15,0 0 1 16,0 0-1-16,0 0 1 0,0 0 1 16,0 0-1-1,0 0 1-15,0 0-3 0,0 0 2 16,0 0-2-16,0 0 0 15,0 0 0-15,0 0 0 16,0 0 0-16,0 0 0 16,0 0 0-16,0-2 0 15,0 2 0-15,0 0 0 16,0 0 0-16,0 0 0 16,0 0 0-16,0 0 0 15,0 0 0-15,0 0 0 16,0 0 0-16,0 0 0 15,0 0 0-15,0-2 0 16,0 2 0-16,0 0 0 0,0 0 1 16,0 0-2-16,0 0 1 15,0 0 0-15,0 0 0 16,0-1 0-16,0 1 0 16,0 0 0-16,0 0 0 15,0 0 0-15,0 0 0 16,0 0 0-16,0 0 0 15,0 0 0-15,0 0 0 16,0 0 0-16,0 0-2 16,0 0 1-16,0 0 0 15,0 0 0-15,0 0 1 16,0 0 0-16,0 0 0 16,0 0-1-16,0 0-2 0,0 0-1 15,0 0 0 1,0 0 0-16,0 0 3 0,0 0-2 15,0 0 0-15,0 0 0 16,0 0-1-16,0 0 1 16,0 0-4-16,0 0-4 15,0 0 1-15,-7 0-12 16,-2 0-33-16,-2 0-17 16,-2 0-62-16</inkml:trace>
  <inkml:trace contextRef="#ctx0" brushRef="#br0" timeOffset="73553.4629">1666 8728 183 0,'-12'-1'140'15,"9"1"-131"-15,-1 0 8 16,-2 0 26-16,0 0-13 16,-3 0-7-16,-3 0-13 15,0 0 1-15,-3 8 1 16,-6 7-5-16,-4 5-4 15,1 9 0-15,-3 6-3 0,-1 9 1 16,4 10-1 0,0-2 0-16,5-3 0 0,5-3-1 15,8-5 1-15,6-6 0 16,0-7 0-16,3-3-3 16,12-6 1-16,9-2 0 15,1-1-1-15,5-6-2 16,6-6 2-16,3-4-4 15,7 0 6-15,2-7-6 16,1-11-4-16,-1-8-14 16,-5-7-53-16,-12-2-197 15</inkml:trace>
  <inkml:trace contextRef="#ctx0" brushRef="#br0" timeOffset="74046.421">2027 8820 257 0,'-3'0'51'0,"3"1"-27"16,-3-1 25-16,3 0-8 15,0 2-22-15,0-1-5 16,0-1-6-16,-3 9-1 0,-1 10-2 16,-5 11-5-16,1 11 0 15,1-2-1-15,1-5 1 16,6-4-1-16,0-5-3 16,6-3 4-16,6-8-4 15,4-2-2-15,4-5 0 16,2-7 1-16,8 0 5 15,3-11 2-15,1-19-2 16,5-9 7-16,-5-10-1 16,-7 5-6-16,-6 0 1 15,-15 11-1-15,-6 4 9 16,0 4-5-16,-6 6-2 16,-18 8 3-16,-6 3 2 0,-4 5-5 15,-5 3 0 1,3 0-2-16,3 0-3 0,8 11-5 15,12-6-2-15,10-2-9 16,3-3-37-16,10 0-74 16,14 0-54-16</inkml:trace>
  <inkml:trace contextRef="#ctx0" brushRef="#br0" timeOffset="75082.625">2579 8652 191 0,'-6'0'25'0,"2"0"-1"15,4 0 34 1,0 0-12-16,0 0-14 0,0 0-7 15,0 0-6-15,0 0 1 16,0 0-12-16,0 0-3 16,0 0-5-16,0 3 0 15,0 19-1-15,7 7 1 16,8 12 5-16,0-2-4 16,0-1 3-16,0-6-4 15,-3 1 3-15,0-7-3 16,-2-3 0-16,-1-6 2 15,-3-5-3-15,-3-6 2 0,-1-2-2 16,-2-4 2 0,0 0 0-16,0 0 4 0,0 0 3 15,0-3 0-15,0-19 3 16,-3-15-3-16,-11-11-7 16,1-8-1-16,1 3 0 15,4 7 0-15,5 8-5 16,3 4 5-16,0 11 0 15,0 4 0-15,0 2 0 16,0 9-3-16,2 0-1 16,2-2-5-16,1 3 1 15,4-1-8-15,1 1-13 16,-1 7-34-16,3 0-115 0</inkml:trace>
  <inkml:trace contextRef="#ctx0" brushRef="#br0" timeOffset="75457.2949">2867 8522 9 0,'11'30'79'0,"8"-1"-34"15,-1 7 0-15,3 2 15 16,0-6-24-16,-2 1-5 15,-1-4-10-15,-3-8-8 16,-3-4 0-16,-6-3-8 0,-3-10-2 16,-3-1 0-16,0-3-1 15,0 0 6-15,0 0 15 16,0-3 8-16,0-22 18 16,-9-13-37-16,-2-8-7 15,0-7-5-15,0 3 2 16,8 5-2-16,0 9 0 15,3 11 1-15,0 5 0 16,0 2-1-16,0 6-5 16,6 1 0-16,6 1-7 15,3 2-17-15,7 6-7 16,-2 2-54-16,5 0-154 16</inkml:trace>
  <inkml:trace contextRef="#ctx0" brushRef="#br0" timeOffset="75817.8296">3278 8518 93 0,'13'0'128'16,"5"0"-65"-16,3 0-17 15,1-7-1-15,0-14-23 16,-5 2-3-16,-1-4-10 15,-8 1-5-15,-8 2 4 0,0 1 2 16,-2 1-3-16,-17 5 2 16,-1 7-3-16,-5 6-2 15,0 0 0-15,-2 3 2 16,-3 22-3-16,6 8-2 16,0 8-1-16,8 0 1 15,5-1 0-15,7-3-1 16,4 0-1-16,0-5 0 15,9-6 1-15,9 1-6 16,7-7 2-16,5-4-4 16,9-13-3-16,4-3-11 15,2-13-15-15,1-24-92 16</inkml:trace>
  <inkml:trace contextRef="#ctx0" brushRef="#br0" timeOffset="76072.8424">3713 8203 294 0,'-4'0'92'16,"-8"7"-86"-16,-6 19 7 15,0 13 4-15,0 7-10 16,0-2-1-16,8-3 0 16,7-9-4-16,3 0-1 15,0-5 0-15,0-3-1 16,10-5 0-16,2-5 0 15,4-6-4-15,1-5 0 16,2-3 1-16,4 0 1 0,5-10-1 16,2-8-5-16,0-7-8 15,-2-5-20-15,-4 6-131 16</inkml:trace>
  <inkml:trace contextRef="#ctx0" brushRef="#br0" timeOffset="76297.5848">3868 8309 303 0,'0'0'14'0,"0"0"-13"16,0 0-1-16,3 0 6 16,17-4 1-16,5-3 3 0,8-4 4 15,0-1 3 1,5-3-6-16,4-6-1 0,0-4-7 15,1-2-3-15,-4-1-7 16,-12 0-10-16,-6 1-29 16,-14 2-236-16</inkml:trace>
  <inkml:trace contextRef="#ctx0" brushRef="#br0" timeOffset="76531.4173">4076 7942 317 0,'-3'11'29'0,"3"11"-25"0,-2 12-4 16,2 10 18 0,0 10-7-16,0 2 1 0,12 0-4 15,6-10 4-15,6-2-1 16,6-10-4-16,1-5 1 16,5-7-4-16,0-10 3 15,7-10-7-15,-3-2 0 16,5-21-2-16,1-26-6 15,1-12-20-15,0-15-51 16,-11-7-164-16</inkml:trace>
  <inkml:trace contextRef="#ctx0" brushRef="#br0" timeOffset="77182.9238">4015 6581 150 0,'-11'-4'263'0,"8"1"-249"16,3 3-12-16,0 6 0 16,0 32 2-16,15 22 4 15,6 18 7-15,4 14-3 16,2 0-5-16,6-7-1 15,6-4 0-15,0-12-6 16,-1-15 3-16,-2-9-3 0,-3-12 0 16,-2-14-1-16,-4-11 0 15,-6-8-4-15,-3-10 4 16,1-34 1-16,-2-24 17 16,-1-20-14-16,-4-15-2 15,-9-6-2-15,-3 9-5 16,0 19 6-16,0 22 7 15,0 26-3-15,-3 12 1 16,0 18-2-16,3 3 1 16,0 3-4-16,0 29-19 15,9 20 19-15,12 14 11 16,9 8-10-16,7-5-1 16,9-7 0-16,7-10 0 0,2-13 1 15,-3-13 0 1,-1-17-1-16,-2-9 0 0,0-15 4 15,-4-26-2-15,-3-22 0 16,-2-10 4-16,-12-10-2 16,-8-2 2-16,-13-7-4 15,-7-3-2-15,0 3 0 16,-10 15 0-16,-10 10 6 16,-2 17-2-16,-2 11 0 15,5 8-2-15,1 7-2 16,3 11 0-16,3 2-2 15,6 7-3-15,3 3-3 16,3 1-5-16,0 0-14 16,0 0-22-16,0 9-29 0,6 2-149 15</inkml:trace>
  <inkml:trace contextRef="#ctx0" brushRef="#br0" timeOffset="77656.2082">5205 5763 370 0,'-3'0'18'16,"3"0"1"-16,0 0 9 15,0 0-15-15,0 0-12 16,0 0 0-16,12 2-1 16,3 7 4-16,3-1 0 15,0 1-3-15,-3 0-1 16,1-2 0-16,-2 1-6 15,-4 2-3-15,-1 3-22 16,-9 4-55-16</inkml:trace>
  <inkml:trace contextRef="#ctx0" brushRef="#br0" timeOffset="77887.9189">5314 6188 64 0,'6'17'77'0,"0"2"9"16,3 1-11-16,1 4-30 15,1-1-9-15,-2 1-9 16,4-1-3-16,-4-2-13 16,3-1-8-16,-3-1-2 15,-3-5-1-15,-3 2-8 16,0-4-7-16,0-2-12 15,3-7-82-15</inkml:trace>
  <inkml:trace contextRef="#ctx0" brushRef="#br0" timeOffset="78271.5247">6141 6211 260 0,'0'0'101'0,"0"0"-92"16,10 0-9-16,8 0 26 15,9 0-12-15,10-2 8 16,6-9-6-16,2 1-6 16,3 0 5-16,-2-3-8 15,-1 2 0-15,-8 1-7 16,-7 4-6-16,-11 5-13 15,-11 1-22-15,-8 6-86 16</inkml:trace>
  <inkml:trace contextRef="#ctx0" brushRef="#br0" timeOffset="78465.8275">6169 6529 322 0,'0'0'0'0,"7"0"0"15,10 0 30-15,11 0 1 16,11-7-3-16,7-12-3 16,2-3-7-16,7-3-13 15,0-1-2-15,2-3-3 16,7 1-9-16,5-3-22 16,-2-1-93-16</inkml:trace>
  <inkml:trace contextRef="#ctx0" brushRef="#br0" timeOffset="78757.7698">7422 5223 198 0,'0'0'122'0,"0"1"-115"16,3 20-7-16,12 9 19 16,-3 8 18-16,3 6-4 15,3 1-15-15,-2 3 6 16,4 0-13-16,-1 4-4 16,-1 1-7-16,0-3-1 15,-9 2-9-15,-9-3-7 16,0-3-22-16,-20-2-332 15</inkml:trace>
  <inkml:trace contextRef="#ctx0" brushRef="#br0" timeOffset="79027.1681">7221 6221 350 0,'0'0'11'0,"0"0"-3"15,16 0 36-15,11 0-5 16,18-10-14-16,13-6-1 16,11-7-9-16,5 3 3 15,1 2-10-15,-4 3-2 16,-5 1-4-16,-2 2 0 16,-1-3 0-16,-5 1-2 15,-3 2 1-15,-4 1-1 16,-12 2-10-16,-9 3-6 15,-14 6-17-15,-10 0-55 16,-6 0-279-16</inkml:trace>
  <inkml:trace contextRef="#ctx0" brushRef="#br0" timeOffset="79493.4744">7607 6460 328 0,'0'8'9'16,"0"-3"0"-16,3 4-6 16,8 2 19-16,11-1-1 15,5-1-2-15,4 1-3 16,2 0-7-16,0 2-4 16,-2 3 1-16,-4 3-3 0,0 0 0 15,-5 1-1-15,-10-5-2 16,-4 7 0-16,-8 2 2 15,0 7-2-15,-14 7 1 16,-14 4 1-16,-11 5-2 16,-7-2 0-16,4-3 2 15,6-12-2-15,8-7 5 16,13-4-5-16,12-8 0 16,0-5-1-16,3 2-1 15,0-2 2-15,6 1 0 16,12-2 0-16,7-4 9 15,5 0 4-15,6 0 3 0,4-10-6 16,6-6-6 0,7-5 3-16,2 0-4 0,6-2 1 15,-3 2-4-15,5 5 0 16,-2 0-1-16,-9 4-3 16,-1 4 1-16,-11 0-19 15,-10 8-1-15,-18 0-101 16</inkml:trace>
  <inkml:trace contextRef="#ctx0" brushRef="#br0" timeOffset="80196.6351">2727 10976 310 0,'-34'0'40'16,"11"0"-37"-16,20 0 8 15,3 0 19-15,0 0-7 16,0-3-23-16,17-4 0 16,20-14 13-16,26-9 0 15,28-15 0-15,19-9-4 16,11-8 2-16,1 3-6 15,-7 3-1-15,-6 10-4 0,-21 9 0 16,-19 11-5 0,-25 10 0-16,-21 10-13 0,-16 6-21 15,-11 25-56-15,-35 26-192 16</inkml:trace>
  <inkml:trace contextRef="#ctx0" brushRef="#br0" timeOffset="80611.7953">2882 11406 275 0,'27'0'15'15,"21"-17"-15"-15,10-9 29 16,12-5-8-16,15-4 0 16,3-2-4-16,0 4-1 15,-9 8-1-15,-16 9-6 0,-14 10-4 16,-16 6-5-16,-14 0 0 15,-13 17-4-15,-6 25 4 16,-19 20 12-16,-23 21 0 16,-21 18-8-16,-14 4-1 15,-4-5-3-15,1-5 3 16,8-7-3-16,17-18 6 16,16-19-3-16,15-18-1 15,18-22 0-15,6-7-2 16,0-4-17-16,26 0 12 15,17-7 5-15,15-22 6 16,14-15 13-16,11-9-7 0,8-5-4 16,0 4 0-16,-3 5-5 15,-13 5-3-15,-8 4-2 16,-10 7 2-16,-8 4-9 16,-15 7-13-16,-4 14-36 15,-21 6-163-15</inkml:trace>
  <inkml:trace contextRef="#ctx0" brushRef="#br0" timeOffset="81217.544">2515 12754 198 0,'-3'0'111'0,"3"0"-111"16,0 0 0-16,0 0 16 16,0 0 4-16,0 0-16 15,0 0 0-15,0 0 4 16,0 0 2-16,0 0 0 0,0 0-6 16,0 0 4-1,0 0 1-15,0 0-2 0,0 0 5 16,0 0-4-16,0 0-7 15,0 0 0-15,0 0-1 16,0 0 0-16,0 0 0 16,0 0-5-16,0 0-3 15,0 0-14-15,0 0-4 16,0 0-6-16,0 4-29 16,0-1-128-16</inkml:trace>
  <inkml:trace contextRef="#ctx0" brushRef="#br0" timeOffset="81885.1759">2515 12754 169 0,'45'-73'136'16,"-45"73"-124"-16,0 0 5 16,0 0 19-16,0 8-19 0,9 14-13 15,7 13 2 1,2 9 7-16,3 4-4 0,3 0-2 15,4-1-3-15,-4-6 3 16,3-5-1-16,-3-13-5 16,-2-2 0-16,-1-8 1 15,-3-7-1-15,-3-3 0 16,-3-3-1-16,1-3 0 16,-4-25 1-16,-3-18 15 15,-1-11-7-15,-5-10-7 16,0 1-2-16,0 15 0 15,-2 13 0-15,-2 13 4 16,1 17-4-16,1 5 4 16,2 3-4-16,0 0-2 0,0 8-5 15,8 14 1-15,14 10 6 16,8 8 7-16,1-5-6 16,-1-7-1-16,-3-10 1 15,-3-2-1-15,-2-10 1 16,-1-6 2-16,-4 0-3 15,-1-3 2-15,-1-22-1 16,4-15 6-16,-4-13 7 16,-3-1-10-16,-6-6-1 15,-6 2 0-15,0 0 1 16,-9 7-4-16,-4 2 0 16,1 13-4-16,-2 11-3 0,7 9 2 15,1 8-8-15,3 5-17 16,3 3-55-16,0 0-127 15</inkml:trace>
  <inkml:trace contextRef="#ctx0" brushRef="#br0" timeOffset="82305.5116">3336 12361 118 0,'0'0'98'16,"0"0"-49"-16,3 0-20 0,-3 0 2 16,0 0-9-16,0 0-8 15,0 0 1-15,0 0-8 16,0 0 1-16,0 0-2 16,0 0 5-16,0 0-2 15,4 0-1-15,-4 0-4 16,0 0-4-16,0 0 1 15,6 14-1-15,3 10 1 16,3 7 3-16,3 6 1 16,4 7 0-16,-1 0 2 15,0 3-5-15,3-2-1 16,0-3 1-16,-2-6-2 0,-1-3 2 16,-3-8-2-16,-3-9 0 15,-6-6 0-15,0-7 0 16,-6-3-3-16,0 0 3 15,0 0-1-15,0 0 1 16,-12-18-7-16,-10-11-71 16,-1-15-55-16,-5-7-46 15</inkml:trace>
  <inkml:trace contextRef="#ctx0" brushRef="#br0" timeOffset="82673.5194">3316 12236 195 0,'0'-3'96'0,"0"3"-96"16,3 0 0-16,14 0 15 16,5 0 3-16,5 0-9 15,3 0 4-15,-2 7-4 16,-1 1-1-16,-6 6 0 16,-2-2 0-16,-5 1-4 15,-4 3 5-15,-4 4 0 16,-6 2 6-16,0 5-2 15,0 6-1-15,-9 4-6 16,-3-8-1-16,5-4-2 16,2-10 0-16,2 0-3 15,3-8 0-15,0 1 0 16,0 3 0-16,8-3-2 16,8 2 2-16,2-3 2 0,6-2-2 15,6-1 1-15,-2-1-1 16,5-3 1-16,3 0-1 15,-5 0-6-15,2-3 0 16,-3-12-11-16,-5-7-23 16,-4-8-96-16</inkml:trace>
  <inkml:trace contextRef="#ctx0" brushRef="#br0" timeOffset="82979.3">3882 12246 354 0,'0'0'24'15,"0"0"-11"-15,0 13-3 16,0 18-8-16,0 4 0 0,1 4 5 16,7-5 0-16,2-8-5 15,2-7-1-15,0-6 2 16,3-4-1-16,-3-9 0 16,1 0 4-16,-1 0-4 15,3-19 4-15,-3-15 11 16,2-1-7-16,-7-6-2 15,-7 4 1-15,0 8-5 16,-7 11 0-16,-10 6 2 16,-5 9-2-16,-8 3 1 15,5 0-5-15,-5 0-1 16,7 15-4-16,4-5-7 0,8-2-14 16,7-4-31-1,4-4-95-15</inkml:trace>
  <inkml:trace contextRef="#ctx0" brushRef="#br0" timeOffset="83189.7627">4186 12024 62 0,'0'36'110'0,"-9"4"-49"15,2 8 8-15,-2-2-21 16,4-3-18-16,4-6-14 15,1-8-10-15,0-7-6 0,0-7 0 16,3-10-8-16,-2-5-3 16,-1 0-13-16,0-20-52 15,0-15-138-15</inkml:trace>
  <inkml:trace contextRef="#ctx0" brushRef="#br0" timeOffset="83458.8955">4177 12038 107 0,'6'8'50'0,"3"17"2"16,6 4-3-16,-3 2-16 16,7-3-5-16,1-3-17 15,-1-6 1-15,5-7-2 16,-6-6 1-16,3-6 6 16,-6 0 2-16,1 0-1 0,-1-22 0 15,0-11 10-15,-6-7-16 16,1-4-4-16,-7-3-6 15,-3-1 0-15,0 4 0 16,0 7-2-16,-3 8-4 16,-7 6 2-16,1 10-6 15,6 4-7-15,0 6-18 16,3 3-42-16,0 0-100 16</inkml:trace>
  <inkml:trace contextRef="#ctx0" brushRef="#br0" timeOffset="83843.5548">4719 11587 94 0,'0'0'85'15,"0"0"-7"-15,3 0-7 16,-3 0-19-16,0 0-12 16,0 0-12-16,0 0-11 15,0 4-6-15,0 18-6 16,-6 11-2-16,-5 7-3 0,-2 3 1 16,7-2 1-16,0 3 1 15,6-7-3-15,0 4 0 16,0-5 0-16,15-2 0 15,4-5-1-15,2-7 1 16,4-11-2-16,1-4 0 16,-2-7-2-16,1-1 4 15,2-27-5-15,-5-12-2 16,-2-8-13-16,-7-1-57 16,-7 3-190-16</inkml:trace>
  <inkml:trace contextRef="#ctx0" brushRef="#br0" timeOffset="84127.077">4777 11807 204 0,'0'0'23'0,"9"0"-23"16,12 0 41-16,4-15-11 16,8-7-5-16,0-3-6 15,-5 6-8-15,-1 8-4 16,-9 4 1-16,-5 7-3 15,-5 0 0-15,-2 0 2 16,0 11 1-16,-2 15 8 16,2 4 0-16,-3 5-7 15,0 2-3-15,3-2-2 16,0-3-3-16,3 0-1 0,-3-9-2 16,3-5-3-16,0-11-12 15,1-7-7-15,-1-10-25 16,-1-27-245-16</inkml:trace>
  <inkml:trace contextRef="#ctx0" brushRef="#br0" timeOffset="84705.3039">4989 10548 315 0,'0'4'37'0,"0"25"-34"15,6 19 10-15,3 11 3 16,7 13 4-16,5 2-4 16,-3-12-5-16,7-7-4 15,-1-11 0-15,-2-10-5 16,-2-12 3-16,-1-11-5 15,-5-11 0-15,-1 0 3 16,-1-14-1-16,-1-26 6 16,-1-17-4-16,-1-12 2 15,-6-9-6-15,-3-2-1 16,0 14 0-16,0 14 2 0,0 24 0 16,0 18-1-16,-3 8 6 15,3 2-6-15,0 15 0 16,3 29 0-16,13 19 5 15,4 7 1-15,5-5 0 16,5-8-3-16,3-13 1 16,6-12-2-16,-1-10-2 15,1-11 3-15,-3-11 1 16,-3-3-1-16,-2-32 8 16,-1-20-4-16,0-15 2 15,-5-13-2-15,-7-5-5 16,-9 6 0-16,-6 6-2 15,-3 6 0-15,0 11 0 0,-9 9 0 16,0 13 0 0,-3 10-2-16,3 10-6 0,2 5-4 15,-2 5-14-15,6 3-37 16,-2-4-171-16</inkml:trace>
  <inkml:trace contextRef="#ctx0" brushRef="#br0" timeOffset="84953.4019">5647 9626 291 0,'0'0'22'0,"0"0"13"15,0 0 13-15,0 0-19 16,7 0-23-16,2 0-6 16,0 0 1-16,6 0-1 15,0 0-3-15,-2 6-18 16,1 7-33-16</inkml:trace>
  <inkml:trace contextRef="#ctx0" brushRef="#br0" timeOffset="85147.9819">5869 10009 134 0,'12'19'43'16,"3"-5"13"-16,0 3-6 16,-3-1-5-16,1 3-21 15,-1-1-13-15,0-4-10 16,-6 1-1-16,0-1-5 15,-3 0-19-15,-3-5-56 16</inkml:trace>
  <inkml:trace contextRef="#ctx0" brushRef="#br0" timeOffset="85409.4053">6455 9932 348 0,'6'0'20'16,"2"0"-18"-16,11 0 45 16,4-5-20-16,12-6-4 15,7-3-3-15,3-4-7 16,4 2-6-16,-4 2-7 15,-8 3-4-15,-11 4-14 0,-10 7-33 16,-16 0-264 0</inkml:trace>
  <inkml:trace contextRef="#ctx0" brushRef="#br0" timeOffset="85605.902">6563 10199 132 0,'0'0'206'15,"0"0"-204"-15,9 0 25 16,18-14 19-16,7-8-15 16,15-4-11-16,3 1-9 15,-1 3-5-15,0 0-2 0,-8 3-4 16,0 1-6-16,-7 4-13 16,3-2-39-16,0-6-339 15</inkml:trace>
  <inkml:trace contextRef="#ctx0" brushRef="#br0" timeOffset="86003.831">7813 8599 396 0,'-3'0'38'0,"-1"0"-38"15,4 0-7-15,0 22 7 16,7 12 10-16,5 12 6 0,4 3-10 16,-2 3-6-16,-2 2 0 15,1 5-2-15,-10 3-12 16,-3-4-41-16</inkml:trace>
  <inkml:trace contextRef="#ctx0" brushRef="#br0" timeOffset="86249.3639">7485 9480 323 0,'22'-3'1'15,"8"-8"59"-15,6-7-6 0,12-4-24 16,4-5-8 0,9 1-1-16,8-2-1 0,2-3-2 15,4 3-9-15,2 2-1 16,-2 4-8-16,-6 0-2 16,-11 6-7-16,-6 10-11 15,-19 6-19-15,-11 0-39 16,-16 15-131-16</inkml:trace>
  <inkml:trace contextRef="#ctx0" brushRef="#br0" timeOffset="86639.2966">7932 9711 258 0,'-10'19'27'0,"7"3"-23"15,3-4 10-15,0-3 1 16,3 1 0-16,15-3 1 15,7 2 5-15,5-4-4 16,1 0 3-16,2 0-8 16,-3 0-4-16,-2 3-3 15,-5-1-3-15,-7-1 0 16,-7 3-2-16,-4 7 1 16,-5 4-1-16,0 4 3 15,-8 2 0-15,-7-1 2 16,-1 1-1-16,-2-7-1 15,9-5 1-15,3-6-1 16,3-4-3-16,3-5 0 0,0 1-3 16,3-1 3-16,16-1 0 15,7-1 5-15,7-3 4 16,10-7-5-16,9-12 0 16,9-6-4-16,0-4-3 15,5-5-5-15,-5 5-5 16,-3-1-3-16,-8 4-40 15,-16 4-233-15</inkml:trace>
  <inkml:trace contextRef="#ctx0" brushRef="#br0" timeOffset="87376.4143">1281 11376 160 0,'-33'-6'0'0,"-2"-10"-16"0,-1 0 5 16,3 4 11-16,5 6 12 15,8 2 13-15,5 4 21 16,5 0 2-16,4 0-25 15,0 0 15-15,3 0-4 16,3 0-16-16,0 18-16 16,0 26 0-16,3 25 1 15,12 15 7-15,3 13-7 16,10 12 0-16,5 17 2 16,7 13 1-16,5 14-1 15,1 13-2-15,5 0 3 16,-2 1 1-16,2-9-2 15,0-4 1-15,2-9 0 16,1-11 2-16,7-9-5 0,0-10-1 16,-1-9-2-16,-2-15 0 15,-10-7-2-15,-6-13 1 16,-5-14 0-16,-4-16-2 16,-8-11-5-16,-8-14-2 15,-5-10-14-15,-2-6-29 16,-10-36-175-16</inkml:trace>
  <inkml:trace contextRef="#ctx0" brushRef="#br0" timeOffset="89466.9761">1171 12075 264 0,'-6'-10'76'0,"0"-6"-69"15,-3-6 9-15,3-8 9 16,-3-17-4-16,0-4-1 15,-4-8-2-15,-4-6-5 16,-1-2 4-16,-4 0-3 0,-5-4 4 16,-4-7-3-16,-2-3-3 15,-4-7-5-15,-4-8-1 16,-5-3-2-16,-3-3 1 16,0-2-1-16,2-2 6 15,4 0 4-15,4 2-6 16,0 3-3-16,1 5 2 15,2 0 1-15,3-3-5 16,0-11 1-16,-4-11-4 16,4-15-7-16,-1-4 5 15,-5-6 2-15,5 11 6 0,-5 7-2 16,5 6-3 0,-1 0 5-16,1 1-6 0,4-3-2 15,3-8-3-15,2-2 3 16,10-12 0-16,6-3-1 15,6-2 3-15,-4 2-4 16,7 4 4-16,0 10 0 16,0 5 0-16,0 6 5 15,0 6-5-15,0 5-1 16,0-2 0-16,0 5-3 16,0 3 2-16,0 10 2 15,0 11-3-15,0 7 3 16,0 5 0-16,0 8-3 15,0 6 3-15,0 6 0 16,0 9-3-16,0 2 1 0,0 1-1 16,0 2 0-16,9-3-3 15,13 4 4-15,14 1-2 16,4 5 1-16,0 2-1 16,1 4 2-16,-1 1 1 15,6 0 1-15,5-1-3 16,7-4 3-16,9-3 1 15,8-2-1-15,0-9-5 16,2-3 4-16,5 1 1 16,5-4 0-16,1 7 0 15,1 3-3-15,2 0 3 16,5 2 1-16,1-2 1 0,4 0-1 16,8 2 1-16,9-3-2 15,7-5 3-15,11-8-3 16,4-2 1-16,9-11 1 15,5-5-2-15,4-2 0 16,8-3 1-16,10-1-1 16,3 3 3-16,6 7-3 15,-3 3-1-15,-2 2-2 16,-8 3 3-16,-5 4 1 16,-1 7 0-16,-5 4 0 15,9 4 0-15,6-3-1 16,-6-2 0-16,3-1 0 15,-10 3 0-15,-5 6 1 16,-3 8-1-16,-7 4 0 0,4 5 0 16,-9 6-1-16,-7 2-2 15,-6 2 3-15,-8 1 0 16,-7 0 0-16,-2-4 0 16,4-2 2-16,11-3-1 15,0-4 0-15,5-2-1 16,3-1-1-16,-5 2 0 15,-4 0 0-15,-11 6 0 16,-8 5 1-16,-8 3 0 16,-6 2 0-16,-6-1-1 15,0 3 2-15,0-3-1 16,-12 2 0-16,-6 1 0 16,-16 6-3-16,-14 1 1 0,-10 0-2 15,-9 10-3-15,-2 9 1 16,-1 6 2-16,-6 6 3 15,0 12 1-15,0 8 0 16,-3 13 2-16,3 12 0 16,4 10-1-16,5 9 1 15,7 16-2-15,5 7 0 16,6 8 0-16,3 9 2 16,1 5 0-16,5 4 0 15,7 3 2-15,3 3-4 16,8-3 1-16,1 7 2 15,2 4-2-15,-1 10 1 16,1 10-2-16,1-3 2 0,6 8 1 16,-6-10-1-16,-1 3-1 15,-5-1-1-15,-4 2 1 16,1 2-1-16,-3-2 0 16,-3-7 0-16,2 1 1 15,-6-5-1-15,-2-1 0 16,0-7 0-16,-4 3-3 15,0-3 3-15,-5-8 5 16,-6-6-5-16,-4-8 0 16,-8-15 3-16,-2-6-2 15,-4-6-1-15,-7-7 0 16,-1-2 1-16,-5-12-1 0,0-12 0 16,-3-9 2-16,0-5-2 15,0-7 0-15,-6-3 1 16,-8-5-1-16,-5-6 2 15,-5-5-1-15,-3-3 0 16,-7 3 1-16,-8-1 0 16,-3 6 0-16,-10 1-1 15,-9 5-1-15,-9 5 3 16,-8 4-3-16,-13 2 2 16,-7 8-2-16,-11 5 0 15,-9 5 0-15,-6 6 1 16,-4 1-1-16,3-2 0 15,-5-1-1-15,-7 5-2 0,-2 3 3 16,-9 5 0 0,-7 1 0-16,-6-1 1 0,0-2-1 15,-5 1-1-15,1 0 1 16,-7 7 0-16,-4 8 0 16,-6-1 0-16,-3 4 4 15,6-1-4-15,-3-5-3 16,9 2 2-16,-3 0 0 15,-3 1 1-15,-6 3 1 16,0 0 2-16,3-3-6 16,6 9 6-16,7-5-6 15,4 0 2-15,8-2 1 0,5-6 1 16,3-3-1 0,9-6 1-16,7-2-2 0,9-10 2 15,12-6-1-15,9-10 0 16,12-7-2-16,6-8 2 15,12-7 2-15,9-6-2 16,7-11 0-16,11 0 2 16,7-8-4-16,11-2 1 15,11-9-1-15,4-3-7 16,4-2-16-16,9-3-48 16,-1-4-67-16</inkml:trace>
  <inkml:trace contextRef="#ctx0" brushRef="#br0" timeOffset="109214.4465">27787 3296 105 0,'-15'-11'28'0,"-3"-3"-20"16,2 1 11-16,-2 2 3 15,6 0 3-15,0 0-4 16,5 6 9-16,2 1 2 16,3 3 6-16,1 0-9 15,1 1-10-15,0 0-15 0,0 0-1 16,0 0-2-16,0 0-1 15,-3 6-4-15,-2 16 4 16,-2 11 3-16,-2 10-2 16,-1 17 2-16,-7 15 1 15,1 13 1-15,-6 12-4 16,1 7 4-16,1 6-3 16,1 8-2-16,3 13 1 15,1 6-1-15,-2 13 2 16,-1 3-2-16,0-1 2 15,2-7-2-15,1-6 1 16,3-10 0-16,3-3-1 0,2 6 0 16,1-2 2-16,1 2 3 15,4 0-1-15,1-9 3 16,0-5-6-16,0-5 4 16,1-7-5-16,7-7 3 15,-2-10-3-15,1-4 0 16,-1-7 0-16,0-4 0 15,2-11 0-15,0-12 0 16,-2-20-2-16,-1-14 0 16,-4-11-2-16,-1-9-1 15,0 0 1-15,0-37 3 16,8-23-14-16,7-24-33 16,10-21-48-16</inkml:trace>
  <inkml:trace contextRef="#ctx0" brushRef="#br0" timeOffset="110213.122">27893 2761 288 0,'19'-7'0'0,"7"7"-1"16,14 0 1-16,24 9 3 15,12 4-2-15,17 6 2 16,10-2 4-16,9 2-5 16,11-1 3-16,10-3 3 15,13-1-1-15,8-2-3 16,10-2 4-16,14-2 1 0,7 1-3 16,0 4-3-1,-9 4-1-15,-14 4-2 0,-14 4 0 16,-13-1 2-16,-6-2 1 15,-4 0 0-15,-1-1-3 16,-6-2 1-16,-4 0-1 16,-13 0 0-16,-14 4 0 15,-12 4 0-15,-13 6-1 16,-16 4 1-16,-8 12-2 16,-7 9 2-16,-3 12 2 15,-3 13 4-15,1 7-4 16,-1 6-1-16,-1 6 3 15,-3 0-1-15,-2 6 1 16,-5 13-3-16,-6 7 3 0,-6 8 1 16,-2 12-2-16,0 0 1 15,-13 6 0-15,-2 8 3 16,-3 0-2-16,1-2 1 16,0 5-1-16,0-7-3 15,1-2 0-15,2-2 6 16,-2-8-4-16,4-6 0 15,-1-9 2-15,2-9-4 16,2-5 0-16,-1 1-1 16,2-8 0-16,-1-12 0 15,-4-10-1-15,-1-21 2 16,-3-10-2-16,-7-11-2 16,-12-4 2-16,-21-8 3 0,-20-4-3 15,-24-9 0-15,-24-9 1 16,-21-12 2-16,-12 0 3 15,-17-3 1-15,-5-16-6 16,-10-1 8-16,-7-1-2 16,-8 3 0-16,-1 0-3 15,4 7 1-15,-1 2-5 16,2 6-1-16,-3 3-2 16,-5 0 1-16,10 0 2 15,16 0-2-15,13 0 2 16,23 0 0-16,9 0-2 15,9-2-2-15,15-10 4 0,20-2 0 16,23-2 1 0,22 2 1-16,21 3-2 0,14 4 0 15,10 3-6-15,4 1-14 16,0-1-57-16,13-11-196 16</inkml:trace>
  <inkml:trace contextRef="#ctx0" brushRef="#br0" timeOffset="127149.3009">28111 3209 26 0,'23'-20'9'0,"10"-1"-9"0,3 1-10 16,3 4 8-16,1 0-4 15,-14 4 6-15,-2 3 9 16,-5 1 2-16,-4 1-3 15,-4 6-8-15,-3 0-25 16</inkml:trace>
  <inkml:trace contextRef="#ctx0" brushRef="#br0" timeOffset="128874.3854">31365 7282 89 0,'-2'-11'38'0,"2"8"0"15,0 3-1-15,0 0 8 16,0 0 0-16,0-1-7 16,0 1 2-16,0 0-5 15,-1 0-5-15,1 0-10 16,-2 0 3-16,2 0-4 0,0 0-2 16,0 0 4-16,0 0-6 15,0 0-3-15,-1 0-1 16,1 0 1-16,-2 0-5 15,1 0 1-15,1 0 0 16,0 0-6-16,-2 0 0 16,2 0-2-16,0 0-2 15,0 0 2-15,0 0-3 16,0 0 3-16,0 0 0 16,0 0-5-16,-1 7 0 15,-2 15-3-15,-2 15 8 16,-2 3 1-16,-5 11 0 15,0-2 2-15,-1 2-1 16,2-3-2-16,2-5 0 0,2-2 0 16,1-5-1-16,1-3 1 15,4-7-1-15,-1-3 1 16,2-6-3-16,0-8-4 16,0-6-2-16,0 0-5 15,0-3-12-15,0 0-26 16,0-17-54-16</inkml:trace>
  <inkml:trace contextRef="#ctx0" brushRef="#br0" timeOffset="129248.9758">31439 7509 124 0,'0'10'34'16,"-1"13"13"-16,-5 8 2 15,-1 3 0-15,2 0-17 16,2 3-6-16,3-5-10 16,0-1-2-16,6-9 0 15,9-3-1-15,3-6-2 16,4-6-6-16,6-7 8 16,5 0-2-16,5-10 10 15,0-15-17-15,-7-4 4 16,-8-5-4-16,-7 0-3 15,-11 0 1-15,-5-1-2 0,0 6 0 16,-19-1 4 0,-10 9-3-16,-2 5 1 0,0 2 5 15,2 10-6-15,7-3 1 16,4 7-2-16,7 0 0 16,5 0-4-16,5 0-12 15,1 4-14-15,0 7-31 16,19 3-142-16</inkml:trace>
  <inkml:trace contextRef="#ctx0" brushRef="#br0" timeOffset="129625.2754">31977 7607 126 0,'-10'17'65'0,"0"4"-11"15,-3 5-27-15,7 4 0 16,1 3-15-16,5-2 1 16,0 0-9-16,5-2 3 15,11-7 2-15,2-3-4 16,3-5 1-16,1-9 14 16,1-5-6-16,2 0 5 15,2-12 3-15,1-8 4 16,-1-8-13-16,-6-5-4 0,-5-1-1 15,-8-1-5 1,-8 6 1-16,0 2 6 0,-2 1-8 16,-14 4 7-16,-4 5-2 15,-2 1-3-15,2 5 0 16,0 4-4-16,1 2-3 16,3 2-6-16,3 3-1 15,1 0-7-15,3 0-19 16,0 3-59-16</inkml:trace>
  <inkml:trace contextRef="#ctx0" brushRef="#br0" timeOffset="131852.5837">27348 6258 86 0,'-12'10'10'16,"4"2"11"-16,2-4 0 15,4-5 4-15,2-1 4 16,0-2-3-16,0 0-3 16,0 0 1-16,0 1-8 15,0 10-2-15,6-3 4 16,7 4 3-16,4 0 2 15,7 0 1-15,4-1-1 0,5 5 0 16,6-2-3 0,8 1-2-16,7 0 2 0,3-1-6 15,8-2 3-15,-1-2-3 16,4 0-5-16,3-4 2 16,10 0-4-16,10-2-2 15,9 2 2-15,6-4-7 16,6 1 3-16,5 1-3 15,6-1 6-15,4 3 2 16,-2 3-7-16,-3 2 2 16,-1 4 2-16,5 0-3 15,2 2 0-15,5-2 0 0,4-1 2 16,-3 2-3-16,-3-2 0 16,-9 1-1-16,-11-1 0 15,-8 3 0-15,-9 0 0 16,-4 0 2-16,-2 0-2 15,1 0 1-15,1 2-1 16,-4-1 0-16,-4-1 0 16,-9-2-1-16,-4-1 1 15,-9-1-1-15,-8-4 1 16,-10-1 0-16,-5-3-2 16,2 2 2-16,0-5 0 15,-2 0-1-15,-3-2 1 16,-4 0-1-16,-5 0-1 15,-2 0 2-15,-5 0-1 16,4 0 1-16,0 0 0 0,0 0 0 16,-2 0 0-16,-5 0-1 15,-7 0-3-15,-7-2-1 16,-1-4-1-16,0-8-11 16,-15-6-67-16,-21-8-140 15</inkml:trace>
  <inkml:trace contextRef="#ctx0" brushRef="#br0" timeOffset="132505.8053">28412 4216 284 0,'-34'-19'33'0,"14"19"-16"16,1 0 4-16,-1 0 5 15,-3 24-8-15,-3 11-9 16,3 11-1-16,6 7-4 16,10 4 2-16,7-3-2 15,13 1-2-15,20-4 4 0,12-9 1 16,8-6-3 0,12-16 5-16,5-14-3 0,7-6 0 15,4-18 4-15,-7-15 1 16,-8-5-6-16,-12-4 4 15,-18-2-3-15,-14-2 5 16,-13-5 0-16,-9-1-1 16,-2 2-3-16,-24 4-6 15,-15 11 4-15,-14 8-5 16,-15 14-2-16,-12 12 0 16,-1 1-6-16,11 12-1 15,14 17-13-15,19 10-15 16,18 7-43-16,13-2-118 15</inkml:trace>
  <inkml:trace contextRef="#ctx0" brushRef="#br0" timeOffset="132886.7707">28567 4805 159 0,'-41'25'30'0,"-3"7"-3"15,-3 3 27-15,-1 3 1 16,0 4-12-16,9 1-14 16,11-4-10-16,13 1-13 15,11-4 1-15,4-1-6 16,8 0-1-16,17-9 5 0,6-8-4 16,7-7 6-16,6-11 0 15,5 0 7-15,7-20-8 16,6-15 8-16,-5-6-10 15,-7-3 3-15,-15 1-2 16,-16 2 4-16,-15 3 2 16,-4 5 4-16,-10 0-7 15,-19 3 1-15,-12 5 3 16,-9 5-10-16,-8 6-2 16,-1 6-2-16,7 3-5 15,16 5-6-15,17 0-13 16,15 0-14-16,4 0-71 0,20 1-243 15</inkml:trace>
  <inkml:trace contextRef="#ctx0" brushRef="#br0" timeOffset="133517.7568">29388 4635 136 0,'-11'-6'148'15,"1"2"-114"-15,-3 4 23 16,-3 0-7-16,-4 0-23 15,-7 11-10-15,-4 18-6 0,-5 14-4 16,0 11 1-16,3 3-7 16,6 2 3-16,9-4-3 15,9-4 1-15,9-7-2 16,0-7 0-16,2-5 0 16,17-9 0-16,7-4 0 15,11-8 6-15,6-11 0 16,15 0 2-16,13-25 3 15,7-14-4-15,3-8-2 16,-8-5-2-16,-12-4 1 16,-17-1-4-16,-14 6 4 15,-13 2 1-15,-14 6 4 16,-3 4-4-16,-23 5-5 0,-15 5 2 16,-14 9-2-16,-9 10-5 15,-9 10-2-15,-5 0-13 16,4 19-9-16,11 5-40 15,12-2-251-15</inkml:trace>
  <inkml:trace contextRef="#ctx0" brushRef="#br0" timeOffset="134905.764">27965 6647 211 0,'-8'-8'50'0,"5"8"14"15,3 0-3-15,0-2-18 0,0 2-19 16,0 0-14-16,0 0-8 16,0 0-1-16,1 0-1 15,15 0 2-15,6 9 3 16,3 4-5-16,-5-1 5 15,1 0-5-15,-7 3 1 16,-3-4-1-16,-2 0 0 16,-6-2 0-16,-3 1 0 15,0 2 0-15,-5 9 4 16,-23 9 5-16,-9 5-2 16,-7-1-5-16,1-5 0 15,12-5-1-15,7-9 0 16,9-3 1-16,4-2-4 15,3-3 4-15,3-3-4 16,4 2-1-16,1-1-4 0,0 5 2 16,0-1 3-16,4 2 1 15,9-2 1-15,4-2 2 16,5-4 1-16,8-3-2 16,8 0 3-16,8 0-3 15,3-8-1-15,5-4-2 16,-1-1-6-16,-2-3-6 15,-5 3-24-15,-4-2-64 16,-9 0-76-16</inkml:trace>
  <inkml:trace contextRef="#ctx0" brushRef="#br0" timeOffset="135287.8175">28446 6864 185 0,'0'0'103'15,"0"0"-71"-15,0 0 20 16,0 0-11-16,0 0-15 15,0 0-17-15,0 0-8 16,0 9 0-16,0 11-1 16,0 5 7-16,0 3-2 15,0-4-2-15,2-4 0 16,7-3-3-16,3-3 1 16,4-2-1-16,6-6 4 15,4 1-1-15,10-7 1 16,6 0 1-16,3-17-4 15,-1-7 2-15,-5-4 0 0,-8-1 0 16,-10-1-3-16,-10 5 4 16,-8 2-3-16,-3-2 2 15,-3 4 3-15,-17 2 0 16,-8 1 2-16,-7 7 3 16,-5 6-4-16,-3 5-5 15,1 0-2-15,6 0-2 16,7 0-1-16,9 5-7 15,2 3 0-15,5 6-12 16,1-1-43-16,4 0-113 16</inkml:trace>
  <inkml:trace contextRef="#ctx0" brushRef="#br0" timeOffset="142917.4756">25604 3877 146 0,'18'-17'91'0,"-9"3"-70"16,-7 6 30-16,-2 8 1 15,0 0-13-15,0 0-19 16,0 0-10-16,0 0-4 16,0 10-6-16,0 15 0 15,-2 14 11-15,-5 4-3 16,-1 1-1-16,-2-3-6 16,4-4 1-16,0-5 0 15,3-2 1-15,1-4-3 16,1 0-3-16,1-5 2 0,0-2-3 15,0 0-8-15,-6-4-9 16,-6-5-47-16,-6-5-163 16</inkml:trace>
  <inkml:trace contextRef="#ctx0" brushRef="#br0" timeOffset="143547.2047">24964 4289 264 0,'0'0'64'0,"0"0"-57"15,0 0-3-15,3 0 2 16,18 0-5-16,18 5 2 15,12 7 9-15,13 1-1 16,10-3 3-16,6 4 5 16,5-5-7-16,9 0 2 15,4-2 8-15,5-4-9 16,0-2-2-16,-5 1-1 16,-4-1-1-16,-1-1-3 0,-10 0 2 15,-9 0-5-15,-15 0-3 16,-16 0-1-16,-13-1-1 15,-13 1 0-15,-11 0-9 16,-6 0-5-16,0 0-12 16,-21 0-71-16</inkml:trace>
  <inkml:trace contextRef="#ctx0" brushRef="#br0" timeOffset="143967.1002">25373 4720 159 0,'0'11'3'15,"12"5"8"-15,16 2 31 16,10 4 18-16,11-1-23 16,7 6-8-16,3-2 9 15,-3 1-5-15,-11-3-13 16,-12 0-6-16,-12 2-12 15,-15 2-1-15,-6 6 2 16,-30 7-3-16,-33 8 2 16,-20 4 2-16,-8-1-4 15,0-6-4-15,10-7 3 16,10-7 2-16,11-11-1 0,15-7 1 16,15-1 2-16,18-10 1 15,7 0-4-15,5 0-6 16,0-1-3-16,13 1 9 15,15-2 0-15,13 0 15 16,9 0-8-16,1 0 1 16,6 0-5-16,1 0-2 15,5 0-1-15,7 0 0 16,3 0-4-16,-8 8-13 16,-10 10-59-16</inkml:trace>
  <inkml:trace contextRef="#ctx0" brushRef="#br0" timeOffset="145077.1274">27225 6412 281 0,'0'-17'35'0,"-2"1"4"16,-13 8 3-16,3 4-10 16,-4 3-7-16,-8 1-4 15,-9 0-10-15,-10 1-4 0,-7 18 1 16,-3 6 2-16,-2 3-4 16,5 1 0-16,12-4-1 15,11-4-5-15,15-3-2 16,10-3 0-16,2 1-9 15,0 1 5-15,23-1 3 16,5 5 3-16,8-6 1 16,1 2 2-16,-1-5 2 15,-3 5-4-15,-8-5 2 16,-6 0-3-16,-9-2-1 16,-9 1 1-16,-1 1 1 15,-3 9 3-15,-22 3 10 0,-10 5-3 16,-4-4-4-1,2-4-5-15,12-9 1 0,10-6-3 16,11-4-2-16,4-2-2 16,0 0-3-16,0 0-2 15,0 6-10-15,7 2 15 16,11 0 4-16,3 3 0 16,-3-1 1-16,-2 2-1 15,-7 2 1-15,-3 0 0 16,-6 1 0-16,0 7 5 15,-1 0 1-15,-15 0-1 16,2 0-2-16,3-3-1 16,4-4-3-16,5-2-4 15,2 0 2-15,0 0-2 16,6-1 2-16,5 2 2 0,1 2-1 16,4 1 1-16,2 2 0 15,-2-2 0-15,-2 0 0 16,-4-2-1-16,-2-3 2 15,-2-1-1-15,-3-2 0 16,1 0-2-16,-3-5-3 16,1-3 0-16,-1 4-2 15,-1-5-21-15,2 0-56 16,-2-1-156-16</inkml:trace>
  <inkml:trace contextRef="#ctx0" brushRef="#br0" timeOffset="145840.6741">25280 6386 151 0,'0'0'73'0,"0"0"-5"16,0 0-20-16,0 0-10 15,0 0-7-15,-1 0-10 16,-1 0-5-16,1 0-3 16,1 0-7-16,-2 0 3 15,-1 0-8-15,-1 0 2 16,0 7-1-16,-4 1-1 15,1 3 2-15,2-1 2 16,-2-4-2-16,4-1 1 16,0-1-2-16,0 1 1 15,1 2-1-15,-2 0 3 16,-1 5-5-16,1 6 3 0,-2 2-1 16,0 4 1-16,2-2-1 15,1 0 1-15,-1-4-2 16,3-4 1-16,1-2-2 15,0-2 0-15,0-2-2 16,0-5 0-16,0 4-1 16,0-4 2-16,0-2-3 15,0-1-4-15,0 4-3 16,-3-2-2-16,-7 1-22 16,-10-1-115-16</inkml:trace>
  <inkml:trace contextRef="#ctx0" brushRef="#br0" timeOffset="146163.1801">24618 6883 205 0,'0'0'2'15,"13"0"12"-15,17 0 30 16,14 0-4-16,9 2-15 15,10-2 2-15,7 1 0 16,6-1 1-16,6 0-2 16,6 0-4-16,2 0 2 15,-5 0-10-15,-13-3-1 16,-14 1-11-16,-18 2 1 0,-9 0-3 16,-7 0 0-16,-6 0 0 15,-6 0-2-15,-6 0-3 16,-4 0-1-16,-2 0-1 15,0 0-2-15,-9 0-5 16,-17 0-63-16,-13 8-104 16</inkml:trace>
  <inkml:trace contextRef="#ctx0" brushRef="#br0" timeOffset="146928.7534">25008 7114 107 0,'-4'0'118'0,"4"3"-115"16,0 1 4-16,4 3 12 15,13 4 8-15,3 3 0 16,7-2 0-16,-2 1-7 16,-1-1 1-16,-6-1-12 15,-3 4-3-15,-6-7-1 16,-5-2-2-16,-4 5-1 15,0-3 2-15,0 6 4 16,-15 6 11-16,-13 3-10 16,-7 0 0-16,-3-1-7 15,4 0-1-15,4-7 0 16,9-6-1-16,7-2 1 0,8-7-1 16,5 3-1-16,1-3-4 15,0 0-5-15,4 0 6 16,19 0 4-16,8 0 4 15,6-7 1-15,5-2-1 16,1-2-3-16,1 0-1 16,0-2 1-16,1-2-1 15,-2 0-2-15,-4-4 0 16,0 1-3-16,-5-4 1 16,1-4-2-16,-5 1 4 15,-2-1 2-15,-9 8 0 16,-4 3 1-16,-6 8 1 0,-6 3 1 15,-2 4 6-15,-1 0-3 16,0 0 2-16,0 0-6 16,0 0 1-16,0 0-3 15,0 0-1-15,0 0-3 16,0 8 4-16,0 1 4 16,0-1-3-16,0-3 0 15,0-2 0-15,0-3 1 16,0 0-2-16,0 0 1 15,0 0-1-15,0 0 2 16,0 0 2-16,0 0 2 16,0 0-5-16,0 0 2 0,0 0 0 15,0 0-3-15,0 0 0 16,0 0 0 0,0 0-1-16,0 0-1 0,0 0-1 15,0 0-1-15,0 0 2 16,0 0-4-16,0 0 4 15,0 0-5-15,0 0-3 16,0 0-3-16,0 0-27 16,0 0-54-16,0 0-103 15</inkml:trace>
  <inkml:trace contextRef="#ctx0" brushRef="#br0" timeOffset="151107.8367">22765 3765 172 0,'5'-11'59'16,"-4"4"-28"-16,-1 3 11 15,0 4 2-15,0 0 0 0,0 0-18 16,0 0-8-16,0 0-9 16,0 0-4-16,0 4-3 15,0 15 0-15,0 7 7 16,0 8-2-16,0 2-1 15,-6 2-2-15,-1-1 1 16,1-6-4-16,3-2-1 16,-3-3 0-16,3-6 0 15,0-3-1-15,1 1-3 16,-1-2 3-16,-1-1-6 16,-4-1-10-16,-3-3-29 15,-3-4-72-15</inkml:trace>
  <inkml:trace contextRef="#ctx0" brushRef="#br0" timeOffset="151504.7295">21792 4096 160 0,'0'7'13'0,"17"4"-4"16,16 0 14-16,14 0 22 0,16 0 2 15,15-4-9-15,16 0-3 16,10-3-6-16,7-4-8 16,-1 2-1-16,1-2-7 15,-3 0-1-15,-2 0 1 16,-5 0-8-16,-5 0 2 15,-5 0 1-15,-8 3-3 16,-11 4-3-16,-15-4 2 16,-17 1-4-16,-15-1 0 15,-8-3-1-15,-8 2 0 16,-5 0-1-16,-2-2 0 16,-2 0-2-16,0 0-2 15,0 0-1-15,0 0-5 0,-6 0-22 16,-20-2-166-1</inkml:trace>
  <inkml:trace contextRef="#ctx0" brushRef="#br0" timeOffset="152036.9881">21680 4537 238 0,'0'-1'33'0,"0"1"-24"16,10 0-9-16,13 0 17 16,9 4-3-16,4 9 2 15,-4 2-5-15,0 4 4 16,-9 3 0-16,-8 4-3 16,-10 4-4-16,-5 8 0 15,-10 4 5-15,-25 4-4 16,-10 3-1-16,-5-3-3 0,2-2 3 15,5-7-8-15,8-8 1 16,12-8 0-16,6-6-1 16,11-8 0-16,2-4 0 15,4 0-3-15,0 0-8 16,7 3 4-16,16-3 7 16,9-1 5-16,8 0-3 15,7-2 2-15,10 0-3 16,-1 0 1-16,7-4-2 15,-2-5-7-15,-4-3-8 16,-4-1-19-16,-8-3-100 16</inkml:trace>
  <inkml:trace contextRef="#ctx0" brushRef="#br0" timeOffset="152269.3226">22546 4699 270 0,'0'0'47'16,"0"0"-37"-16,-11 10 12 15,-10 9-6-15,-7 6-4 16,-3 4-2-16,-4-3-1 16,0 1-4-16,-1-4-1 15,-3-1-4-15,0-3-1 0,-1-5-16 16,3-5-16-1,1-7-19-15,12-2-93 0</inkml:trace>
  <inkml:trace contextRef="#ctx0" brushRef="#br0" timeOffset="152487.3892">22122 4720 170 0,'10'0'11'0,"2"1"16"16,6 16 19-16,3 7-13 15,3 3-5-15,3 7-9 16,3 0 1-16,1 0-4 0,7 1 2 16,-6-4-3-1,1-4-2-15,-1-4-13 0,-4 0 0 16,-3-7-5-16,-3-3-10 16,-3-4-8-16,-5-5-35 15,-2-4-218-15</inkml:trace>
  <inkml:trace contextRef="#ctx0" brushRef="#br0" timeOffset="153011.3782">22983 4578 194 0,'-4'-4'93'0,"-3"-2"-60"16,3 1 8-16,-1 3-5 15,-2-1-6-15,0 3-3 16,-1 0-4-16,-4 0-10 16,-6 7-7-16,1 18-6 0,-3 8 1 15,4 5-1 1,8 0 0-16,5-3-1 0,3-4-4 16,2-2 4-16,14-10 0 15,10-6 0-15,2-8 1 16,9-5 2-16,9-7 3 15,6-20-1-15,-4-5 0 16,-9 0-4-16,-12 1 0 16,-12 2 0-16,-11 3 2 15,-4 0 1-15,-4 6 0 16,-23 4-3-16,-7 6 0 16,-11 5 0-16,0 5-4 15,1 0 0-15,6 5-2 0,8 10-11 16,12 2-53-16,7-3-187 15</inkml:trace>
  <inkml:trace contextRef="#ctx0" brushRef="#br0" timeOffset="153430.9798">22916 4849 243 0,'-25'16'48'0,"3"1"-45"15,2 3 20-15,-1-1 9 16,4 3-5-16,3 2-9 16,4-2-9-16,7 0-3 15,3 0-4-15,0-1 3 0,13-1-3 16,6-4 0-16,8-1-1 16,4-6 1-16,2-4 0 15,4-5-1-15,2 0 0 16,-3-5 1-16,-2-10 0 15,-8-7-1-15,-7-5-1 16,-7-3 0-16,-7-1 2 16,-5-1-1-16,0 5 0 15,-14 3-1-15,-11 5 8 16,-7 6-5-16,-4 4 0 16,-1 4-1-16,0 5-1 15,2 0 0-15,5 0 0 16,8 0-1-16,6 8 0 0,7-1 0 15,3 2-3-15,4 0-5 16,2-2-1-16,0-1-7 16,18-3-2-16,12-3-66 15</inkml:trace>
  <inkml:trace contextRef="#ctx0" brushRef="#br0" timeOffset="153783.2737">23342 4875 171 0,'-1'2'69'0,"-12"14"-32"0,-2 2 11 15,-2 3-12-15,7 1-11 16,4-2-14-16,6 2-4 16,0-3 2-16,0 2-2 15,13-3-4-15,8-5 1 16,3-3 1-16,7-8 2 15,5-2 4-15,6-5-2 16,6-21-1-16,-5-2 0 16,-7-1-3-16,-11 0-2 15,-10 4 4-15,-14-1-2 16,-1 5 3-16,-6 1 1 16,-17 1 0-16,-6 5-2 15,-2 4-6-15,-2 2-1 0,0 8-1 16,5 0-5-1,1 0-12-15,3 0-5 0,8 0-35 16,3 10-112-16</inkml:trace>
  <inkml:trace contextRef="#ctx0" brushRef="#br0" timeOffset="156272.7388">20453 3711 171 0,'-12'-8'107'16,"1"0"-62"-16,10 8-20 16,1 0-3-16,0 0-3 15,0 0-7-15,0 0-12 16,0 7-4-16,7 13 4 15,11 9 6-15,9 9 7 16,6 6-6-16,7 6 1 16,5 2 0-16,1 2 2 15,3-3-4-15,-5-4 1 0,-1-2-7 16,-4-3 0-16,-3 0 0 16,-5-5 0-16,-1-3-4 15,-4-8-2-15,-6-3-1 16,-8-7-4-16,-5-8-12 15,-5-8-18-15,-2 0-151 16</inkml:trace>
  <inkml:trace contextRef="#ctx0" brushRef="#br0" timeOffset="156537.6699">20829 3824 151 0,'0'0'174'15,"0"0"-166"1,0 0 9-16,-2 0 13 0,-5 3-8 16,-14 20-7-16,-10 14-6 15,-11 9-1-15,-7 1 1 16,1-1 1-16,2-6-5 16,7 0 2-16,0-3-4 15,6 1-1-15,8-8-2 16,7-8-3-16,12-5-4 15,6-4-8-15,0-5-4 16,9-8-23-16,19 0-78 16</inkml:trace>
  <inkml:trace contextRef="#ctx0" brushRef="#br0" timeOffset="156752.6698">21158 4092 61 0,'5'4'73'0,"1"1"-26"16,2 0-14-16,5 1-7 16,-1 0-12-16,7-5-11 15,2 1-3-15,1 0-4 16,-2 0-29-16,-6 2-61 15</inkml:trace>
  <inkml:trace contextRef="#ctx0" brushRef="#br0" timeOffset="157039.1817">21317 4367 99 0,'0'10'72'15,"-4"6"-23"-15,3 2-13 16,-1 2-2-16,-1 2-6 16,2 2-12-16,-1-4-2 15,1 2-7-15,-1-4-2 0,1-2-1 16,-1-4-1-16,2-3-1 16,0-6-2-16,0-2-1 15,0-1 0-15,0 0 1 16,0 0-2-16,0 0-2 15,0 0-2-15,-1 0-5 16,-2-3-35-16,-1-7-232 16</inkml:trace>
  <inkml:trace contextRef="#ctx0" brushRef="#br0" timeOffset="157729.5922">18791 3681 218 0,'0'0'37'0,"3"4"-37"16,4 17 0-16,6 6 16 15,3 9 7-15,4 6-8 16,6 4 0-16,2 6-2 16,5 0 0-16,3 4 4 15,-1-2-13-15,4 1 6 16,0-3-3-16,1-3 2 16,1-5-3-16,2-9 2 15,2-10-2-15,-2-10-4 16,8-12 1-16,2-5 6 15,11-34 6-15,15-21-4 16,14-17-3-16,10-18 2 16,12-4-1-16,-8-2-9 15,-7 4 0-15,-15 16-5 0,-13 12 3 16,-21 14-8-16,-8 13-3 16,-11 11-19-16,-12 8-91 15</inkml:trace>
  <inkml:trace contextRef="#ctx0" brushRef="#br0" timeOffset="159114.8956">21583 5362 87 0,'0'0'95'0,"0"0"-21"15,0 0-22-15,0 0-22 16,0 0-22-16,0 0-8 16,6 0-28-16,12 0-20 15,6-2 22-15,15-6-145 16</inkml:trace>
  <inkml:trace contextRef="#ctx0" brushRef="#br0" timeOffset="159865.8163">23238 5420 35 0,'0'0'93'0,"0"0"-62"16,0 0 8-16,0 0 5 16,0 0-11-16,0 0-11 15,0 0-7-15,0 0 0 16,0 0-2-16,0 0-11 16,0 0-2-16,0-2-10 15,0-1-40-15,-9-3-94 16</inkml:trace>
  <inkml:trace contextRef="#ctx0" brushRef="#br0" timeOffset="161388.501">24440 6918 95 0,'3'0'82'0,"-3"0"-9"15,0-6-20-15,0-9-16 16,-13 4-1-16,-5-2-9 15,-7-1-4-15,-11 0-11 16,-9-2 3-16,-6 5-4 16,-10 2-2-16,-7 2-6 15,-8-1-1-15,-11 3 1 16,-5-1 0-16,-5-1 0 16,-6-1-2-16,-5 5 4 0,1-4 0 15,3 3-3-15,2 1 6 16,6-2 0-1,7 1-7-15,12-3 2 0,9 1 2 16,16-2-5-16,9 0 1 16,8 0 1-16,9 2-1 15,11 2 0-15,4 0-1 16,7 1-2-16,2 3-2 16,2 0-2-16,0 0-10 15,0 0-8-15,3 0-14 16,14 2 17-16,-1 3-41 15,10-2-94-15</inkml:trace>
  <inkml:trace contextRef="#ctx0" brushRef="#br0" timeOffset="161814.0821">23328 6570 229 0,'-11'-9'59'0,"-11"3"-49"16,-4 2 3-16,-9 0 8 15,-6 4 1-15,-9 0-1 16,-4 0-11-16,-4 4 1 0,-5 8-2 16,2 2 3-1,1 4-11-15,2-1 0 0,4-1 2 16,8 5-2-16,10-5 1 15,8-2 0-15,8-2-2 16,10-2-1-16,4-1 0 16,5 5-3-16,1 2 1 15,0 2-3-15,0 2 6 16,10 2-1-16,4 2 0 16,3 0 2-16,3-1 0 15,2 3-1-15,3-6 1 16,2 0 4-16,2-2-4 15,-7-3 0-15,1-2-1 16,-4-2 0-16,-3-3-2 16,2-3-8-16,-3 0-2 0,4-1-13 15,-2 2-48 1</inkml:trace>
  <inkml:trace contextRef="#ctx0" brushRef="#br0" timeOffset="162894.1382">19158 6490 240 0,'-3'0'52'0,"-3"0"-52"16,6 0-5-16,0 22 5 0,15 5 12 15,10 11-2 1,6 7-1-16,7 9 3 0,6 9 4 15,0 5 5-15,2 4-7 16,-4 0-1-16,-3-9 0 16,-1-4-8-16,-4-8 5 15,1-3-1-15,-9-4-2 16,-1-8-6-16,-3-3 0 16,-4-4-1-16,-6-7 0 15,-5-10-3-15,-1-1-5 16,-3-4-2-16,-3-7-8 15,0-3-12-15,0-31-190 16</inkml:trace>
  <inkml:trace contextRef="#ctx0" brushRef="#br0" timeOffset="163202.5632">19798 6495 292 0,'-10'-5'32'0,"3"5"-17"16,1 0 29-16,0 0-7 16,-4 0-19-16,-13 20-9 15,-3 9-4-15,-7 6 2 16,-3 5 2-16,1-4-3 0,3 9 3 16,-2 2-7-1,-2 5 2-15,-3 3-2 0,5-3 3 16,-2-2-4-16,1-6-2 15,4-3 1-15,3-4-1 16,7-11-6-16,9-4-2 16,3-7 0-16,8-5-8 15,1 1-1-15,0-7-41 16,20-4-135-16</inkml:trace>
  <inkml:trace contextRef="#ctx0" brushRef="#br0" timeOffset="163593.4796">20100 6897 26 0,'0'0'265'0,"0"0"-255"16,0 0 5-16,0 0 14 16,0 0-14-16,0 0-14 0,0 0-1 15,0 4 2 1,2 6-1-16,-1-3 0 0,1 4 2 15,-1-6-2-15,1 0 0 16,-1-4 0-16,-1-1 1 16,0 0-2-16,0 4-1 15,2 0-2-15,-1-1-3 16,1 5-10-16,3-1-16 16,-5 4-124-16</inkml:trace>
  <inkml:trace contextRef="#ctx0" brushRef="#br0" timeOffset="163811.624">20086 7245 113 0,'0'22'40'0,"0"0"-1"0,0-4 4 15,0 1 2-15,0 0-22 16,0-1-11-16,0-3-2 15,0-2-4-15,3-2-6 16,-2-4 0-16,2-2-7 16,-3-5-5-16,0 0-15 15,-7 0-54-15</inkml:trace>
  <inkml:trace contextRef="#ctx0" brushRef="#br0" timeOffset="164239.3829">18548 6478 169 0,'6'0'3'0,"1"15"16"16,3 7 14-16,6 10-3 15,3 4-3-15,1 2-5 16,6 0-8-16,-1-2-1 16,5 1-5-16,-1 2-2 15,-1 2-5-15,-1-4-1 16,-4-1 0-16,0-6-5 16,-8-6-5-16,-1-4 3 0,-4-6-18 15,-4-4-42-15</inkml:trace>
  <inkml:trace contextRef="#ctx0" brushRef="#br0" timeOffset="164934.6506">18935 6379 313 0,'-7'-1'27'15,"-3"1"-13"-15,-7 0 8 16,-2 20-11-16,-10 12-2 16,-2 6-8-16,-3 6 6 15,-1 2 2-15,-1 2 0 0,0 5 3 16,0 1-8-16,0 4 3 16,0-2-3-16,1-4-1 15,3-5 0-15,3-7 0 16,2-7 2-16,5-7-4 15,2-4 0-15,4-3 0 16,6-6 3-16,4-8-4 16,3-1 4-16,3-2-3 15,0-2 0-15,0 0 1 16,0 0-1-16,0 0 1 0,0 0-2 16,0 0 5-1,0 0-1-15,0 0-2 0,0 0 2 16,0 0-1-16,0 0 0 15,0 0-1-15,0 0 1 16,0 0-2-16,0 0 2 16,0 0-2-16,0 0-1 15,0 0 0-15,0 0 0 16,0 0 1-16,0 0-1 16,0 0 1-16,0 0-1 15,0 0 1-15,0 0-1 16,0 0 1-16,0 0 0 15,0 0-1-15,0 0-1 16,0 0 1-16,0 0-1 16,0 0-1-16,0 0 2 0,0 0 0 15,0 0 0 1,0 0 0-16,0 0 0 0,0 0-1 16,0 0 0-16,0 0 1 15,0 0-2-15,0 0 1 16,0 0 1-16,0 0-3 15,0 0-3-15,0 0 3 16,0 0-5-16,0 0-5 16,-4 9-10-16,-3 4-32 15,0-1-87-15</inkml:trace>
  <inkml:trace contextRef="#ctx0" brushRef="#br0" timeOffset="166661.0058">21017 7036 298 0,'0'-7'13'16,"0"3"9"-16,1 4 10 15,5 0-10-15,3-1-22 16,9 1 0-16,6 0 4 16,6 0 4-16,0 5-2 15,-7 5 1-15,-5 5-2 16,-7-3-4-16,-8 2 8 16,-3 7-6-16,0 1 8 0,-16 8-2 15,-12-1-2 1,-6 1-4-16,0-3 0 0,7-8-1 15,7-7-1-15,10-8 6 16,4 2-5-16,6-4-1 16,0-1-1-16,0 0-6 15,7 0-9-15,15 4 15 16,7-5 1-16,6 0 1 16,2 0 0-16,-1 0-2 15,-7 0 2-15,-2 0-4 16,-9 0-1-16,-6 0 2 15,-7 0-9-15,-5-5-7 16,0 0-3-16,-15-8-164 16</inkml:trace>
  <inkml:trace contextRef="#ctx0" brushRef="#br0" timeOffset="166914.8691">20771 6812 303 0,'-3'-1'22'0,"3"1"-22"16,0 0 0-16,11 0 0 15,16 0 9-15,15 0 3 16,8 0-3-16,12 0 6 16,2 0-4-16,5 0 0 15,-5 0 1-15,-3 0 0 0,-7 0-8 16,-13-6-4-16,-8-1-4 15,-7-2-2-15,-11-4-8 16,-4-1-12-16,-9-3-99 16</inkml:trace>
  <inkml:trace contextRef="#ctx0" brushRef="#br0" timeOffset="167126.25">21132 6273 278 0,'-5'-4'26'0,"5"4"-14"16,0 0-2-16,0 7 3 0,-3 23-10 15,0 10 9 1,-2 4-1-16,2 0-7 0,-1 4-4 16,4-1-2-16,0-3 0 15,0-3-8-15,0-8-18 16,16-2-43-16</inkml:trace>
  <inkml:trace contextRef="#ctx0" brushRef="#br0" timeOffset="167360.142">21618 6761 244 0,'0'0'62'0,"0"0"-59"16,0 0 5-16,0 0 5 15,1 0-9-15,4 3-4 16,1 1 0-16,1 8 0 16,1-2-4-16,-5 2-14 15,4 6-41-15</inkml:trace>
  <inkml:trace contextRef="#ctx0" brushRef="#br0" timeOffset="168033.5436">21815 7219 247 0,'-2'0'22'0,"2"0"1"16,0 1 3-16,5 2-16 15,16 0-7-15,5 1 14 16,6 5-6-16,-2-2-2 16,-5 5-5-16,-5 0-1 15,-9 0-2-15,-6-2-1 0,-5 1-3 16,0 3 3-16,-19 6 11 15,-14 2-2-15,-6 1-6 16,-2-1 0-16,3-2 2 16,11-8 0-16,9-4-5 15,9-4 1-15,9-1-1 16,0-3-5-16,0 0-9 16,20 0 11-16,12 0-4 15,13-5 4-15,1-12 2 16,2-4 1-16,-3 2 0 15,-7 3 1-15,-6 2 0 16,-10 6 1-16,-8 5-2 16,-8 3 0-16,-3 0 2 0,-3 0-2 15,1 0 0-15,2 15 1 16,0 0 4-16,2 5-1 16,2-4-3-16,2 1 1 15,3-6-2-15,4-2 0 16,7-5 1-16,-1-4 2 15,7 0-1-15,-1 0-1 16,2-16-1-16,-4-6 0 16,-5 3 0-16,-7 3 2 15,-8 1 2-15,-6 6 10 16,0-1-2-16,0 3 7 16,-2 0-5-16,-8 1-1 0,-2 0-9 15,-5-1-1-15,0 3-3 16,-1-2-2-16,-6-3-8 15,-1-2-17-15,-1 0-34 16,1-11-181-16</inkml:trace>
  <inkml:trace contextRef="#ctx0" brushRef="#br0" timeOffset="168273.4682">21868 6962 267 0,'0'0'7'0,"0"0"-7"16,0 0-2-1,10 0 2-15,13 0 17 0,10 6 9 16,6-4 4-16,3-2-7 16,3 0-10-16,1 0-1 15,-4 0-11-15,0-9-1 16,-6-4-7-16,-6-5-11 15,-10 0-19-15,-5-4-45 16</inkml:trace>
  <inkml:trace contextRef="#ctx0" brushRef="#br0" timeOffset="168475.1313">22151 6233 281 0,'-8'-1'41'0,"5"1"-33"16,0 1 0-16,-5 27 0 16,0 11 1-16,-4 10 1 15,1 10-6-15,1-1-3 16,4-2-1-16,3 2-1 16,1-10-14-16,2-5-26 15</inkml:trace>
  <inkml:trace contextRef="#ctx0" brushRef="#br0" timeOffset="172083.5001">18629 2423 173 0,'-9'0'157'16,"4"0"-143"-16,-7 12-14 16,2 19 0-16,0 33 5 15,-5 4 5-15,-2 6-4 16,-2 11 2-16,2 9 2 15,-6 9 0-15,4 8-2 16,-5 11 1-16,2 13 2 16,-5 13 0-16,3 9-3 0,-5 14 5 15,3 10-3-15,-7 10 0 16,1 6-7-16,3 4 2 16,-4 0 0-16,-2-5-2 15,-5-1 3-15,-2-1 0 16,-5-3 1-16,0 2-4 15,4 0 1-15,1-13 2 16,10-7-3-16,-1-11 1 16,4-16-2-16,6-11-2 15,0-9 0-15,4-17 3 16,7-10-2-16,-3-14-1 16,4-11 0-16,4-9 0 0,3-6-1 15,4-15-1 1,0-10 0-16,0-8-2 0,8-9 2 15,7-3-3-15,8-2 5 16,0-2 0-16,7-2-1 16,8-4 2-16,1 2-1 15,10-1 0-15,5-1-1 16,8 0-1-16,7 5 2 16,1 3 1-16,6-2-1 15,14 2 1-15,5-1-1 16,12 4-1-16,7-2 1 15,2 0 0-15,7 0 1 16,5 3-1-16,8 3 1 16,7 3 2-16,2 4-3 15,8 3 0-15,0 3 0 0,2 3 0 16,1-4 0-16,7-1 0 16,4-1 1-16,7-7 0 15,5 5 0-15,2-2-1 16,-5 1 0-16,2 0-2 15,-7 2 2-15,8 3 0 16,2-2 2-16,5 0-1 16,2-3-1-16,-4 3-1 15,-5-4 0-15,-5 3 2 16,5-4 0-16,-1 0-1 16,6-1 1-16,-1-1-1 15,-2 0 0-15,-7 3-2 0,-4 1 2 16,8-3 2-16,2 3 0 15,8-1 1-15,2-3-3 16,-1 4-1-16,-1-4 1 16,1-3-1-16,4 3 2 15,1-1 0-15,3-1 1 16,-3 0-2-16,-6-2-3 16,-3 1 3-16,-2-1 0 15,5-3 4-15,3 0-4 16,6-3-1-16,-6 1-1 15,-6-1 2-15,-4 6 0 16,-5 3 0-16,1-1 2 16,1-2 0-16,2-1-2 0,-8-1-2 15,0-1 2-15,-14-1 0 16,-5 2 1-16,-3-1-1 16,-10 1 1-16,-3-1-1 15,-7 1-1-15,-12-3-2 16,-7 3 3-16,-7-2 0 15,-12 1 0-15,-6-3 0 16,-9-1 2-16,-8 0-2 16,-10 0 0-16,-5-2 0 15,-4 0 1-15,0-2-1 16,3-1 1-16,1 3-1 16,0-6 0-16,-3 5 0 0,-4-1-1 15,-5-1 1-15,-4-1-3 16,-6 1 1-16,-3-5 1 15,-1 3-1-15,-3-4 2 16,-2 0 0-16,-5 0 0 16,-5 0 0-16,-4 0 2 15,-1 0-2-15,0 0 0 16,3 0 0-16,1 3 0 16,7-3 0-16,0 0 0 15,3 0 0-15,-3 0 0 16,-4 0 0-16,-2-3 1 15,-2-8-1-15,0-4 5 16,3 1-2-16,5-16-2 16,2 0 0-16,6-10 0 15,6-3-1-15,1-4 1 0,6-7 1 16,2-7-2-16,4-5 0 16,1-11 1-16,0-5-1 15,1-5 1-15,0-7 2 16,-2-11-3-16,5-12 2 15,2-3-2-15,3-6 1 16,4 2-1-16,1 2 0 16,-5 1-1-16,0 1 1 15,-3-5-1-15,-3-8 1 16,0-5 0-16,-3-3 2 0,-4 6-1 16,-3 2 4-1,-1 8 7-15,-1 1-1 0,0 3 1 16,-2-1-4-1,-2-2 0-15,-3-1-5 0,-1-4-3 16,-4-3-1-16,-7 5-1 16,-6-1 2-16,-8 5 0 15,-5 2 1-15,0 3 0 16,0 1 1-16,-11-3 0 16,2-1 1-16,2-2-2 15,4-3 0-15,3 0 2 16,0 2-1-16,0 2-2 15,6 5-2-15,6-5 2 16,-2-2-5-16,1-4 0 16,-4-5 0-16,-5-2-1 0,-2-4 4 15,0 6 2 1,-12 5 1-16,-3 11-1 0,-4 6 2 16,0 4 7-16,2 2-8 15,3 9 1-15,1 3 0 16,2 9-2-16,2 12 0 15,-1 7 0-15,1 9-2 16,-2 10 0-16,0 5 1 16,-1 9 1-16,-3 6 0 15,1 4 0-15,2 4 0 16,-2 4-1-16,1 5 1 16,-1 2 0-16,0 0 0 0,0 4 1 15,0 1 0-15,-1 2-1 16,-3 0-1-16,-6 0 0 15,-9 2-1-15,-11 8 1 16,-9 0 1-16,-11 4 0 16,-9-4 0-16,-4 0 0 15,-10-8 2-15,-5-2-2 16,-7 0 1-16,-5 0 0 16,-5-5-2-16,-6-9 1 15,-9 0 0-15,-9-6-1 16,-10-2 2-16,-8-5-1 15,-5 3 0-15,1-1 1 16,-2-1 1-16,5 1-2 0,1-3-2 16,-4 1 2-1,4-1 0-15,-4 0 1 0,-2-1 0 16,4-2-1-16,-1 1 0 16,3-1-2-16,5-1 1 15,-10 1 1-15,1 2 0 16,-10 0 0-16,-2 0 2 15,0-2-1-15,-3 3-1 16,-2 1-1-16,1 1 0 16,-8 4 2-16,-3 3 0 15,-2 3-1-15,5-2 3 16,3 2-3-16,6-1-1 16,3 1 1-16,-2-1 0 15,4 2 0-15,-4-1 1 0,6-1 1 16,4 5-2-16,-2-2-2 15,1 2 1-15,-7 1 0 16,-4 0 0-16,-10 3 0 16,2-1 1-16,3 1 0 15,4-3 0-15,7 1-1 16,2 4 1-16,-2 2-2 16,2-2 4-16,-2 5-3 15,3-1 2-15,6 1-2 16,0-1-1-16,7-1 2 15,3 1 0-15,-3 2-1 16,2 0 0-16,1 0-1 16,1 5 2-16,10 5 0 0,6-1-2 15,10-6 2-15,11 0-1 16,3-1 0-16,3-2 2 16,2 0 0-16,-2 0-1 15,-2 0-2-15,4 2 2 16,5 1 0-16,7-1 2 15,7-2 0-15,5 0-2 16,3 1-2-16,5 0 1 16,-9 4 0-16,5-2 0 15,-6-1 1-15,3-2-1 16,7 0 1-16,2 0 1 16,-1 0 0-16,-1 0-1 0,-1-2 0 15,0 1-1-15,3 1 0 16,4 0 1-16,2 0 0 15,3 0 0-15,4 0 0 16,6 1-1-16,3 5-2 16,9-5 3-16,6 0-2 15,2-1 2-15,9 0 0 16,0 0 0-16,7 0 0 16,7 0 0-16,-2 0-1 15,6 0 0-15,-4 0 1 16,4 2-2-16,0 2-3 15,-3 10-3-15,-4 9 2 16,-2 10 6-16,-5 11 0 16,-1 7 0-16,-6 8 1 15,0 5-1-15,-5 9 0 0,0 5 0 16,-4 8 0-16,1 8-1 16,6 2 1-16,-1 9 0 15,6 8 1-15,5 2-1 16,-3 2-1-16,3-4 1 15,3-4 0-15,-3-2 0 16,-1-2-1-16,0 2 0 16,0 3 1-16,-6 4-3 15,4 3-10-15,-4-4-24 16,1-2-15-16,0-11-42 16</inkml:trace>
  <inkml:trace contextRef="#ctx0" brushRef="#br0" timeOffset="241340.174">8987 5847 80 0,'0'0'24'0,"0"-9"-21"16,-3-4 1-16,-7-3 10 15,-2-2 1-15,3 8-4 16,0 2 15-16,3 0 7 16,0 5-5-16,3 1 4 15,3 2-15-15,-3 0-2 16,3 0-9-16,0 0-2 16,-3 0-1-16,3 0 8 15,-3 0-5-15,0 2-3 16,-1 7-3-16,1 4-1 0,0-3 1 15,3 0-6-15,0-5 0 16,3-4 2-16,10-1 2 16,5 0 1-16,3-14 1 15,1-13 2-15,5-6-1 16,-9-2 1-16,-3 3 0 16,-12 8-2-16,-3 9 2 15,0 7-1-15,-3 6-1 16,-15 2-2-16,-4 0-9 15,-4 10 11-15,4 5 0 16,-2 3 1-16,12-3-2 16,2-8 1-16,7 2-2 0,3 0-13 15,0-2 4 1,0 1-2-16,10-2-9 0,2-6-95 16</inkml:trace>
  <inkml:trace contextRef="#ctx0" brushRef="#br0" timeOffset="242852.8569">9341 8897 186 0,'-12'-10'22'0,"1"1"-16"16,4 8-2-16,4-2 7 16,-3-4 2-16,3 6-7 15,-3-1 2-15,3-2 13 16,0 4-15-16,3 0 19 15,-4 0-6-15,4 0-7 16,0 0-6-16,0 4-5 16,-6 14-1-16,-5 11 1 15,5 5 1-15,-1-2-1 16,7-1-1-16,0-9 0 16,4-4 0-16,11-7-1 15,3-8-2-15,6-3 2 16,3 0 1-16,3-23 0 0,1-8-1 15,-1-3 1-15,-8-2-3 16,-8 6 3-16,-10 7-1 16,-4 4 1-16,0 5 0 15,-18 7 0-15,-7 7 0 16,-5 0 1-16,-5 0 4 16,0 21-3-16,-4 2-2 15,2 6 4-15,9-7-4 16,11-7-2-16,5-6 2 15,8-6-2-15,4-3-6 16,0 0 3-16,7 0 5 16,8-3-1-16,6-10 1 0,1-5-1 15,-2 4 1-15,-7 3-3 16,-7 4-1-16,-6 5-9 16,0 2-6-16,0 0-176 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47:15.4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8598 2415 292 0,'6'-15'71'15,"-3"3"-56"-15,-3 3 4 0,0 8 16 16,0 1-7 0,0 0-7-16,0 0-12 0,0 0-7 15,4 0-1-15,2 0-1 16,11 0-4-16,14 0 4 15,22-2 3-15,25-8 2 16,6-6-1-16,10 0-2 16,-3 2 0-16,-3 3-2 15,-6 5 3-15,-6 6-3 16,-10 0-1-16,-8 0-8 16,-12 9-6-16,-13 9-6 15,-11 1-29-15,-22 0-128 0</inkml:trace>
  <inkml:trace contextRef="#ctx0" brushRef="#br0" timeOffset="286.5704">9217 2415 393 0,'-6'4'33'0,"3"0"-32"16,3-2 2-16,0 5 7 15,0 8-10-15,0 15-3 16,12 17 3-16,6 16 12 16,1 12-6-16,-2 11-1 15,2 12 4-15,-1 7-4 16,0-2-4-16,1-9-1 0,1-9 1 16,-4-13-2-1,2-6-4-15,0-5 2 0,-3-10 0 16,1-17-13-16,8-19 0 15,1-15-47-15,14-40-88 16</inkml:trace>
  <inkml:trace contextRef="#ctx0" brushRef="#br0" timeOffset="532.4219">9909 2459 387 0,'0'0'2'0,"0"0"-2"16,6 18 0-16,-1 20 3 16,1 19 13-16,4 22-4 15,-1 12-2-15,-3 16 5 16,3 5-5-16,3-1-3 16,0-7-7-16,4-10-4 15,1-13 1-15,-4-10-2 16,-4-13-6-16,0-21-11 15,-3-16-34-15,6-21-106 16</inkml:trace>
  <inkml:trace contextRef="#ctx0" brushRef="#br0" timeOffset="712.7867">10054 3030 305 0,'0'-6'98'15,"0"4"-88"-15,0-3-10 16,18-6 6-16,24-3 1 15,16-7 3-15,15 1-5 16,6-2 3-16,0 4-7 16,-4 2-1-16,-4 1 0 15,-14-1-18-15,-14 1-18 16,-13-6-156-16</inkml:trace>
  <inkml:trace contextRef="#ctx0" brushRef="#br0" timeOffset="946.1994">10666 2489 282 0,'0'0'27'0,"0"0"-20"15,0 21-7-15,7 10 11 16,5 16 9-16,0 16 1 16,0 11-3-16,0 10 0 15,-6 11-2-15,-6 9-5 16,0 7-1-16,0-1 3 15,0-6-11-15,-9-13-2 16,6-13-3-16,3-17-6 16,0-23-6-16,0-22-18 15,19-16-98-15</inkml:trace>
  <inkml:trace contextRef="#ctx0" brushRef="#br0" timeOffset="1230.6432">11261 2470 205 0,'0'15'17'16,"3"18"25"-16,-3 12 2 15,0 13 2-15,-14 14-7 16,-2 6-12-16,-6 7-10 0,-2 8-5 15,3 4-6-15,-3 0 2 16,2-4-2-16,1-12-6 16,3-8-1-16,1-15-3 15,10-18-5-15,1-16 0 16,3-21-7-16,3-8-11 16,0-39-108-16</inkml:trace>
  <inkml:trace contextRef="#ctx0" brushRef="#br0" timeOffset="1478.1139">11221 2516 271 0,'3'-2'62'0,"1"2"-62"16,8 4 0-16,1 24 0 16,13 17 24-16,1 16-6 15,7 12-7-15,-1 11 0 16,7 11 2-16,-1 6 2 15,-4 1-4-15,4-11-3 16,-4-13 1-16,-5-12-3 16,-5-14-3-16,-7-13-2 15,-12-14-1-15,-6-10-5 16,0-14-12-16,-27-1-3 16,-15-20-301-16</inkml:trace>
  <inkml:trace contextRef="#ctx0" brushRef="#br0" timeOffset="1658.4818">11097 3149 317 0,'7'-3'14'0,"16"-4"-8"16,9-3 25-16,13-6-15 15,6 0-6-15,13-6-5 16,0-3-5-16,-5 2-3 15,-4-1-14-15,-6 0-49 16</inkml:trace>
  <inkml:trace contextRef="#ctx0" brushRef="#br0" timeOffset="1906.5279">12223 2473 324 0,'0'0'15'0,"0"0"-13"16,0 20 5-16,-6 13 23 15,-13 19-11-15,-5 9 1 16,3 5-10-16,-8 11 2 16,3 9-6-16,-4 3-4 15,-3 4-2-15,5-5-3 16,1-17-10-16,8-14-5 0,2-18-27 15,11-17-142-15</inkml:trace>
  <inkml:trace contextRef="#ctx0" brushRef="#br0" timeOffset="2258.3029">12195 2585 359 0,'0'0'11'16,"3"7"-9"-16,6 22-2 16,5 14 21-16,5 6-12 15,3 9-2-15,5 5 2 0,2 7 2 16,6 5-1 0,7-5-1-16,7-2-4 0,3-14 12 15,5-10-4-15,-6-12 0 16,-5-12-4-16,-15-11 0 15,-7-7 1-15,-9-2 3 16,-5-15 6-16,4-24 19 16,1-20-24-16,-2-18-6 15,1-9-8-15,-5-1-5 16,-2 5 3-16,-1 12-3 16,1 7-10-16,1 9 2 15,4 6-35-15,0 9-30 0,7 2-129 16</inkml:trace>
  <inkml:trace contextRef="#ctx0" brushRef="#br0" timeOffset="2789.7131">13529 2218 12 0,'0'6'87'0,"3"-3"-36"16,-3 2-6-16,4-2-9 15,-4-2-14-15,0 1-5 16,0-2 2-16,0 0-5 0,3 0 5 16,-3 0 0-16,0 0 3 15,0 0-2-15,0 0 1 16,0 0-7-16,0 0-3 15,0 0-2-15,0 0 0 16,0 0-3-16,0 0 0 16,0 0 0-16,0 0-4 15,0 4 0-15,0 1-2 16,0 4 0-16,0 2 1 16,3 1 3-16,-3 2-1 15,0 4 3-15,0 2 1 16,0 6-2-16,0 8 2 15,0 7 2-15,-10 12-4 0,-2 8 2 16,-2 7 9-16,-2 6-14 16,4 2 2-16,0 8 5 15,4 1-2-15,4 4-6 16,4-6 2-16,0-8-1 16,0-10-2-16,0-6 0 15,3-12-1-15,3-6-1 16,-2-12-1-16,-1-14-9 15,2-9-4-15,-5-6-15 16,6-9-41-16</inkml:trace>
  <inkml:trace contextRef="#ctx0" brushRef="#br0" timeOffset="3141.6355">14064 2521 280 0,'0'-2'93'16,"0"2"-83"-16,0 0 11 16,-22 9 20-16,-33 28-33 15,-26 18-8-15,-20 9-1 16,-4 0 1-16,12-7 1 16,25-11 0-16,19-4-1 15,20-11 1-15,22-6-1 16,7-4 0-16,15-3 0 15,26 2 1-15,18-1 5 0,8 0 7 16,8-4-3-16,-5 3-3 16,-6 1-2-16,-7 0 2 15,-5-2-1-15,-10 0-4 16,-5-1 1-16,-9-1 0 16,-5-4-3-16,-4 1 0 15,-6 2-3-15,-2 4-8 16,-5 9-12-16,-6 4-29 15</inkml:trace>
  <inkml:trace contextRef="#ctx0" brushRef="#br0" timeOffset="3742.3452">17545 2232 325 0,'0'-25'52'0,"-20"6"-38"16,0 4 13-16,-12 8 2 15,-10 7-14-15,-14 5-7 0,-11 27-5 16,-12 14 7 0,2 16-6-16,3 8 0 0,1 13 0 15,3 5 2-15,8 0-4 16,13-4 4-16,20-8-6 15,15-3 0-15,14-5-1 16,0-7 1-16,21-7 0 16,14-15 1-16,10-11-1 15,14-9 0-15,2-10-7 16,7-9 2-16,11-2 0 16,5-21-9-16,-3-8-39 15,-20-5-207-15</inkml:trace>
  <inkml:trace contextRef="#ctx0" brushRef="#br0" timeOffset="4043.4065">16973 2860 350 0,'14'-5'9'15,"25"-8"-9"-15,19-1 11 16,15 1-5-16,13 5 1 15,7-1-2-15,-4 6 3 16,-12 3-1-16,-16 0 0 16,-15 2 0-16,-13 16-7 15,-11 11 0-15,-8 8-4 16,-11 12 4-16,-3 9 14 0,-9 7 3 16,-14 1-3-16,3-2-7 15,-3-2-4-15,7-3-3 16,2-7-9-16,7-5-2 15,7-14-8-15,12-16-11 16,23-17-131-16</inkml:trace>
  <inkml:trace contextRef="#ctx0" brushRef="#br0" timeOffset="4426.3665">18333 2724 281 0,'-15'21'51'0,"-12"17"-51"16,-3 12 9-16,-1 8 9 15,2 8-8-15,9-4 2 16,10-3-10-16,10-8 6 16,0-9-5-16,20-6-1 15,9-6 3-15,7-12 6 16,6-10 2-16,9-8-1 15,5-14 4-15,9-19-2 16,2-12-5-16,-4-7-1 16,-8-10-2-16,-16-3-3 15,-17-2 2-15,-15 6 2 0,-7 6-1 16,-12 9-2-16,-26 5 2 16,-10 9-5-16,-10 10 5 15,-3 10 2-15,-2 7-7 16,9 5-1-16,12 0-6 15,13 10-11-15,14 7-11 16,15-1-27-16,4-5-52 16</inkml:trace>
  <inkml:trace contextRef="#ctx0" brushRef="#br0" timeOffset="4748.3293">19155 2579 18 0,'0'0'204'16,"0"0"-193"-16,3 2-2 16,3 16 14-16,-3 12 20 15,4 7-3-15,-1 10-8 16,-2 6-7-16,1 7-4 15,0 4-8-15,-2 5 1 16,0 2-3-16,4-3 0 16,-4-6-8-16,3-10-1 15,1-5-1-15,2-8-1 16,2-8 0-16,-5-9-4 0,-6-14-5 16,0-8-7-16,0 0-6 15,0-29-126-15</inkml:trace>
  <inkml:trace contextRef="#ctx0" brushRef="#br0" timeOffset="5122.0789">19167 2515 339 0,'-3'-19'39'0,"3"8"-30"15,0 3 8-15,14 4-8 16,19 2-4-16,12 2 3 0,16 0-2 15,7 7 1-15,1 12-2 16,2 6-4-16,-7 5 0 16,0 3 0-16,0 2-1 15,-3-1 0-15,-4 2 0 16,-10-1 1-16,-9-1 0 16,-11 0 0-16,-14 3 3 15,-10 1 1-15,-3 5 9 16,-23 4 0-16,-22 1 6 15,-15 0-4-15,-7-4 3 16,-2-6-7-16,2-3 1 16,12-3-6-16,0-4-7 15,6-1 0-15,4-5-1 0,2-4-11 16,10-1 0 0,10-2-16-16,10-5-13 0,7-1-43 15,3-7-216-15</inkml:trace>
  <inkml:trace contextRef="#ctx0" brushRef="#br0" timeOffset="6945.9061">8665 3932 258 0,'12'7'0'0,"13"-4"0"16,1 3 2-16,29-3 8 0,19 0-4 15,-14-3-1-15,4 1 2 16,-3 1 10-16,5 1-2 16,4 0 0-16,9 2 3 15,8-1 0-15,4-3-6 16,10 1 1-16,3 0 0 16,13 3-5-16,7 2 0 15,9 0-2-15,-1 4 6 16,18 0-8-16,8-2 1 15,12 1-1-15,15-2-2 16,9-4 0-16,7 0 0 16,1-2-1-16,5-1 0 15,5 0 2-15,6-1 3 0,7 0-5 16,0 0 2 0,-1 0 1-16,3 3-2 0,7 2 1 15,1 4-3-15,1-2 1 16,0 4-1-16,3 1 2 15,-3 2 0-15,4-3 2 16,0 5-4-16,-9-1 0 16,3 2 0-16,3 0 2 15,7-2 2-15,2 0-4 16,-3-5-1-16,8 1 1 16,-4-2 2-16,9 0 0 15,-1-3-2-15,-4 0-1 16,0-1 0-16,-6 2 1 0,9-3 3 15,-7-1-3-15,-5-3 0 16,-4 3 0-16,-4 1 2 16,-4-3 0-16,-6 5-1 15,-7-3-1-15,-12-1 0 16,-13-2 1-16,-7 0 0 16,-7 0 0-16,-9 0 0 15,-7 0 0-15,-19-4-1 16,-13-3 0-16,-26 3 0 15,-16 0 0-15,-21 1 0 16,-15 1-3-16,-19 0 0 16,-13-1-8-16,-20-5-9 15,-3-3-37-15</inkml:trace>
  <inkml:trace contextRef="#ctx0" brushRef="#br0" timeOffset="7756.0639">7877 1399 194 0,'3'-11'66'0,"-3"11"-46"15,0 0-10-15,3 1 4 16,5 21 7-16,5 10 1 16,2 15 0-16,3 15-7 15,0 18 4-15,1 18-4 16,2 15-2-16,-3 18 2 16,0 15-4-16,-3 10 0 15,-5 10-2-15,-1 1 0 16,0-8-7-16,-1-3 1 15,5-9-2-15,2-9 2 16,0-10-2-16,0-11-1 16,1-17 0-16,1-15-1 15,-4-19-3-15,-4-21 4 0,-3-15 0 16,1-16 0-16,-4-10-3 16,-3-4-4-16,0-7 1 15,8-39-21-15,1-28-188 16</inkml:trace>
  <inkml:trace contextRef="#ctx0" brushRef="#br0" timeOffset="9307.9078">8540 1222 194 0,'34'-3'4'0,"15"3"-4"16,17 8 13-16,8 9-4 15,16-1-4-15,13 0 8 16,19-3-1-16,23-6 5 15,22-7 0-15,18 0-6 16,12 0 5-16,9-10-9 16,1-3 3-16,8 2 1 15,9 0 9-15,10 4-8 0,2-2 1 16,1 4-5-16,9 1 0 16,8 1-4-16,7-1 5 15,6 1-5-15,0 3 0 16,6 0-2-16,3 0 5 15,-3 8-2-15,3 12-5 16,-10 3 1-16,-3 1 2 16,7 5 2-16,1-1-5 15,2-3 1-15,6 1 2 16,3-1 3-16,9-1-1 16,-3 3-5-16,1 3 3 15,-3 1 0-15,2-1 0 0,8 0-1 16,-7-3 1-1,7 1-2-15,3-5 3 0,2-1-1 16,-2-2-1-16,6-1-1 16,-1 0 0-16,-1 3 3 15,-5 1-4-15,-2-1 1 16,-5 3 0-16,-4-2-1 16,1-2 0-16,-2-3 0 15,-7-2 0-15,-2 1 5 16,3-3-5-16,-9-2 0 15,-3 2 1-15,-10 1-1 16,0-5 1-16,-3 3-1 0,-8-4-1 16,-1-2 1-1,-8-1 1-15,-2-3 3 0,-3 0-4 16,-11 0-1-16,-8 1 1 16,-3-1 1-16,-3-3 1 15,0 0-2-15,-4 0 0 16,-13 0 0-16,-12 2-1 15,-14-1 1-15,-10 2 0 16,-11 1 1-16,-9 1-2 16,-10 2 1-16,-14 2 0 15,-10 1-1-15,-14 3 0 16,-16 3 1-16,-15 3 0 16,-16 3 0-16,-13 3-2 15,-9 2 2-15,-6 4 0 16,-6 8 0-16,-3 5 1 0,-3 12-1 15,0 9 3-15,-2 12-1 16,-14 11 3-16,-4 8-5 16,-3 14 1-16,-4 7-1 15,-2 1 2-15,1 8 1 16,3-1-1-16,1-4 3 16,0 3-5-16,2-7 6 15,2-4-1-15,-1-7-4 16,2-4 2-16,1-1-3 15,0-5 0-15,3-4 1 16,-1-9 1-16,2-12-2 16,-1-16 0-16,2-12 1 15,-2-11-1-15,1-12 0 0,0-5 0 16,-1-6 0-16,-6-7 4 16,-9-2 0-16,-9 0-4 15,-13 0 0-15,-12-4-1 16,-12-7 1-16,-14-3 1 15,-4 1-1-15,-12 0-2 16,-4-1 2-16,-13 3-3 16,-11 3 2-16,-8 0-1 15,-7 2 1-15,-6 0 1 16,-8-1 0-16,-2 1 0 16,-7-2-3-16,-1-2 0 15,2 1 3-15,-1-2-1 0,4 2-2 16,0-2 3-1,9 2 4-15,4-1-4 0,2 2-2 16,7-1-1-16,-1 1-1 16,-2 3 3-16,1-1 2 15,-3 5 1-15,2 1-1 16,4 0-1-16,3 0-1 16,5 0-1-16,9 0 2 15,-1 0-1-15,6 0 1 16,3 0 1-16,9 0-1 15,4 0 2-15,5 0 0 16,5 0 1-16,7-8-3 16,12-2-2-16,10-1 0 15,3 2 2-15,3-1 0 0,4 2 1 16,3-2-1-16,-1 3-1 16,11-2 0-16,6 3 1 15,9 0 0-15,7 1 0 16,4 1-2-16,5 0-1 15,3 1 0-15,1 0-9 16,4 0-12-16,3 3-29 16,2 0-106-16</inkml:trace>
  <inkml:trace contextRef="#ctx0" brushRef="#br0" timeOffset="10320.5895">22953 2483 313 0,'-10'-13'34'16,"-11"-1"-11"-16,-7 5 30 15,-10 7-26-15,-18 2-15 16,-4 14-8-16,-3 13-2 16,1 5 5-16,2 2-3 15,15 1 0-15,11 2-4 16,7 0 0-16,11-2-4 0,14 1-2 15,2 0-10-15,22 3 8 16,20-4 3-16,13 3 5 16,10-5 1-16,3-2 2 15,-8 2-3-15,-6-2 1 16,-19 0 0-16,-9-5-1 16,-13-3 0-16,-10-2 0 15,-3-1 5-15,-5 5 0 16,-24 3 3-16,-14 2 2 15,-16 2-8-15,-6-3-2 16,1-4 0-16,8-9-12 16,14-8-3-16,14-8-26 0,14-10-157 15</inkml:trace>
  <inkml:trace contextRef="#ctx0" brushRef="#br0" timeOffset="10553.4029">23087 2834 276 0,'15'0'1'16,"12"0"10"-16,11 0 16 16,5-4-2-16,5 0-8 15,4 0-1-15,6 0-5 16,6 0-2-16,3 1-8 15,-1-3-2-15,-3-1-3 0,-11-4-9 16,-10 0-16-16,-11-2-73 16</inkml:trace>
  <inkml:trace contextRef="#ctx0" brushRef="#br0" timeOffset="10800.1848">23598 2379 282 0,'-6'0'35'0,"1"0"-20"16,-2 18-2-16,-10 20-8 15,-1 16 8-15,-3 15-5 0,4 3-2 16,3 3 1-16,7 3 5 16,-2 1-9-16,9 0 2 15,0-3-4-15,0-3-1 16,4-12-1-16,8-9-6 15,2-11-5-15,2-15-4 16,1-8-9-16,5-17-43 16</inkml:trace>
  <inkml:trace contextRef="#ctx0" brushRef="#br0" timeOffset="11842.5372">24187 2738 228 0,'0'0'56'16,"-6"4"-27"-16,-6 13 3 15,-7 13-7-15,-7 11-8 16,0 9-5-16,3 5-2 16,2 2-1-16,9-3-5 15,3-5 3-15,8-8-7 16,1-6 0-16,1-6-2 0,16-9-3 15,3-4 5-15,6-8 4 16,5-8 5-16,9 0 1 16,5-19 3-16,6-13-3 15,-2-3-3-15,-4-10-2 16,-9-3-1-16,-11-7 0 16,-10 0-2-16,-12 3 0 15,-3 8 2-15,-7 7-2 16,-22 5 1-16,-6 8 4 15,-10 3-4-15,-1 8-3 16,2 7-2-16,4 5 0 16,6 1-3-16,10 0-5 0,1 6-1 15,14 7-11 1,9-1-28-16,0-2-98 0</inkml:trace>
  <inkml:trace contextRef="#ctx0" brushRef="#br0" timeOffset="12240.1959">24955 2759 171 0,'0'0'93'0,"0"0"-63"16,0 0 0-16,0 7-1 16,-6 14-7-16,-9 10-4 15,-2 9-4-15,-7 5-1 16,3 6-2-16,-5-2-2 15,4 2-6-15,1-4 0 16,5-5 0-16,-2-2-3 0,3-8 0 16,2-9-3-1,4-5-4-15,1-8-2 0,6-9-11 16,2-1-13-16,0-20-28 16,17-18-105-16,5-11 40 15</inkml:trace>
  <inkml:trace contextRef="#ctx0" brushRef="#br0" timeOffset="12502.7788">24888 2855 109 0,'19'-33'77'16,"-5"11"-23"-16,-4 11-4 16,-5 8-10-16,-2 3-13 15,0 1-9-15,4 24-9 16,7 13 17-16,-1 12-10 16,5 7-13-16,0 1 3 15,4-1-2-15,4-6 2 16,2-9-3-16,0-9 1 0,-1-9-2 15,0-10-1-15,2-9 6 16,0-5-2-16,6-14 13 16,8-17-2-16,-4-9-4 15,1-9-8-15,-7-11 0 16,-5-7-4-16,2-6-5 16,-3-1-9-16,0 8-13 15,-4 14-32-15,3 8-89 16</inkml:trace>
  <inkml:trace contextRef="#ctx0" brushRef="#br0" timeOffset="12780.7656">25801 2793 134 0,'-33'57'91'16,"-5"8"-29"-16,-1 6-15 15,8 0-20-15,11-7-5 16,10-5-12-16,10-8-3 16,0 0 2-16,16-4-2 15,14-5-3-15,7-6 5 16,8-11-3-16,6-13 0 16,7-12-1-16,4 0-1 15,7-16-4-15,-3-17 0 16,-8-4-10-16,-12-4-12 0,-16-6-52 15,-13-11-185-15</inkml:trace>
  <inkml:trace contextRef="#ctx0" brushRef="#br0" timeOffset="12998.2974">25851 2629 62 0,'-8'-4'278'15,"8"3"-278"-15,0 1 0 16,16 0 7-16,16 0 22 16,14 0-9-16,12 0-7 15,8 0-5-15,1 0-7 0,0 0-1 16,-6 0 0-16,-10 0-1 16,-14 3-14-16,-14 5-33 15,-23 3-229-15</inkml:trace>
  <inkml:trace contextRef="#ctx0" brushRef="#br0" timeOffset="13184.4917">25749 3027 80 0,'8'1'38'15,"23"-1"40"-15,9 0 14 16,9 0-43-16,11-6-16 0,6-2-19 15,4-4-11-15,-2 2-3 16,-5 2-14-16,-13 5-19 16,-15-1-137-16</inkml:trace>
  <inkml:trace contextRef="#ctx0" brushRef="#br0" timeOffset="57842.0167">5296 3556 90 0,'9'7'211'16,"-6"-3"-196"-16,-3-4-13 15,0 0 3-15,0 0 3 16,0 0-2-16,0 0-2 16,6 0 0-16,3 0 0 15,13 0 8-15,8 0 2 16,12-14-1-16,13-5-1 16,9-7-7-16,8-2 1 15,13-6 0-15,9-1-1 16,9-1 2-16,10 5-7 0,5 1 3 15,3 1 3-15,1 3 0 16,2 1-4-16,0 2-1 16,3 2 0-16,-5 2 6 15,2 0-7-15,0 1 0 16,-2-4 0-16,-1-5 4 16,-9-1-4-16,-3-1 1 15,-12 3 2-15,-9 3-2 16,-18 3 1-16,-15 7-2 15,-19 3 0-15,-15 6 1 16,-15 2-2-16,-6 1-2 16,0 1 3-16,0-3 2 0,-3-2-2 15,-21-1-11 1,-9 5-36-16,-12 0-59 0</inkml:trace>
  <inkml:trace contextRef="#ctx0" brushRef="#br0" timeOffset="58224.3014">6821 2433 260 0,'-3'0'64'16,"3"0"-64"-16,0 16-19 16,0 15 17-16,12 17 2 15,3 16 6-15,4 15-3 16,2 11 0-16,0 8-1 16,6 13 5-16,-2 4 0 15,5 5-5-15,0 1 3 16,1-5-2-16,-1-5 0 15,3-10-2-15,1-14 0 16,-1-15-1-16,-3-12 0 16,-5-14 0-16,-4-11-5 15,-9-14 3-15,-6-14-9 0,-6-7-1 16,0-10 8-16,0-33-106 16</inkml:trace>
  <inkml:trace contextRef="#ctx0" brushRef="#br0" timeOffset="58734.5063">6930 2403 194 0,'-3'-2'125'0,"3"2"-125"0,0 0-6 16,3 0 5-16,22 0 1 16,11 0 7-16,19 0-3 15,14-6 3-15,11 1-2 16,11-6 1-16,3 1 1 16,8-3-3-16,1 0 1 15,1 5-1-15,-7 6-1 16,-3 2 2-16,-9 1-4 15,-16 18 0-15,-11 3-2 16,-16 1 1-16,-14 1-3 16,-10-2-7-16,-12 1 10 0,-3 6 2 15,-3 5 4-15,0 6 4 16,-13 11-1-16,-10 9-4 16,-8 6 2-16,-9 7-4 15,1 7 1-15,-6 4 0 16,-1 7-3-16,-2 2-2 15,-1 3 2-15,-8 5-2 16,-1-3 3-16,4-7-4 16,2-11 2-16,10-14 0 15,5-8 0-15,4-7-2 16,-1 1 1-16,-2-3-6 16,0-6-20-16,0-17-61 0</inkml:trace>
  <inkml:trace contextRef="#ctx0" brushRef="#br0" timeOffset="59552.736">3822 3807 85 0,'0'0'39'0,"0"0"-33"0,0 0-4 15,0 0-1-15,3 0 4 16,2 0 4-16,2 0 9 16,2 0-4-16,3 0 5 15,6 0 0-15,4 0-3 16,11-3 1-16,4-3-3 15,5 0-2-15,13 1 1 16,8-4-1-16,12 0-2 16,8-4-2-16,8 1 0 15,3-4-4-15,10-5-1 16,4-3 2-16,10-10-4 16,-2-3 5-16,-4-2-4 15,-3-2 2-15,-9 3-3 0,3-1-1 16,-5 6 0-16,1 6-1 15,-7 7-6-15,-7 3-11 16,-7-1-18-16,-8 0-127 16</inkml:trace>
  <inkml:trace contextRef="#ctx0" brushRef="#br0" timeOffset="75167.8946">9705 8537 20 0,'-12'-6'76'16,"-6"-3"-52"-16,3 2 2 16,-1 4 18-16,8 0 4 0,2-2-4 15,6 5-14 1,0 0-4-16,0 0-5 0,0 0-3 15,0 0-9-15,0 0-2 16,0 0 0-16,0 0-2 16,0 0-5-16,0 0 0 15,0 0 8-15,0 0-2 16,6 0-4-16,21 0 3 16,15 0 3-16,16 0 3 15,17 0-1-15,10 4-5 16,9-1 1-16,7-2 4 15,8 2-3-15,9-3-5 16,4 4 4-16,-1-1-5 16,3 1 2-16,-8 1-2 0,-5-3 0 15,-1 2 0-15,-10 2 0 16,-9-5 1-16,-12 3-2 16,-9 1 1-16,-7-5-1 15,-11 1-2-15,-10-1-2 16,-11 0-1-16,-7 1-7 15,-15-1-9-15,-9 4-36 16,-25 3-145-16</inkml:trace>
  <inkml:trace contextRef="#ctx0" brushRef="#br0" timeOffset="75746.4225">9666 9289 393 0,'-16'0'38'0,"16"0"-38"15,7 0-14-15,35 0 14 16,25 7 12-16,33-2-5 16,21-1 1-16,13 2 0 15,5 6-2-15,4 1-1 16,-1 6-2-16,-2 3-1 15,-7 4 0-15,-20 0-2 16,-14 2-1-16,-19 3-1 0,-29-2 0 16,-21-1-1-1,-20 2 3-15,-17 8 0 0,-44 10 0 16,-46 19 7-16,-37 15-6 16,-35 10-1-16,-19-4 0 15,0 0 0-15,3-7 5 16,12-3 0-16,18-13-1 15,22-5 1-15,29-16-1 16,35-16 4-16,35-13-5 16,23-8-3-16,11-3-4 15,23 3-8-15,26-3 12 16,29 3 3-16,29-7-2 16,23 0 3-16,19-18-3 15,14-4 1-15,14 4 1 16,2 3 4-16,-3 3-4 0,-13 6-3 15,-27 4 1 1,-20 2 2-16,-25 0-1 0,-25 0-2 16,-17 0 0-16,-18 0 0 15,-14 0 0-15,-11 0 0 16,-6 0 0-16,0 0-1 16,0-1 1-16,-17-7-27 15,-14 3-128-15</inkml:trace>
  <inkml:trace contextRef="#ctx0" brushRef="#br0" timeOffset="76862.2522">12786 8714 302 0,'-8'-15'45'16,"5"0"-32"-16,-3 15-3 15,3 0 21-15,3 0-6 16,0 0-5-16,0 6-10 16,0 18-10-16,0 20 3 15,0 25 11-15,4 34-3 16,-4 24 2-16,0 25-3 0,0 10-5 15,-1-2 4 1,-2-5-9-16,3-16 3 0,0-15-1 16,17-11 1-16,5-23-3 15,8-17 2-15,5-20-3 16,6-18 1-16,3-16 0 16,0-19-1-16,5-3 1 15,0-48 7-15,10-38-2 16,5-44-3-16,-2-36-2 15,6-32-2-15,-5-1-2 16,-9 16 4-16,-11 27 0 16,-8 35 0-16,-15 32 0 0,-4 29 1 15,-10 27 0-15,-3 21 1 16,0 14-2-16,-3 1 0 16,3 37-15-16,-3 36 15 15,5 27 7-15,-2 24-6 16,7 12-1-16,2-4 1 15,5 1-1-15,9-12 0 16,5-15 0-16,5-14-1 16,6-19 1-16,4-18 0 15,2-18-1-15,-1-18 2 16,0-19-1-16,-1 0 4 16,-1-38 0-16,2-26 3 15,4-29 0-15,0-21-4 16,3-29 0-16,-13-16-3 0,1 0-1 15,-9 7-2-15,-9 27 3 16,-9 30 1-16,-6 22-1 16,-4 21-1-16,-5 11 1 15,0 9-5-15,0 10-5 16,0 3-20-16,0 9-33 16,8 1-52-16,9 3-201 15</inkml:trace>
  <inkml:trace contextRef="#ctx0" brushRef="#br0" timeOffset="77328.2465">14912 8394 208 0,'-10'-5'109'15,"7"3"-95"-15,3 2-5 16,0 0-3-16,2 0-6 16,22 0-5-16,12 6 5 15,19-2 11-15,17-4 0 16,7 0 3-16,6-3 0 15,0-9-2-15,-6-5-2 16,-8 2-3-16,-6-1-7 16,-16-1 0-16,-17 2-11 15,-10-4-11-15,-15-4-47 0</inkml:trace>
  <inkml:trace contextRef="#ctx0" brushRef="#br0" timeOffset="77598.2782">15437 7875 322 0,'-3'0'5'0,"-6"16"-4"15,-4 24-1-15,-4 23 16 16,-5 20 3-16,-5 10-4 16,-3 10 3-16,-1 4 2 15,-1 2 3-15,6-9-7 0,7-5-5 16,18-18-8-1,1-8 3-15,20-14-4 0,12-10-2 16,17-8 2-16,13-15-2 16,16-7 1-16,16-15-1 15,13 0-4-15,3-24-8 16,-9-2-20-16,-10-2-91 16</inkml:trace>
  <inkml:trace contextRef="#ctx0" brushRef="#br0" timeOffset="78490.5488">8698 10912 251 0,'4'0'21'0,"-4"-1"19"16,0 1 18-16,0 0-17 15,0 0-11-15,0 0-9 0,0 0-5 16,0 0 1-16,0 0-5 15,0 0-2-15,0 0 2 16,-7 4-3-16,-15 15-8 16,-10 17 0-16,-14 8-1 15,-2 14 0-15,-7 5 0 16,4-1 0-16,8 1-1 16,3-4 2-16,10-11-1 15,12-8 0-15,6-3-2 16,12-8-3-16,0 4-2 15,21-8-1-15,12 5 8 16,13-8-3-16,8-8 1 16,11-9 1-16,7-5 1 15,1-12-3-15,3-17-6 0,2-6-11 16,-7-6-12-16,-2-3-38 16,-8 3-52-16,-6 1-103 15</inkml:trace>
  <inkml:trace contextRef="#ctx0" brushRef="#br0" timeOffset="78871.6192">9241 11135 292 0,'-9'0'25'16,"-3"0"2"-16,3 0 2 16,-3 8-8-16,-1 10-8 15,2 7-7-15,-1 8 7 16,2 8-7-16,4 3 2 0,3 0-3 15,3 0-1-15,0-3-1 16,6-5-1-16,13-7-1 16,8-1 0-16,6-12-1 15,4-7 1-15,2-9-1 16,7 0 2-16,-4-15 3 16,-3-15-1-16,-3-10 2 15,-8-1-5-15,-13-2 2 16,-9-5 0-16,-6 3 3 15,-3 1-3-15,-24 3-1 16,-6 10 3-16,-13 9 0 16,-2 9-5-16,-10 7 0 0,3 6-1 15,4 0 0 1,5 7-7-16,16 5 0 0,15 1-13 16,15-1-17-16,0-6-64 15,28-6-140-15</inkml:trace>
  <inkml:trace contextRef="#ctx0" brushRef="#br0" timeOffset="79240.8752">9769 11033 141 0,'0'0'28'0,"0"18"19"15,0 4 6-15,0 12-10 0,0 5-11 16,-6 7-7-1,6 1-3-15,0 3-4 0,0-1-4 16,0-3-3-16,0-1 0 16,3 2-7-16,3-7 3 15,-3-5-3-15,-3-11-1 16,1-8-1-16,-1-5 0 16,0-8-1-16,0-3 0 15,0 0 7-15,0-3-1 16,-4-20 10-16,-11-17-17 15,2-7 0-15,3-9-1 16,9 2 1-16,1-2-2 0,0 5 2 16,8 0-2-1,8 9-2-15,2 3-1 0,3 3-6 16,4 6-6-16,2 6-19 16,0 4-47-16,1 4-112 15</inkml:trace>
  <inkml:trace contextRef="#ctx0" brushRef="#br0" timeOffset="79668.1119">10150 10955 224 0,'0'4'4'0,"0"23"19"15,0 7 25-15,4 16-15 16,-4 8-2-16,3 4-14 0,3 4 5 15,0-2-5-15,0-2-5 16,1-3 3-16,2-8-7 16,-1-5-4-16,-5-14 2 15,0-11-5-15,0-11-1 16,-3-9 1-16,0-1 1 16,0 0 6-16,0-11 6 15,0-19 11-15,-9-17-25 16,1-12-2-16,5-4 1 15,3 0-3-15,0 5 3 16,0 6 1-16,7 5 0 16,6 4 0-16,0 5 0 0,-1 8-3 15,3 2 2-15,-3 6 0 16,-3 8-2-16,1 2 2 16,1-3-5-16,-2 4-1 15,1 3-3-15,-4 2-6 16,0 2 1-16,0 0-12 15,3 4-23-15,-3 0-49 16,3 0-84-16</inkml:trace>
  <inkml:trace contextRef="#ctx0" brushRef="#br0" timeOffset="80170.5502">10536 11230 316 0,'-3'0'8'15,"3"0"2"-15,0 4 4 16,0-2-14-16,12 3-6 15,12 3 6-15,4-4 17 16,8-4 4-16,0 0-4 0,4-4 2 16,-9-9-6-1,-1-7-3-15,-9-10-1 0,-3 1-2 16,-6-11 6-16,-2 0-6 16,-10-1-6-16,0 5 6 15,-7 9-6-15,-11 10 1 16,-3 6-1-16,-4 7 5 15,-1 4-2-15,-2 4-4 16,-5 29 0-16,-1 9 2 16,4 10-1-16,6 5 0 15,5 0 1-15,5 3 0 16,4-2 0-16,10-2-2 16,0-5 1-16,10-4-2 15,16-10-1-15,7-8-3 16,9-11-4-16,11-12 3 0,4-6-9 15,11-31-15-15,7-10-47 16,-4-10-149-16</inkml:trace>
  <inkml:trace contextRef="#ctx0" brushRef="#br0" timeOffset="80418.3352">11364 11044 271 0,'0'-2'42'16,"-9"2"12"-16,-9 0-5 15,-4 9-27-15,-8 13-14 16,-5 12-1-16,3 6 3 16,5 3-3-16,3-3-2 0,9 5-1 15,3-8-4-15,9-4 0 16,3-2 1-16,0-7-1 16,6-5-1-16,13-2 1 15,10-2-3-15,1-8 3 16,10-7-7-16,0 0-5 15,6-14-7-15,4-11-31 16,-1-5-81-16</inkml:trace>
  <inkml:trace contextRef="#ctx0" brushRef="#br0" timeOffset="80658.7705">11516 11138 260 0,'-6'0'72'0,"6"0"-70"0,0 0 8 16,0 0-10-16,0 5 5 16,12 9-5-16,9-1 6 15,4-1 7-15,11-4 3 16,9-4 0-16,7-4 2 16,7 0-6-16,0-4 5 15,-8-13-14-15,-5-5-3 16,-15-5-3-16,-10-2-14 15,-9-4-16-15,-12 1-74 16</inkml:trace>
  <inkml:trace contextRef="#ctx0" brushRef="#br0" timeOffset="80873.7788">11807 10805 308 0,'-12'0'18'15,"6"26"-12"-15,-4 11 6 16,1 13 13-16,2 18 0 15,7 1-6-15,0 5-1 16,0-1-2-16,7-7 2 16,9-8-7-16,2-6-8 15,9-11-3-15,3-16-2 16,7-11-5-16,9-14 0 16,14-14-6-16,10-30-1 15,6-8-52-15,-9-6-147 16</inkml:trace>
  <inkml:trace contextRef="#ctx0" brushRef="#br0" timeOffset="81527.7495">6624 7617 208 0,'0'-5'61'15,"0"5"-58"-15,0 17-1 0,0 24 22 16,0 27 0-16,0 22-1 16,0 31 0-16,-6 26-7 15,-12 26-1-15,-6 25-2 16,-3 9-2-16,-1 4-4 16,-2 7 0-16,3 2 5 15,-1 14-2-15,1 10 0 16,5 1 0-16,8 11-2 15,10 1-4-15,4 7-2 16,4-7-2-16,20-15 0 16,6-18 0-16,3-17 3 15,-5-20-2-15,-5-8 1 0,-4-21-2 16,-7-33 0-16,1-30-8 16,-5-37-2-16,-2-24 3 15,-3-24-2-15,-3-10 2 16,0-25-3-16,0-38-92 15,0-28-106-15</inkml:trace>
  <inkml:trace contextRef="#ctx0" brushRef="#br0" timeOffset="82892.7716">7118 7227 269 0,'61'-30'21'16,"8"12"-19"-16,17 4 4 16,13 6 5-16,8 5-1 0,9 3-1 15,14 0 2 1,16-1 2-16,11-7 2 0,25-7 4 16,15-3-8-16,8-4 3 15,15-2 2-15,10 1-7 16,15 2-2-16,10 1-3 15,12-1 1-15,6 2-3 16,9-3 2-16,13 4 2 16,4 0-4-16,5 0-1 15,5 3 1-15,3 0 2 16,4 4-2-16,2-3-1 16,7-1-1-16,2 1 4 15,4 2-1-15,0 6-2 0,-1 2 2 16,-5 2 0-1,-6 2-1-15,-4 0-2 0,-6 12 0 16,-6 3 4-16,0-4-4 16,-5-1-3-16,-1-7 3 15,-6-1 0-15,-6-2 0 16,-17 0 0-16,-12 0 2 16,-25 0-1-16,-20 3-1 15,-14 5 0-15,-28-1 0 16,-24 3-1-16,-24 4-1 15,-27 2 4-15,-22 6-4 16,-14 3 1-16,-12 5 1 0,-14 6 1 16,-3 6-1-1,-9 9-1-15,-4 10 0 0,-10 12 1 16,-5 13 0-16,-1 8 2 16,0 7 1-16,-4 7-2 15,-5 8 0-15,-6 13 0 16,0 20-1-16,-1 14 2 15,-1 15 4-15,-1 12-5 16,2 6 0-16,-2 9 1 16,6 8 0-16,-1 7 0 15,-1 4 4-15,3 10-4 16,0-8 0-16,-1 1 1 16,-3 0-3-16,1-10 1 15,-3-8-1-15,-3-15 5 16,1-17-5-16,-1-16 0 0,1-15 0 15,-4-14 0-15,0-14 0 16,-7-18 0-16,-1-16 0 16,-2-22 1-16,-8-14 1 15,-5-15-1-15,-6-4 4 16,-16-14-3-16,-10-3-1 16,-16-9 3-16,-15-3-4 15,-20 0 0-15,-13-3 1 16,-18-9-3-16,-20 1 1 15,-16 3-1-15,-21 1 2 16,-21-3 2-16,-15 5 0 16,-9 5 2-16,-20 0-3 0,-17 0 1 15,-10 8-1-15,-13 14 2 16,-8 4-3-16,-11 3 0 16,-10 5 1-16,-9-2-1 15,-10 4-3-15,-5-2 3 16,-1-5 2-16,-3 0-2 15,-4 1 0-15,3-5 1 16,0 2 1-16,0-1-1 16,7-4 0-16,6 0 2 15,7-4-2-15,16-1 2 16,9-1 0-16,15 2 0 16,11 3 1-16,9 2-3 15,12 2 1-15,15 6-2 16,10 1-2-16,17-2-2 0,15-5 4 15,28-3 5-15,24-7-5 16,27-8 0-16,28-4-2 16,27-3 3-16,21 0-1 15,28 0 1-15,21-3-1 16,14 0 1-16,10-1-1 16,3 1-9-16,0-1-9 15,3-4-17-15,21-6-22 16,10-5-8-16,17-11-116 15</inkml:trace>
  <inkml:trace contextRef="#ctx0" brushRef="#br0" timeOffset="87496.2559">19811 9136 281 0,'0'0'56'16,"0"-1"-43"-16,0-2-8 16,0 3 7-16,0 0 0 15,9 0-6-15,11 0-5 16,21 0 9-16,22 0 4 16,21 0 7-16,20 0 0 15,11 1-6-15,14 1-5 16,4 2 2-16,-1 2-3 15,-2 3 0-15,-8-2-4 0,-6 4 5 16,-6 0-4 0,-10-4-4-16,-9 3 1 0,-14-5-3 15,-15-1 0-15,-14 0-3 16,-17-4-5-16,-17 0-6 16,-14 0-7-16,0 0-14 15,-37-2-123-15</inkml:trace>
  <inkml:trace contextRef="#ctx0" brushRef="#br0" timeOffset="87728.3896">19956 9683 379 0,'24'6'9'16,"27"2"-9"-16,24 0 13 15,22-2-5-15,23-1 4 16,23-2 2-16,6-3 1 16,11 3-6-16,-9 3 1 15,-11 3-10-15,-13 1-2 16,-17 6-11-16,-15 2-12 16,-18 1-41-16</inkml:trace>
  <inkml:trace contextRef="#ctx0" brushRef="#br0" timeOffset="88126.4733">22831 8753 388 0,'0'0'21'15,"0"5"-19"-15,1 49-2 16,2 27 11-16,-3 22 1 15,0 22-3-15,0 18-3 16,-4 3 2-16,-4 5-5 16,1-4 4-16,2-12 0 15,4-9-7-15,1-17 1 16,0-10-2-16,0-17-6 16,0-20-7-16,6-18-26 15,3-26 2-15,12-18-70 16</inkml:trace>
  <inkml:trace contextRef="#ctx0" brushRef="#br0" timeOffset="88335.2262">23336 9678 313 0,'19'0'70'0,"9"3"-66"16,24 5 2-16,12 6 9 15,17-1-4-15,2-2-4 16,11 3-3-16,9 1-3 16,5-1-1-16,6 4-4 15,9-3-16-15,2 3-30 16,-6-6-255-16</inkml:trace>
  <inkml:trace contextRef="#ctx0" brushRef="#br0" timeOffset="89034.2975">27189 8661 409 0,'-27'-28'9'16,"-14"12"-1"-16,-3 6 0 15,-25 10-8-15,-28 4 0 16,-19 31 4-16,-14 18-2 16,-4 13 1-16,9 14 3 15,9 13 2-15,15 4 1 16,28 7-1-16,30-2-8 16,28-3 3-16,15-10-3 0,46-7-4 15,24-14 1 1,26-6 6-16,26-17-1 0,14-12 2 15,13-15-3-15,6-17 0 16,-1-1 2-16,-8-20 0 16,-16-12-3-16,-26 0-1 15,-34-2-5-15,-32 2 6 16,-34-3 4-16,-10 2-3 16,-44 4-1-16,-33 11 0 15,-33 18 0-15,-33 7 0 16,-18 38 5-16,-8 18-3 15,11 13 5-15,27 8-3 0,26 4-2 16,35 7 0 0,33-3-2-16,28 0-2 0,15-1 1 15,43-3-1-15,26-6 2 16,28-10-2-16,18-12 2 16,22-10-2-16,20-18 2 15,14-16 0-15,14-16-1 16,3-11-13-16,-9-32-12 15,-13-16-35-15,-24-10-143 16</inkml:trace>
  <inkml:trace contextRef="#ctx0" brushRef="#br0" timeOffset="89454.1721">27924 8111 274 0,'0'-7'38'16,"0"7"-38"-16,6 0 0 16,24 4 0-16,15 7 7 15,19 3-1-15,17-7 3 16,10-4 1-16,6-1-1 15,7-2 2-15,-3 0-3 16,1 0-2-16,-11-5-6 16,-14-2-6-16,-21-5-13 15,-19-5-15-15,-25-6-198 16</inkml:trace>
  <inkml:trace contextRef="#ctx0" brushRef="#br0" timeOffset="89731.9683">28506 7688 250 0,'-9'0'61'15,"-1"9"-61"-15,-9 32 0 16,-13 20 8-16,-8 20 7 16,-8 13 6-16,3 7 0 15,6 1-6-15,9-4 7 0,11-11-9 16,18-4-8-1,1-13 3-15,33-8-1 0,19-7 0 16,18-10 4-16,18-13-2 16,24-3-3-16,14-17-2 15,21-5-4-15,8-7-7 16,0-4-16-16,-3-13-51 16,-19-10-193-16</inkml:trace>
  <inkml:trace contextRef="#ctx0" brushRef="#br0" timeOffset="96396.357">11507 15069 340 0,'6'7'20'16,"-6"-7"-20"-16,0 4 0 15,0-3 5-15,0 3-2 16,0-1-1-16,3 1 1 0,6 2 3 15,6 0 1-15,0 0 1 16,2-2 5-16,5-1-4 16,1-3-4-16,9 0 0 15,4 0 3-15,1 0-2 16,0 0-5-16,2 0 2 16,-3 0-2-16,4-3-1 15,-1 0 1-15,-4 3 0 16,6-1-1-16,2 1 0 15,-1 0 0-15,0-3 0 16,1 3-1-16,-4 0 1 16,-3 0 0-16,-7 0-1 15,-3 0 1-15,-7 0-1 0,-5 0 1 16,-5 0-1-16,1 0 1 16,-4 0-2-16,-3 0-1 15,-3 0-3-15,0 0-6 16,3 0-11-16,-3 0-61 15</inkml:trace>
  <inkml:trace contextRef="#ctx0" brushRef="#br0" timeOffset="108089.9862">21768 7003 52 0,'10'11'49'0,"-4"-8"-14"16,-6-3 6-16,0 0-9 16,0 0-3-16,0 0-3 15,0 0-3-15,0 0-4 16,0 4-1-16,0 4-3 16,3 10-7-16,-2 15 8 15,3 17-4-15,-1 17 0 16,-1 14-5-16,-2 11-5 15,0 7 1-15,0 7-1 16,0 7-1-16,0 2 2 16,-5 12-1-16,0 3 3 15,2 9-1-15,0 7 2 0,0 5 1 16,-2 5-2-16,2 0-2 16,-2-2 1-16,4 1 5 15,1 4-4-15,0-3 0 16,0 9 0-16,0-2-1 15,0-3 0-15,6 1 2 16,-2-5-1-16,3-3 0 16,-4 3-4-16,0-10 0 15,-3 1 0-15,0-5 2 16,0-10-1-16,0-4-1 16,0-9-1-16,0-13 0 15,0-14 1-15,0-12 0 16,0-11-1-16,0-20 0 15,0-13-2-15,0-18 0 16,0-9-3-16,0-7 4 0,0-2 1 16,0 0 0-16,0-11 0 15,0-15-30-15,0-13-51 16,0-16-70-16</inkml:trace>
  <inkml:trace contextRef="#ctx0" brushRef="#br0" timeOffset="109560.5175">22916 6174 137 0,'25'0'1'15,"3"4"-1"-15,11 28 11 16,7 12 8-16,8-11-2 15,8 0-6-15,9-4 1 16,10 1 13-16,13-1-1 16,13-3-5-16,9 0-7 15,10 2 3-15,2-4-2 0,6 0-3 16,14-2-1 0,10-2-5-16,12 1 7 0,9-2-2 15,6 2-3-15,5-2-2 16,-1-1 4-16,7 1-2 15,3-4 3-15,9-1-5 16,4 2 1-16,1-7-4 16,-1-2 2-16,3-1-1 15,3 0 2-15,6-2-3 16,5 4 3-16,-8-1-3 16,-2 2-2-16,-5 0 2 15,-2-2-1-15,-2 3 0 16,-10 1 1-16,-6-2-1 15,-15 4 0-15,-3-4 0 16,-9 2 0-16,-8 0 0 0,-5-2-1 16,-15 0 1-16,-14-5 0 15,-11 3-1-15,-16 2 1 16,-13-3 0-16,-10 3 0 16,-12 1 0-16,-10 0 0 15,-12 2 1-15,-11-2-1 16,-10 4 0-16,-6 3-4 15,-7 0 3-15,-4 6 1 16,-3 4 0-16,0 2 1 16,0 9 2-16,-6 9-2 15,-7 6 1-15,-2 8-2 16,-3 12 2-16,-1 5-1 0,-3 14 3 16,0 7-3-16,-3 6 1 15,1 7-2-15,3 13 0 16,0 2 2-16,2 6-2 15,5 3 1-15,4-1 3 16,3 8-1-16,4 3 1 16,3 5-1-16,-2 7-1 15,1 8 0-15,-2 3 1 16,-3 6-3-16,-2-5 2 16,-2-6-2-16,1-5 0 15,0-4 0-15,0-2 1 16,-2-3-1-16,2-7 0 15,0-3 0-15,-2-15-1 0,0-7 1 16,-2-8 3 0,2-15-3-16,-1-4 0 0,-3-9 0 15,2-6 0-15,-5-6 1 16,0-7-2-16,-3-4 3 16,0-5-2-16,0-3 0 15,-1-14-1-15,-2-7 1 16,1-12 3-16,-6-5-3 15,-5-7 2-15,-13-3-1 16,-11-3 1-16,-18 0-2 16,-16 0 3-16,-19 0 2 15,-19 0-5-15,-17 0 1 0,-16 0-1 16,-16 0-1-16,-18 0 1 16,-16 0 3-16,-11 4 3 15,-9-1-5-15,-12-3-1 16,-4 0 1-16,-16 3-1 15,-8 0 2-15,-11-1 1 16,-9 2-3-16,-6-1-2 16,-8-3 2-16,-9 0 1 15,-2 0-1-15,-10-3 0 16,-4-6 0-16,-8-4 0 16,-6-2 0-16,-2-7 1 15,1-4 0-15,5-3 4 16,12 0-5-16,12-2 0 0,16 6 1 15,9 2-2 1,11 2-8-16,11 6-2 0,10 1-20 16,-3 1-175-16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49:17.6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5484 2174 123 0,'0'8'42'16,"0"-3"-35"-16,-3-5 19 16,0 1 13-16,3 2-9 15,0-1-5-15,0-1-2 16,0-1-5-16,0 2-5 16,-3 0 8-16,3-2-7 15,0 0 1-15,0 0-4 0,0 2 0 16,0 0-6-16,0 3 3 15,0 6-4-15,0 5 2 16,0 6 8-16,0 5-3 16,0 5-7-16,0 7 5 15,0 7 0-15,0 3-4 16,0 2-1-16,0 1-1 16,0 1 0-16,0 3 1 15,0-2-1-15,0 2-2 16,0 3 0-16,0 2 2 15,0 9-1-15,3 10 1 16,0 8-1-16,0 7 1 16,0 5 1-16,2 4-3 15,-2 5 2-15,1 8 0 16,-1 4 0-16,0 6-1 0,0 6 1 16,-3 10 1-16,3 10-2 15,-3 9-1-15,0 9 3 16,0 2-2-16,0 3 2 15,0 1-3-15,0 9 3 16,0 5-1-16,0 8 1 16,0 7 0-16,0 5-2 15,3 3 3-15,0 6-2 16,3-3-1-16,-6 7-1 16,0 3 0-16,0 1 2 15,0 4-2-15,3 3 1 16,-3-5 7-16,0 8-5 0,0-3-4 15,0-7 3-15,0 18-2 16,0 7 3-16,-9 1-1 16,-9-2-2-16,-3-5 2 15,8-3-3-15,7-7-1 16,6 2 1-16,0-5 3 16,3-8-3-16,13-11 0 15,5-3 0-15,3-10 3 16,3-2-3-16,1-7 0 15,-1-6-1-15,0-3-1 16,-5-6 2-16,-4 3 0 16,-3-6 0-16,-3 0 0 15,-6-3 0-15,0-12 0 0,1-8 0 16,-2-6 0 0,-2-15 0-16,0-1 0 0,0-14 0 15,6-9-2-15,-2-8 4 16,2-14-2-16,0-11 0 15,0-15 0-15,0-12-2 16,-3-10 1-16,3-12-1 16,-6-10 1-16,1-8 0 15,-4-7 1-15,0 0 0 16,0 0 1-16,0-3-1 16,0-27-4-16,-7-21-45 15,4-42-78-15,3-46-139 0</inkml:trace>
  <inkml:trace contextRef="#ctx0" brushRef="#br0" timeOffset="1088.429">5778 2455 90 0,'-18'-33'0'0,"-4"1"-20"16,-1-5-44-16,4 7 59 16,1 5 5-16,3 7 76 15,6 9-17-15,-1 2-37 0,2 1-11 16,-1 5-10-1,3 0-1-15,-4 1-11 0,1 0 3 16,3 0 7-16,1 0 1 16,5 0 2-16,0 0 2 15,0 0-2-15,-2 0 2 16,-1 0 6-16,-5 0 1 16,-1 0-11-16,0 0-1 15,-4 0 1-15,2 0 1 16,1 0 0-16,7 1 5 15,3-1 12-15,0 0-6 16,0 1-1-16,0 1 1 16,-3 5-2-16,-3 2-2 15,0 8 6-15,-9 7 3 16,0 6 1-16,-7 7-2 16,1 4-1-16,-3 9 1 0,-6 7-2 15,-3 7 3-15,-1 9-5 16,-9 6 1-16,1 9-1 15,-4 5-6-15,1 3-3 16,-1 2-1-16,1-6-4 16,2-2-3-16,-2-12-5 15,6-15-5-15,14-32-40 16,22-31-166-16</inkml:trace>
  <inkml:trace contextRef="#ctx0" brushRef="#br0" timeOffset="1402.339">5647 2105 155 0,'0'32'0'0,"0"8"7"16,3 12-1-16,4 8 7 16,5 5 0-16,3 6 0 15,3 0-2-15,9 1 2 0,10-1-2 16,11 0-3 0,10 4 2-16,9 0-1 0,5 12-3 15,5 9-3-15,-2 9-3 16,-3 16-4-16,-1 12-13 15,-16 8-38-15</inkml:trace>
  <inkml:trace contextRef="#ctx0" brushRef="#br0" timeOffset="2865.8081">5536 14871 270 0,'-6'8'31'0,"6"-8"-28"16,0 3-3-16,0 0 6 15,6 5-5-15,14 0 3 16,11 3 5-16,9 0 1 16,5 0 0-16,10-6-5 15,8 1 9-15,16-6-5 16,5 0 0-16,5 0-6 16,7 0 6-16,5-3 0 15,8-5-3-15,9 0 5 0,13 2-7 16,6 2 3-1,10 4 1-15,8 0-8 0,10 0 5 16,11-4 2-16,9 1-2 16,17 1 3-16,14-4-1 15,12-2 4-15,13 0-8 16,2-6 3-16,21 1 2 16,12-6-2-16,15-1 2 15,11-2-5-15,12 5 3 16,5 1-1-16,8 6 3 15,4-1-4-15,8 3-1 16,7 2-3-16,9-2 3 16,12 4-2-16,3 0-1 15,3 1 4-15,4-1-4 16,10 0 0-16,4 1 5 0,3-3-5 16,13-3 1-16,4-2-1 15,4 0 1-15,14-2 0 16,-1 0 0-16,0-1-1 15,11 0 4-15,-7 3-4 16,6 0 0-16,3 0 4 16,-2 0-4-16,-1 0 0 15,3 4 4-15,-10 2-5 16,-6 5 2-16,-6 0-1 16,-13 0 1-16,-8 5-1 15,-4 5 0-15,-10 4 0 16,-14 1 0-16,-3 0-1 0,-10 0 1 15,-10 6 1-15,-7-5-1 16,-11 2 0-16,-6-4 0 16,-10 4-1-16,-11 1 0 15,-12-1 1-15,-12 4 1 16,-14 3-1-16,-9 3 0 16,-19 1 0-16,-14 3 0 15,-14-3 0-15,-14 1 0 16,-9-3-2-16,-19 1-1 15,-16-3-1-15,-20-3 4 16,-21 1 0-16,-13-1 0 16,-16 1-2-16,-16-5 1 15,-12-1-3-15,-16-3-4 0,-14-6-3 16,-13-3-11-16,-9-1-13 16,0-4-17-16,-19 0-68 15</inkml:trace>
  <inkml:trace contextRef="#ctx0" brushRef="#br0" timeOffset="3330.7915">28789 14699 224 0,'11'0'4'0,"8"0"-4"16,7 0 17-16,5 7-8 16,6 11-6-16,8 1 4 15,6 2 0-15,2 3 7 16,2 2 0-16,-2-1-3 15,-2 4 4-15,-3 0-2 16,-4 5-6-16,-2-1-2 16,-6 3 6-16,-5 1-4 0,-5 2 0 15,-6 2-1-15,-8 0 0 16,-8-5 3-16,-4 5 3 16,-7 0-1-16,-21 2 0 15,-14 1-2-15,-14 3-1 16,-12 6-7-16,-11 6 1 15,-10 10-2-15,-14 5 0 16,-10-1 0-16,-10 1-4 16,-2-2-4-16,3-6-9 15,1-3-26-15,3-11-123 16</inkml:trace>
  <inkml:trace contextRef="#ctx0" brushRef="#br0" timeOffset="10251.9489">5680 3541 7 0,'0'0'23'0,"0"0"-6"16,0 0 0-16,0 0-2 15,0 0-2-15,0 0 1 16,0 0-3-16,0 0 4 16,0 0-7-16,0 0 7 15,0 0 5-15,0 0 1 0,0 0-1 16,0 0 7-16,0 0-6 16,0 0-1-16,0 0-2 15,0 0-4-15,0 0-2 16,0 0 0-16,0 0 0 15,0 0 0-15,0 0-3 16,0 0-1-16,0 0-2 16,0 0 1-16,0 0-5 15,0 0 3-15,0 0-3 16,0 0 0-16,0 0 1 16,-2 0 1-16,2 0 0 15,0 7-1-15,0 2 3 16,0 2-1-16,0 2 2 15,0 0-5-15,0-3 5 0,0 2-3 16,0-5 1-16,0 2 0 16,0 1-2-16,2-1-1 15,-1 1 2-15,2-3 0 16,-3 3-3-16,3-4 1 16,0 3 1-16,0 0-3 15,0 0 4-15,-3 1-4 16,3-2 2-16,3 4 0 15,0-2-1-15,-2 4 0 16,4-3 0-16,-2 5-1 16,0-1 3-16,0 0-3 15,4 1 2-15,-4-1-1 0,3 0-1 16,0-1 3-16,0-1-2 16,0 1-1-16,0-2 1 15,4 0 0-15,-2 1-1 16,2 1 0-16,-4-1 0 15,0 0 1-15,3 2 3 16,0-1-3-16,-3 2 2 16,4 1-2-16,-4-2 1 15,2 3 0-15,2 0-1 16,-4-3 2-16,3 0-1 16,0 3-2-16,-3-2 3 15,0 4-2-15,4-1 2 16,-5 1-2-16,1 1 3 0,4 1-1 15,-4 0-3-15,0 4 1 16,3-1 2-16,-3 4-1 16,0-2 0-16,6 0-2 15,-6 0 0-15,4 0 0 16,-1-3 1-16,-1 5 4 16,-1-1-3-16,2 0-2 15,-3 2 0-15,6 1 2 16,-3 4 0-16,-3-1 0 15,1 2 0-15,2 1-2 16,-4 3 0-16,5 0 3 16,-1-1-2-16,1-2-1 0,-2 1 1 15,1-2-1-15,1 1 0 16,2-4 3-16,-3 0-2 16,0 4-1-16,4-2 1 15,-2 4 0-15,2 1 2 16,-1 0-3-16,0 3 3 15,0-4-2-15,1 3 3 16,-2-1-3-16,-2 6 1 16,4 1-2-16,-4 1 1 15,3 1 0-15,0 3 0 16,3-5 2-16,-3-3-1 16,1-1-1-16,-2 1 0 15,5-3-1-15,0 2 0 0,-2 0 0 16,5 2 0-16,-1 0 3 15,0-1-3-15,3 1 0 16,-5-2 0-16,4 0 0 16,-1-1 0-16,-1 5 0 15,-3-3 0-15,1 1 1 16,2-1-1-16,-3 3 1 16,1-2-1-16,-2-1 0 15,5 3 0-15,-1-4 1 16,1 3-1-16,1 3-1 15,5 0 1-15,-1 1 0 16,3 0 1-16,1-3-1 0,-1 1 0 16,-3-2-1-1,1 5 1-15,-1 2 0 0,-3-2-1 16,0 2 1-16,-2-3 2 16,-1-2 0-16,0 3-1 15,0-3 0-15,-2-1-1 16,4 1 0-16,-1 0 0 15,-1 0 1-15,0 0-1 16,3 2 1-16,-2-7-1 16,0 7-1-16,1-2 1 15,-1 1 1-15,5 3 1 16,-3 0-2-16,-3 1 0 16,4-1 1-16,-4-4 0 15,3-3 0-15,-3 2-1 16,1-3 1-16,2 6-1 0,-2-3 1 15,1 3-1-15,4-2 1 16,-2-2 1-16,-1 0-2 16,4-1 0-16,-1-3 0 15,0-3 1-15,-3 4-1 16,4-3 0-16,-1 3-1 16,0-1 1-16,1 2 0 15,-1-1 0-15,1-1 0 16,-2-2 0-16,1-1-1 15,1 1 1-15,2 6-1 16,0-3 1-16,-2 5 0 16,5-2 1-16,-5-3-1 0,2-1-1 15,0 3 1-15,-2-2 0 16,2 2 0-16,-3-1 0 16,-2 2 1-16,1 2-1 15,-4-2 0-15,5-4 1 16,-2 3-1-16,-1-4 0 15,4-1 0-15,-2 0 0 16,4-2 1-16,-2-1 0 16,2 3-1-16,-4-2 0 15,3-2 0-15,-2 4 1 16,1-5-1-16,-4 1 0 16,0 0 0-16,0-1 1 15,1 0-1-15,-1 1 0 0,6 7 1 16,-5-3 1-1,4 3-2-15,2-3 0 0,-1-1 2 16,0 0-2-16,-2-2 0 16,5-3 0-16,-3-2 0 15,-2 5 0-15,-1-5 0 16,-2 0 0-16,2 0 0 16,0 0-2-16,1 3 2 15,2-7 2-15,-1 4-2 16,3 0 0-16,1-3 0 15,0 3 0-15,-2 0 0 16,2 1 0-16,0-2 0 0,-2 5 0 16,-1 0 0-1,3-1 0-15,-2 0 0 0,2-2 0 16,3-1 0-16,0 3 0 16,4-1 0-16,-3-3 0 15,2 1 0-15,0 4 2 16,-2-1-4-16,2 4 4 15,0 1 1-15,-2-2-1 16,3-1 0-16,-1-4-1 16,3-5-1-16,1 1 0 15,-1-2 1-15,0 1-1 16,1-3 0-16,-5 1 0 16,0-3 0-16,2 3-1 15,2 2 1-15,-3-3 0 16,4 2 0-16,-4 3 1 0,3-2-1 15,1 1 0-15,-6-2 0 16,2 1 0-16,0 0 0 16,-2-3 0-16,-1 4 0 15,2 0 0-15,0-2 1 16,1-1-2-16,-2 1 2 16,2-1-1-16,0-2 1 15,-2 2 0-15,6 1-1 16,-7-3 1-16,3 1 0 15,4-3 1-15,-1-1-2 16,7 0 0-16,-1-3 1 16,1-1 1-16,2 2-2 0,-2-4 0 15,-4 3 0-15,-2-2 0 16,2 2-1-16,1 0 0 16,-1-1 1-16,4-4 0 15,-4 5 0-15,4-1 0 16,-7 0 0-16,1 0 0 15,-1-2 0-15,-6-1 0 16,1 2 0-16,0-1 0 16,-4 2 0-16,3-3 0 15,-5-1 1-15,5-2-1 16,-3 1 1-16,0 3 0 16,-5-5-1-16,2 3 1 15,-4-3-1-15,3 0 0 0,1 0 0 16,-1 0 0-16,3 0 1 15,1-4-1-15,-4 5 1 16,3-2 0-16,1-1 0 16,-5 0-1-16,2-1 0 15,0-1-1-15,-2 1 1 16,2 4-1-16,-5-6 1 16,7 5 0-16,-2-4 0 15,-2 1 0-15,5-1-1 16,4 0 1-16,-1 5-1 15,-4-5 1-15,4 5 0 16,-1-2 0-16,-2 2 0 16,-1-2 0-16,3 2 0 15,2-5 0-15,-1 4 0 0,3-2 0 16,-1 3 0-16,5-5 2 16,-1-2-2-16,6 1-1 15,-3 2 1-15,-2-5 0 16,3 5 1-16,1-3 0 15,2 1-2-15,11-2 2 16,1 3 0-16,4-3 0 16,3 0-1-16,-7-1 0 15,0 0-2-15,2 1 1 16,1 0 1-16,-3 0 1 16,2 0-1-16,-4-1 0 15,-1 0 0-15,1 1-1 16,-1 0 1-16,0 1 0 0,5-3 0 15,-5 2 0-15,3 0 1 16,0-1-1-16,2 1 2 16,-1 1-2-16,6-5 0 15,0 0 2-15,4 0-2 16,-5 0 0-16,-1 0 0 16,1 0-1-16,-2 0 1 15,6 0-1-15,-3 0 1 16,1 0 0-16,-4-1 1 15,3-3-2-15,-3 0 1 16,4 1 0-16,-5 2 0 16,-3 1 1-16,-1 0-1 0,-3 0 1 15,-5 0-1-15,3 0 0 16,1 0 0-16,3 1 1 16,-5 2-1-16,-4 1 2 15,1 0-4-15,-6-3 2 16,1 1-1-16,-1-2 1 15,1 4-1-15,-3 0 0 16,1-1 1-16,-4 4 0 16,-1-5 0-16,-5 0 0 15,-1 2-1-15,0 0 1 16,-4-4 0-16,1 4 1 16,2-1-1-16,-3 1 0 15,6-4 1-15,1 3-1 16,1 1 1-16,-1-1-1 0,2-2 0 15,0-1 0-15,2 4 0 16,-4-1 0-16,3 1 1 16,3-1-1-16,0 1 0 15,7 0 3-15,0 0-3 16,0-1 0-16,-4-3 0 16,-7 4-1-16,1-1-1 15,1-3 2-15,-2 3-1 16,4 3 1-16,1-6-1 15,2 3 1-15,4 1-1 16,-1 2 1-16,-1-3 0 0,0-1 0 16,2 2 0-1,-2-1 0-15,3-1 0 0,0 0 0 16,0 1-1-16,3-3 2 16,0 3-1-16,-1 0 0 15,-1-1 1-15,2 2 0 16,4-1-1-16,2 1 1 15,3 2-1-15,-4-1 0 16,4 2 0-16,-3-3 0 16,-1-1-1-16,5 4 1 15,1-3-1-15,0-1 1 16,2 0-1-16,1-1 1 16,-2 1 0-16,3 0 0 15,0 1 0-15,2-3 1 16,0 2-1-16,-1-3 0 0,2 3 2 15,0 2-2-15,7-2 2 16,-1 0-1-16,-1-3-1 16,2 5-1-16,-7-5 1 15,8 0-2-15,1 0 1 16,0 0 1-16,0 0-1 16,-3 0 0-16,-6 0 1 15,1 0 0-15,-2 0 1 16,-3 0-1-16,-1 3 0 15,0 0 0-15,-4-3 0 16,3 1 1-16,3 6 0 16,-3-3 1-16,0-3-2 0,-4 2-2 15,-2 0 2-15,3 0-1 16,-3-3 0-16,4 1 1 16,0-1-1-16,-7 3 1 15,1-3 0-15,-3 4 0 16,-2 0 0-16,-1 0 0 15,-3-4 0-15,1 3 0 16,-4 0 0-16,-2-2 0 16,-3 6 0-16,2-3-1 15,1 3 1-15,2-4 1 16,2 1 0-16,1-4-1 16,1 4 1-16,-2-4-1 15,2 0 0-15,-4 0-1 0,-1 0 1 16,1 0 1-16,3 0-1 15,6 0 0-15,0 0-1 16,4 0 1-16,-2 0 0 16,-1 0-1-16,-2 0 1 15,-5 0 0-15,-1-4 0 16,0 4-1-16,-1 0 1 16,-1 0 0-16,-3 0 1 15,-1 0-1-15,-4 0 0 16,-2 0 0-16,-4 0 1 15,3 0-1-15,3 0 0 16,1 0 0-16,2 0 0 0,1 0 1 16,0 0 0-1,0 0-1-15,-4 0 0 0,0 0 0 16,2 0 0-16,-2 0-2 16,1 0 2-16,-1 0-1 15,1 0 1-15,0 0 0 16,-2 0 0-16,-2 0 0 15,0 4 0-15,-2-4-1 16,1 0 0-16,-1 4 1 16,0-4 0-16,-1 1 1 15,5 1-1-15,-8-2 0 16,5 0 0-16,1 0 0 16,2 0 0-16,-2 0 0 15,4 0 0-15,-1 0 0 16,0 4 0-16,0-4 0 0,-2 3 1 15,-1-2-1-15,-1-1 0 16,4 3 0-16,2-3 0 16,1 4 1-16,1 1 0 15,3-5 0-15,0 2 1 16,-1-2-2-16,2 0-2 16,-3 4 2-16,-1 0 0 15,1 0-2-15,1-1 2 16,3 0-1-16,1 1 1 15,-3 0-1-15,-2 0 1 16,-1 3-1-16,-3-3 1 16,0 3-1-16,-2-3 1 0,-1 3 1 15,4-3-1-15,-2-1 0 16,1 0 1-16,2 3-1 16,2-6 0-16,-2 3-1 15,-1 0 1-15,0 1 0 16,-2-1 0-16,0 0 0 15,2-3 0-15,2 2 1 16,1 2 0-16,3-4-1 16,0 0 0-16,-3 0 2 15,-2 3-2-15,0-3-1 16,-2 2 1-16,-4 0-1 16,2 1 1-16,1 0 0 15,3 0-1-15,2-3 0 0,4 0 0 16,-2 2 1-16,-1 2-1 15,2-4 1-15,-3 0 0 16,2 3 0-16,1-3 0 16,3 0 0-16,-3 2 0 15,2-2 1-15,0 0-1 16,-1 5 0-16,-3-5 0 16,2 3 1-16,-4 0-1 15,3-1 0-15,3 2 0 16,3-1 0-16,5 1 1 15,-1 2-1-15,-1-2 0 16,-3 1 0-16,-3-3 0 0,-2 6-1 16,0-1 1-1,-2-3-1-15,2 2-1 0,0 2 2 16,1-3-1-16,-3 1 1 16,-1 2 0-16,1 0 0 15,-4-5 1-15,0 4-1 16,2 1 0-16,-2-4 0 15,2-1 0-15,3 0 1 16,0-3-1-16,2 0 0 16,-1 0 0-16,0 0-1 15,1 0 2-15,-4 0 0 16,4 0-1-16,-3 0 0 16,2 0 0-16,0 0 0 15,-5 0 0-15,0 0 0 16,-6 0 0-16,-5 0-1 0,-4 0-2 15,-7 1 3-15,0 2-3 16,-6-3 2-16,0 0-1 16,-5 0 1-16,-1 4-2 15,-1-4-3-15,-1 0 1 16,2 0-4-16,0 0-2 16,2 0-5-16,4 0-19 15,10-7-31-15,6-12-71 16</inkml:trace>
  <inkml:trace contextRef="#ctx0" brushRef="#br0" timeOffset="27803.571">19675 3466 305 0,'-28'-8'21'16,"0"0"-10"-16,-5 6-4 16,17 2 4-16,-3 0 13 15,-1 7-2-15,-4 12-5 16,0 6-3-16,-12 10 0 15,-1 10-5-15,-2 10-1 16,2 10-2-16,4 5 1 16,12 1-6-16,13 2 0 15,8-3 0-15,5-1-1 16,28-11 0-16,10-5 1 16,14-13-2-16,9-15 1 15,6-15 0-15,9-10 0 16,9-24 5-16,2-18-1 0,2-16-2 15,-7-13 3-15,-5-11-3 16,-12-4 1-16,-15-2-3 16,-18 1 3-16,-17 6-3 15,-20 7-2-15,-8 13 2 16,-24 15 2-16,-13 13 2 16,-20 9-4-16,-10 11 0 15,-9 7-2-15,-7 6 1 16,7 4 1-16,16 13 0 15,18 2-3-15,21-2-9 16,23 0-38-16,6 2-52 16,13-8-105-16</inkml:trace>
  <inkml:trace contextRef="#ctx0" brushRef="#br0" timeOffset="28097.3966">20569 3405 285 0,'0'8'0'15,"0"7"2"-15,0 1 6 16,6 13 16-16,5 6-6 16,0 10 16-16,-2 9-6 15,-3 9-16-15,3 8 2 0,-1 6-2 16,-2 5-3-1,1-2-7-15,3-5 0 0,1-12 0 16,0-11-4-16,0-6 2 16,-2-11-3-16,-3-13-7 15,-3-10-20-15,-1-12-42 16,-2-18-7-16,0-24-106 16</inkml:trace>
  <inkml:trace contextRef="#ctx0" brushRef="#br0" timeOffset="28433.8239">20591 3295 322 0,'-1'-13'19'0,"1"1"-18"16,0 3-1-16,21-3 5 16,19 4-4-16,14 0 0 15,12 4 3-15,9 4 0 16,5 0 2-16,-1 15-5 15,-12 7 2-15,-11 3-2 16,-15 1 1-16,-17 3-2 16,-17 2 8-16,-7 5 1 15,-19 6 3-15,-27 2-4 16,-16 5 1-16,-9-2-5 16,-8-4 1-16,12-3-1 15,2-4-3-15,13-5 0 16,9-4 0-16,8-8-2 0,13-6 0 15,12-8 1-15,7-1-3 16,3-3-37-16,0-1-46 16,16 0-62-16</inkml:trace>
  <inkml:trace contextRef="#ctx0" brushRef="#br0" timeOffset="28892.0652">21649 3454 325 0,'-1'0'36'16,"-9"14"-36"-16,-4 12 2 15,-3 8 8-15,-2 13 6 0,0 3 6 16,4 2-7-16,3 2-5 15,6 2 2-15,6 1-2 16,0-1-5-16,1-3 7 16,20-7-12-16,4-5 3 15,5-6-1-15,6-7-2 16,5-8 1-16,5-9-1 16,5-7 0-16,-1-4 0 15,5-13 0-15,-3-18-12 16,-7-8-37-16,-13-11-70 15</inkml:trace>
  <inkml:trace contextRef="#ctx0" brushRef="#br0" timeOffset="29103.3539">21637 3322 316 0,'0'-18'8'15,"11"5"-5"-15,18 0 5 16,12 1 20-16,11 1-15 16,11 3-4-16,4-1 0 15,2 2-7-15,-10 2-2 16,-8 4 0-16,-14 1-36 16,-18 0-95-16</inkml:trace>
  <inkml:trace contextRef="#ctx0" brushRef="#br0" timeOffset="29274.7893">21648 3595 183 0,'0'10'8'0,"0"5"-8"16,10-6 27-16,11-4 23 16,10-5-20-16,14 0 13 15,16 0-14-15,12-8-29 16,4-9 0-16,1-2-45 15,-3-3-89-15</inkml:trace>
  <inkml:trace contextRef="#ctx0" brushRef="#br0" timeOffset="29470.5377">22531 3464 192 0,'-21'31'3'0,"-3"6"20"15,0 2 6-15,0 2 2 16,0 1-10-16,1 0-16 16,-3 2-1-16,1-4-3 15,2-4-1-15,7-8-11 16,6-7-77-16,10-15-83 16</inkml:trace>
  <inkml:trace contextRef="#ctx0" brushRef="#br0" timeOffset="29770.1728">22543 3466 267 0,'0'0'55'15,"0"0"-55"-15,0 18 0 16,9 15 20-16,10 15 3 16,-1 7-9-16,5 3-7 15,3-2-1-15,3-1-5 16,7-5 6-16,-2-6 5 15,6-10-3-15,-3-9 7 16,-4-10-3-16,-2-11-3 0,-2-4 13 16,2-19-3-1,13-21 7-15,2-11-7 0,2-6-13 16,-5-8-6-16,-9-8 2 16,-9-10-3-16,-10-6-5 15,-3 8-34-15,-3 9 15 16,-7 19-49-16,1 16-119 15</inkml:trace>
  <inkml:trace contextRef="#ctx0" brushRef="#br0" timeOffset="30257.3057">25807 3308 344 0,'-7'-6'28'0,"-4"6"-4"16,11 0-8-16,-3 13-15 15,0 28 2-15,0 25 1 16,3 14 12-16,0 6 1 16,0 0-12-16,0-7 1 15,-1-3 3-15,-1-8-8 16,2-11 0-16,0-10-2 16,-1-13 0-16,-1-13-16 15,-1-12-23-15,-7-9-44 0,-2-12-45 16</inkml:trace>
  <inkml:trace contextRef="#ctx0" brushRef="#br0" timeOffset="30542.8305">25813 2995 315 0,'12'-29'13'15,"5"10"-9"-15,15 7-2 16,16 2 9-16,12 10-4 15,7 0 0-15,6 12-2 16,-3 21 7-16,-4 2-5 0,-15 7 2 16,-11-1-4-1,-16-2 2-15,-13 1-2 0,-11 0-1 16,-11 2 8-16,-28 4 2 16,-18-1-1-16,-15-2-7 15,-11-4-4-15,4-4 0 16,9-8-2-16,17-5 0 15,22-7-25-15,13-10-41 16,17-5-78-16</inkml:trace>
  <inkml:trace contextRef="#ctx0" brushRef="#br0" timeOffset="30798.1261">26657 3211 231 0,'0'47'12'0,"0"19"3"16,0 10 17-16,0 3-3 15,-14-1 11-15,2-1-14 16,1 1-8-16,4-5-3 16,1-5 1-16,0-4-14 15,1-8-1-15,-2-11-1 16,1-11 0-16,-2-15-2 15,-1-9-13-15,-5-10-22 16,-4-11-1-16,-3-28-93 16</inkml:trace>
  <inkml:trace contextRef="#ctx0" brushRef="#br0" timeOffset="31142.1069">26598 3101 261 0,'21'-25'28'0,"0"10"-18"15,9 11 10-15,5 4 2 16,6 4-9-16,6 15-4 16,10 10 0-16,1 5-2 15,-7 6 7-15,-8 1-8 16,-16 2-4-16,-20 4 0 16,-7 4 5-16,-19 1-4 15,-27 1 1-15,-17-6 0 16,-4-3-4-16,3-5 1 0,15-7 0 15,13-3-1-15,14-6 0 16,11 0-1-16,5-2-5 16,6 1 6-16,0 1 0 15,21-2 0-15,10-1 0 16,10-1 4-16,11-6-2 16,8-4-1-16,4-6-1 15,1-3-2-15,-3 0-22 16,-7-14-45-16,-8-10-103 15</inkml:trace>
  <inkml:trace contextRef="#ctx0" brushRef="#br0" timeOffset="31472.3368">27397 3438 324 0,'-4'10'10'15,"-11"16"1"-15,-6 15-11 16,2 4 25-16,1 4-9 15,10 2 5-15,8-4-9 16,0-1 0-16,16-1 0 16,10-5-6-16,6-9 1 15,2-9 0-15,8-13-2 16,0-9 2-16,7-7 4 0,-1-24 4 16,1-7-4-1,-10-10-7-15,-11-2 1 16,-14-8-4-16,-13-3-1 0,-1 2-5 15,-23 5 0-15,-13 10 2 16,-8 10-7-16,3 12 6 16,4 9 1-16,6 10 0 15,5 3-9-15,9 0-27 16,9 0-39-16,8 2-127 16</inkml:trace>
  <inkml:trace contextRef="#ctx0" brushRef="#br0" timeOffset="31704.9036">27987 3270 250 0,'0'39'6'0,"0"14"28"0,0 13-5 16,0 0 7-16,0 0 6 15,4 1-19-15,2 2-8 16,0-2-4-16,-1-4-4 15,-1-6-5-15,-4-7-2 16,0-10 0-16,0-14-8 16,0-10-34-16,-10-16-22 15,-4 0-19-15,-2-30-156 16</inkml:trace>
  <inkml:trace contextRef="#ctx0" brushRef="#br0" timeOffset="32132.8858">28111 3112 384 0,'9'-7'1'15,"5"3"2"-15,18 2-3 16,8 2 5-16,7 0 3 16,6 6-5-16,1 10 1 15,-5 4 4-15,-7 0-5 16,-14 2 3-16,-16 0-5 15,-12 4 2-15,-7 9-2 16,-34 3 8-16,-17 0 2 0,-13-2-4 16,-1-3-4-1,12-8 0-15,18-4-3 0,20-3 0 16,16-1-7-16,6-3 1 16,6 3 3-16,23-2-8 15,6 0 11-15,4-1 0 16,1 1 0-16,-7 3 2 15,-3 2-2-15,-7 2 0 16,-7 3 1-16,-9-2 1 16,-7 2 1-16,0 1 1 15,-15 0 6-15,-19-1-1 16,-11-1-1-16,-8-4-7 0,3-7-1 16,7-5-1-1,12-8-19-15,14 0-36 16,10-15-87-16</inkml:trace>
  <inkml:trace contextRef="#ctx0" brushRef="#br0" timeOffset="32424.216">28879 3129 294 0,'0'14'10'0,"0"17"-8"15,-12 20 16-15,-6 13 18 16,-10 9-4-16,0 7-15 16,-2 2 0-16,1 1 9 0,4-1-15 15,5-4 6-15,7-6-10 16,12-7-2-16,1-9-1 16,7-12-3-16,16-10 0 15,5-13 0-15,6-15 1 16,7-6-4-16,12-22 0 15,8-17-7-15,7-14-24 16,-3-11-53-16,-6-9-260 16</inkml:trace>
  <inkml:trace contextRef="#ctx0" brushRef="#br0" timeOffset="32680.2035">29315 3499 242 0,'-24'39'11'0,"3"8"39"16,5 2-6-16,5 0 8 16,5-4-22-16,6-1-7 15,2-3-5-15,17-5-3 16,9-6-4-16,10-7 4 16,12-6-1-16,11-8-5 15,11-9-5-15,4 0-3 16,-3-4-1-16,-2-10-6 15,-13-2-15-15,-12-3-8 16,-20-3-36-16,-22-7-20 0,-8-6-146 16</inkml:trace>
  <inkml:trace contextRef="#ctx0" brushRef="#br0" timeOffset="33032.5214">29520 3148 265 0,'0'-10'33'15,"0"2"2"-15,0 5-5 16,0 0-7-16,0 2-5 16,0 1-11-16,0 0-7 15,2 0-2-15,-1 0-5 0,4 0 1 16,-2 3-3-16,0 0-1 15,-1 2-19-15,-1-1 15 16,2-1 12-16,3 1-2 16,7-1 4-16,4-2 9 15,8 1 14-15,5-2-3 16,3 0-8-16,1 0-5 16,1 0 2-16,-1 0-6 15,-3 0 2-15,-1 0-5 16,-8 0 0-16,-8 0-14 15,-13 0-53-15,-1 0-131 16</inkml:trace>
  <inkml:trace contextRef="#ctx0" brushRef="#br0" timeOffset="33242.6425">29263 3578 231 0,'1'1'39'16,"23"-1"-1"-16,6 0 34 16,6 0-39-16,8 0-10 15,4-3-13-15,7 0-7 16,-3 1-3-16,-8 2-3 16,-8 0-18-16,-10 5-41 0,-6 11-136 15</inkml:trace>
  <inkml:trace contextRef="#ctx0" brushRef="#br0" timeOffset="33760.6791">29783 4096 311 0,'36'-22'49'0,"4"-15"-6"16,8-4 0-16,3-5-9 15,-3-7-14-15,2-4-6 16,-1-1-4-16,-4-1-4 0,-7 9 1 16,-12 11-4-1,-8 19 1-15,-10 11-2 0,-7 9 2 16,-1 0-4-16,0 11-6 16,0 16 4-16,-12 11 2 15,0 6 2-15,3-3 0 16,6-5 0-16,3-7 0 15,0-9 0-15,3-3 1 16,11-6 1-16,8-10-1 16,17-1 9-16,15-1 1 15,10-20-9-15,3-2-4 16,-7-1-1-16,-11 8-1 0,-10 8 1 16,-12 6-2-1,-10 2-3-15,-8 0 4 0,-3 19-2 16,-1 6 4-16,0 6 0 15,0 0 1-15,3-1-1 16,2-3 0-16,8-7-1 16,6 2 2-16,10-4-1 15,10-3 0-15,8-1-1 16,6-5-14-16,4 1-22 16,0 2-14-16,-4 1-9 15,-7 6-18-15,-11 2-43 16,-8 5-41-16</inkml:trace>
  <inkml:trace contextRef="#ctx0" brushRef="#br0" timeOffset="33850.546">31287 4263 13 0,'2'6'35'0,"-2"-2"-3"0,0-2 6 15,3-2 0-15,1 0-2 16,2 0-36-16,4 0-58 16</inkml:trace>
  <inkml:trace contextRef="#ctx0" brushRef="#br0" timeOffset="36503.5103">19145 4858 316 0,'0'9'30'16,"0"-9"-30"-16,0 3 0 15,0-3 0-15,7 0 6 16,8 0-3-16,15-5 9 15,5-7-4-15,16 5 0 16,12-1 1-16,8 0 1 16,19 2-4-16,16-7-2 15,13-1 1-15,11 2 0 16,10-6 2-16,8 3-2 16,9-3 5-16,11 7-1 0,11-1-2 15,7 6 0 1,4 6-5-16,-1 0-1 0,-1 0 2 15,7 7 0-15,0 9 0 16,5 1 3-16,7-2-3 16,-4 0 0-16,-6 1-1 15,2-3 2-15,6-9-2 16,13-1 3-16,16-3 0 16,9 0-4-16,4 0 2 15,8 0 0-15,-1 13 2 16,-2 4-1-16,-8 6-4 15,-13 0-1-15,-7 1 1 16,-1-5 2-16,9-5 0 16,16 1-2-16,6-1-2 15,5 5 1-15,-7 0 2 0,-6-2-3 16,-2 0 1-16,-13 0 1 16,-4 4 0-16,-10 1 0 15,-7 1 1-15,-5-2-1 16,-3-3 0-16,-8-3-1 15,-3-5 1-15,-2 1 0 16,-2-3 1-16,-5-3 3 16,-9 0-4-16,-14-5-3 15,-13 0 3-15,-13 0 0 16,-13 0 1-16,-13 0-1 0,-6-10 2 16,-8 1 1-1,-5-3 5-15,-7 1-7 0,-5-4 0 16,-11 1-1-16,-5-5 1 15,-10-3 0-15,-8-1-1 16,-6-6 0-16,-7-5 3 16,-7-2 0-16,-4-7 1 15,0-2-2-15,-1-8 0 16,2-6 0-16,1-4 0 16,2-8-2-16,1-5 5 15,3-5-5-15,-1-3 1 16,-1-2 6-16,2-4-3 15,-1 1-2-15,-1 2-2 16,-2 4 0-16,-1-3-1 16,-2-5-4-16,-4-3-4 0,-3-5 3 15,-6-3-1-15,-6-1 7 16,0-3 0-16,-3 2 0 16,-15-3 1-16,-1 2 1 15,-2 7 0-15,-1 8 0 16,3 11 0-16,2 11-1 15,2 4-1-15,0 9 0 16,1 7 0-16,-3 7-1 16,-4 5 1-16,-3 4-3 15,-6 3-1-15,-7 1 1 16,-5 2-3-16,-10 2 2 16,-5 0 3-16,-8 4 0 0,2 0 1 15,-1 2 3-15,-4 0-2 16,-6 3 0-16,-16 3-1 15,-8 2 0-15,-11 5-1 16,-12-1 0-16,-10 3 1 16,-14 0-2-16,-10 2-1 15,-12-4 1-15,-14 3-3 16,-4-7 0-16,-7-1 2 16,-4-5 1-16,1-4 0 15,-1-1 2-15,-3-1 2 16,1 0-1-16,-4-1 0 15,-9-2-1-15,-2 0-1 16,-2 2 1-16,-4 1 2 0,0 0-2 16,2 2 0-16,-2-1-2 15,4 1 1-15,-1-1 1 16,-4-2 1-16,-4-2-1 16,-4 1-3-16,-3-5 0 15,0 1 3-15,-2 1 0 16,0-3 1-16,5 5 1 15,1 1-2-15,7-1-2 16,3 4 2-16,1 3 2 16,3 2 0-16,2 1-2 15,-1 3 0-15,0 0-3 16,-1-3 2-16,0 4 1 16,5-5 1-16,11 1-1 15,7 1 0-15,10-3-2 0,1 3 2 16,5 3 1-16,-2 2 1 15,9 4-2-15,-3 3 0 16,5 1-1-16,7 0 1 16,-1 0-2-16,3 0 2 15,4 0 1-15,2 0 0 16,7 0-1-16,3 0 0 16,10 0-1-16,10 0 0 15,7 0 1-15,5-4 1 16,10 2-1-16,8-1 0 15,16-1 1-15,12 4-1 16,22-2 1-16,18 2-1 16,9 0 2-16,10 0-2 0,3 0-2 15,0 0 0-15,0 0-1 16,0 2-2-16,0 9 4 16,3 5-1-16,7 3 1 15,0 3 1-15,5 4 0 16,2 6 1-16,-3 5 1 15,1 11-2-15,2 11 0 16,-2 12 1-16,1 10-1 16,-2 5 1-16,-5 2-1 15,2 6 1-15,0 7-1 16,0 2 0-16,-4 7 2 16,-1-1-2-16,-5 6 1 0,-1 4 1 15,0 8-1-15,0 3-1 16,0-1 4-16,0-1-3 15,0-4 0-15,0 1 1 16,0 2-1-16,0-3 0 16,0-2 2-16,0-3-2 15,0-2 2-15,0 1-2 16,-1-3 0-16,-2-2-1 16,0-3 0-16,0-6 0 15,-4-6 1-15,4-5-1 16,3-12 0-16,-4-10 1 15,4-6-1-15,0-13-1 16,0-8 1-16,0-6 0 16,0-10 0-16,0-4 0 15,0-9 0-15,4-4-2 0,-4-6 2 16,0-4-3-16,0-1-2 16,0 0-6-16,0 0-18 15,0-4-22-15,0-12-59 16</inkml:trace>
  <inkml:trace contextRef="#ctx0" brushRef="#br0" timeOffset="48354.6385">15983 3185 256 0,'-38'-15'35'16,"18"-6"-15"-16,14-7-8 16,6 26 15-16,6 2-7 15,0-7-13-15,-3 7-7 16,0 0-2-16,4 0-10 15,0 7-2-15,13 10 14 16,11 1 5-16,18-1 11 16,23-4-14-16,15-10-1 15,15-1 10-15,14-2-7 16,6 0 7-16,9-5-5 16,-1 3 0-16,-6 2 1 0,-8 2-7 15,-7 12 0-15,-10 0-1 16,-8-2 2-16,-14-3-1 15,-11-1 0-15,-14-4-7 16,-10-1 0-16,-7-3 6 16,-2 0-3-16,-4 0-3 15,0 0-2-15,1-7-11 16,2-7-28-16,-6-2-50 16,-6-6-13-16</inkml:trace>
  <inkml:trace contextRef="#ctx0" brushRef="#br0" timeOffset="49141.7267">15895 7604 153 0,'-3'-18'189'0,"3"12"-181"16,0 6-8-16,27 5-8 15,10 2 8-15,20-5 4 16,11-1-2-16,16 1 3 16,10-2 6-16,6 0 0 15,5 0 0-15,8 0 2 16,3 0-3-16,-1 0-6 16,-8 0 1-16,-11 4-4 15,-14 13-1-15,-14 6-10 16,-6 11-39-16,-19-5-143 15</inkml:trace>
  <inkml:trace contextRef="#ctx0" brushRef="#br0" timeOffset="49845.9395">19619 7351 353 0,'-9'-18'12'16,"0"-4"-5"-16,9 13 10 16,0-19 12-16,-5-5-9 15,1-10-1-15,-4-5-9 16,4-1 0-16,-2-1-7 0,-4 2-2 15,-1 7 5 1,-4 9-2-16,-1 14-3 0,-5 11-1 16,-4 7 0-16,-17 28 4 15,-21 42-3-15,-17 46 4 16,-14 36 1-16,6 16-4 16,14-5-1-16,26-27 0 15,28-31 1-15,20-34-2 16,12-20-3-16,24-19-1 15,10-14 4-15,13-18 0 16,18-21 5-16,10-34-2 16,11-21-3-16,-4-10-1 15,-16 3-8-15,-13 8 4 16,-23 20 1-16,-17 26 4 16,-11 18 0-16,-10 11-1 0,-4 0-8 15,0 29 4-15,-18 15 5 16,0 12 10-16,-2 1-3 15,11-7-5-15,9-14-2 16,0-7-1-16,26-7 1 16,2-7-4-16,12-11-1 15,8-4-2-15,14-22-30 16,7-26-36-16,8-22-84 16</inkml:trace>
  <inkml:trace contextRef="#ctx0" brushRef="#br0" timeOffset="50206.0166">20788 7014 412 0,'-4'19'5'0,"-28"6"-5"16,-24 23 13-16,-25 17 4 16,-14 6 1-16,-2-1 4 15,9-4-7-15,24-15-3 16,26-18-8-16,28-15-4 15,10-7-10-15,21-1-2 16,23-2 9-16,18-1 3 16,9-4 3-16,13-3-2 15,-3 5-1-15,-7 6 1 16,-18 7-1-16,-17 2-1 16,-13 2 1-16,-19 2-2 15,-7 6 2-15,-13 3 0 0,-33 10 12 16,-17-1-2-16,-12 0-6 15,-5-7 1-15,5-3-2 16,15-10-6-16,19-11 3 16,20-7-14-16,11-4-23 15,10-19-25-15,14-31-139 16</inkml:trace>
  <inkml:trace contextRef="#ctx0" brushRef="#br0" timeOffset="50552.0084">21463 7063 322 0,'0'13'41'0,"-15"3"-20"15,-27 16-9-15,-25 12 12 16,-17 12-9-16,-8 5 0 16,8-2 4-16,22-18-10 15,34-12-6-15,28-8-3 16,13-5-16-16,36 1 10 15,3-1 6-15,12-1 7 16,6-5 1-16,-4 2-7 16,-10 2 3-16,-11 5-2 15,-13 2 2-15,-15 1-4 0,-10 0 0 16,-7 7 4 0,-29 5 8-16,-17 9 8 0,-16 2-6 15,-7-4-9-15,5-8-5 16,6-8 0-16,13-9-6 15,12-7-20-15,13-9-30 16,13 0-65-16,7 0-210 16</inkml:trace>
  <inkml:trace contextRef="#ctx0" brushRef="#br0" timeOffset="51105.6647">23104 6994 371 0,'4'-17'14'0,"-2"17"-14"16,2 0 6-16,-4 3 0 15,0 8-3-15,-25 8 16 0,-21 7 7 16,-15 18-14-16,-7 6 1 15,12-1-2-15,17-4-3 16,20-6-8-16,13-6-2 16,6 0-2-16,7 4-1 15,21-5 4-15,14 0 1 16,9-1 4-16,9-1-1 16,1 0 2-16,-6 0-5 15,-13 1 3-15,-11-1-2 16,-15-1-1-16,-16 1 3 0,-3 9-2 15,-34-1 9 1,-20 3-1-16,-14-1 0 0,-5 0-1 16,4-11-7-16,11-3-1 15,16-14-8-15,20-12-8 16,13 0-24-16,12-16-21 16,6-19-158-16</inkml:trace>
  <inkml:trace contextRef="#ctx0" brushRef="#br0" timeOffset="51728.7678">24036 7513 328 0,'-4'-18'12'15,"-7"-2"44"-15,-2-7-31 0,0-7-7 16,-7-7 3 0,4 2-14-16,-4-3-1 0,-2 2 2 15,-4 7 2-15,-3 4-4 16,-6 17-2-16,-8 10-4 16,-6 2 0-16,-9 31 0 15,-4 18 3-15,1 12-3 16,8 4 4-16,12-8-1 15,21-6-3-15,13-10-2 16,7-9-2-16,26-5-1 16,17-9 2-16,15-11 3 15,13-7 3-15,7-18-3 16,0-19-4-16,-9-2 1 0,-17 12 0 16,-21 10 3-1,-14 13-1-15,-14 4 1 0,-3 0-5 16,0 17-9-16,-5 12 14 15,-10 9 13-15,2 2-6 16,4 0-5-16,7-10 1 16,2-5-6-16,8-7 0 15,15-7-2-15,10-9-5 16,12-2-19-16,10-33-46 16,8-12-78-16</inkml:trace>
  <inkml:trace contextRef="#ctx0" brushRef="#br0" timeOffset="52005.4851">24400 7370 240 0,'-6'22'80'0,"0"4"-77"15,0 14 9-15,5 4 16 16,1 5-11-16,0-8-6 16,19-7 1-16,7-4 11 15,4-7-8-15,2-8 7 16,6-12-11-16,5-3 0 15,3-16-3-15,6-25-1 16,0-13-5-16,-5-4 0 16,-7-5-2-16,-7 2 0 15,-12 4-1-15,-8 6-3 16,-8 18-2-16,-4 11 5 16,-1 10 0-16,0 12-7 0,0 0-27 15,3 0-103-15,6 7-58 16</inkml:trace>
  <inkml:trace contextRef="#ctx0" brushRef="#br0" timeOffset="52216.6856">25367 7491 301 0,'0'26'15'0,"0"11"0"16,0 6 1-16,0-10 9 15,0 0 7-15,0-4-9 0,0-7-11 16,0-7-8-16,0-8-4 16,0-5-6-16,0-2-2 15,7-13-19-15,10-24-31 16,4-14-96-16</inkml:trace>
  <inkml:trace contextRef="#ctx0" brushRef="#br0" timeOffset="52898.455">25364 7073 313 0,'0'0'0'15,"0"3"-4"-15,0 1-15 16,7 8 19-16,13 1 1 0,13 3 11 16,7 2 8-1,12 0-11-15,5 1-3 0,7 2 1 16,6 1-5-16,2 1 1 15,4 3 0-15,5 1 3 16,3 2-1-16,4-2 8 16,-4 4-6-16,0-4 5 15,-8-1-6-15,-11-6 0 16,-1-6-3-16,1-8 2 16,-1-6-2-16,5 0 4 15,6-7-4-15,2-17-1 16,-1-6 1-16,-9-6 1 0,-12-8-4 15,-15-5 0 1,-11 5 3-16,-14 1 1 0,-10 12 3 16,-5 7 6-16,0 9 5 15,-14 6-18-15,-10 7 0 16,-4 2 1-16,-7 7 1 16,-1 26-1-16,1 14 0 15,2 12-1-15,7 6 1 16,9 9 0-16,11 1 1 15,6 5-1-15,8 4 2 16,18 4 0-16,4 2-3 16,-2 0 2-16,-1 5 0 15,-6-3 0-15,-6-7-2 16,-8-12 0-16,-7-10 0 16,-10-13 0-16,-26-9-2 0,-16-11 6 15,-14-11-6-15,-6-12 2 16,2-7-1-16,9-18 1 15,7-17-1-15,11-5-2 16,11-6 1-16,13 1 3 16,13-4-2-16,6-4-2 15,18-7-2-15,24-5 1 16,15 5 2-16,14 2 1 16,6 11-5-16,9 6-1 15,2 8-11-15,-2 1-17 16,-5-2-32-16,-8 5-54 15,-16 4-94-15</inkml:trace>
  <inkml:trace contextRef="#ctx0" brushRef="#br0" timeOffset="54932.2104">28460 7420 267 0,'8'-16'71'16,"-7"7"-57"-16,1 9-9 0,-2 0 18 15,0 0 1 1,0 0-21-16,0 3-3 0,0 17 0 16,-5 13 2-16,-7 13 18 15,-4 8-10-15,-1 3 3 16,-4-2-8-16,2-2 0 16,-2-9-3-16,0-8-2 15,4-7 4-15,1-10-4 16,7-9-4-16,5-6-5 15,-3-4-21-15,3-8-7 16,1-25-46-16,2-19-6 16,1-13-78-16</inkml:trace>
  <inkml:trace contextRef="#ctx0" brushRef="#br0" timeOffset="55223.6896">28405 7165 209 0,'8'0'69'0,"-5"0"-62"16,0 7-7-16,5 19-7 15,4 15 7-15,7 13 35 16,7 12-13-16,5 8-9 16,6-5 3-16,5 1 3 15,7-12 2-15,2-3 4 16,-2-11-13-16,-3-8 3 16,-7-14-5-16,-4-9 5 15,-5-10-5-15,-2-3-1 16,0-8-1-16,5-24 2 15,0-19 0-15,3-13-8 0,0-12-1 16,-6-5 1-16,-4 3-4 16,-6 6 0-16,-5 11-6 15,-2 7-6-15,0 11-29 16,4 9-49-16,1 8-68 16</inkml:trace>
  <inkml:trace contextRef="#ctx0" brushRef="#br0" timeOffset="55508.4711">29667 7296 207 0,'-6'33'0'0,"-5"18"9"15,-9 5 37-15,-7 5 5 0,-2 2-27 16,-3 7 7-16,2 1-5 15,9-3-10-15,9-4 0 16,12-6-13-16,0-7 4 16,22 0 0-16,14-16-4 15,13-13 11-15,11-17-8 16,12-5 2-16,8-24-3 16,4-16-5-16,-5-9 0 15,-12-6-19-15,-14-11-47 16,-14-14-87-16</inkml:trace>
  <inkml:trace contextRef="#ctx0" brushRef="#br0" timeOffset="55710.6163">29758 7179 337 0,'10'0'0'16,"27"-3"-6"-16,15-5 6 15,11-3 14-15,6 0-6 16,6 1 3-16,-1 1-4 16,-7 3-1-16,-13 4-6 15,-17 2-1-15,-22 0-33 16,-15 11-143-16</inkml:trace>
  <inkml:trace contextRef="#ctx0" brushRef="#br0" timeOffset="55892.5016">29568 7682 127 0,'21'12'61'0,"12"-9"-51"15,10-3 26-15,14 0 19 16,9-19-29-16,7-8-6 16,4-5-9-16,2 3-11 15,-1-4 0-15,-2 5-11 16,-7 0-80-16,-11 0-97 15</inkml:trace>
  <inkml:trace contextRef="#ctx0" brushRef="#br0" timeOffset="56402.3199">30641 7348 256 0,'8'28'4'0,"-1"18"-4"16,-1 9 14-16,-3 3 10 15,3 2 9-15,1-4-4 16,8-6-2-16,2-4-7 0,5-8-10 16,-4-6 0-1,1-13-6-15,1-5 6 0,-2-14-4 16,9 0 1-16,9-31 12 15,10-18-12-15,6-11-4 16,-1-12-2-16,-2-3-1 16,-4 0-5-16,-9 7-6 15,-10 18 10-15,-8 21 1 16,-12 17 3-16,-6 12 2 16,0 0-5-16,0 18-22 15,-1 15 17-15,-10 13 5 16,2 3 7-16,8 0 1 15,1-5-5-15,4-8 5 16,17-4-5-16,3-9 5 0,4-11 0 16,5-5-1-16,6-7 2 15,8-7-1-15,5-18 0 16,0-6 0-16,-3-9-5 16,-6 0-1-16,-5-1-2 15,-4 0 0-15,-4 5-9 16,0 8-19-16,-2 2-27 15,6 3-129-15</inkml:trace>
  <inkml:trace contextRef="#ctx0" brushRef="#br0" timeOffset="56754.5678">32411 7168 306 0,'-20'8'54'15,"-16"6"-54"-15,-20 12 3 16,-19 6 27-16,0 2 6 16,20-4-17-16,22-1-15 15,20-3-2-15,13 2-2 16,0 3 1-16,13 8 1 16,16-2 4-16,8 3 6 15,6 3-11-15,-1-4 6 16,0 0-5-16,-4 2 2 15,-9-2-3-15,-6 0 1 0,-13-7 1 16,-10 1-1-16,-4 0 1 16,-32 3 7-16,-22 0 3 15,-19-1 0-15,-14-3-9 16,-7-3-4-16,2-2-4 16,4-5-29-16,7-4-27 15,-3 0-57-15,1-11-123 16</inkml:trace>
  <inkml:trace contextRef="#ctx0" brushRef="#br0" timeOffset="57961.7211">18388 8254 166 0,'36'15'12'15,"0"-3"-5"-15,19-2 0 0,-9 8 10 16,8 1 2-16,12-4 15 16,9-5-13-16,12 2 2 15,8-6-3-15,14-5 2 16,21-1 2-16,15 0-7 16,19 0-1-16,15 0-5 15,6 0-8-15,9 0 1 16,4 12 2-16,13 1-3 15,2 6 2-15,11 0-3 16,7 1-2-16,-3-1 1 16,14 0 0-16,7 0 2 15,14-5 0-15,-2 4-3 16,-3 1 1-16,-2 2 0 0,0-2 4 16,8-4-1-1,3-1-4-15,3-3 4 0,1 5-4 16,4 2 3-16,-2-1-3 15,-3-2 0-15,-3 3 0 16,0-3 0-16,1 3 2 16,-2 2-2-16,-5 1-2 15,-4 1 2-15,-6-3 0 16,1-5 2-16,1 4-2 16,-11-5-2-16,4 4 2 15,-3-2 1-15,7-1 1 16,3 5-2-16,-4 0 0 0,3-1-1 15,-2 4 2 1,-4-3 0-16,-2 1-1 0,-14-1 0 16,-15-1 0-16,-9 5 0 15,-8-5 0-15,-5 0 1 16,-4-3-1-16,-8-4-1 16,-6 0 1-16,-7-5 0 15,-5 2 0-15,-8 0 1 16,-9-2 2-16,-13 3-3 15,-14 1-3-15,-16 1 2 16,-16-3 1-16,-16 0-2 16,-17 1 2-16,-14-5-7 15,-13 2-17-15,-14-4-47 16,-13-2-90-16</inkml:trace>
  <inkml:trace contextRef="#ctx0" brushRef="#br0" timeOffset="58756.1774">19385 10042 310 0,'13'0'0'0,"10"0"-4"16,18 0 4-16,29 7 5 15,-1-3-3-15,14-1 3 16,13 0 1-16,8-3 2 16,7 2 4-16,8-1-1 15,5 1 9-15,9 2-6 16,8 0-1-16,1-1 3 15,3 6-5-15,-1 1-3 16,-8 0-2-16,-3 5-3 16,-8-1-2-16,-5-2 0 15,-16 0-1-15,-5-6 0 16,-14 2-3-16,-14-2-7 0,-9-3-7 16,-16-2-25-16,-14-1-31 15,-8 0-40-15,-9 0-77 16</inkml:trace>
  <inkml:trace contextRef="#ctx0" brushRef="#br0" timeOffset="59498.971">21469 9708 272 0,'0'0'0'0,"4"10"-3"0,18 10 3 15,10 8 8-15,11 9 4 16,12-4 2-16,18 4-2 16,13-7 7-16,12-1-3 15,2-4 1-15,0 2-9 16,-3-2 0-16,-3-3-5 15,-6 3 0-15,-8 0-1 16,-11-3-2-16,-9 0 1 16,-8-6-1-16,-10 1 1 15,-11-4 0-15,-12-3-1 0,-8-3 2 16,-8-2-2-16,-3-2-2 16,0-3 2-16,0 3 3 15,0 0 11-15,-11 5-2 16,-11 4 2-16,-9 5-8 15,-7 3-2-15,-2-1-2 16,-2 3 1-16,-4 2-2 16,-14 6 2-16,-11 9-2 15,-12 5 0-15,-1 2 0 16,0 1-1-16,6-6 0 16,9-6 3-16,-2-2-2 15,6-8 1-15,3-3 1 16,6-6-3-16,5-4-1 15,8-2 1-15,4-4 0 16,5-4 1-16,2-2-1 0,8 0 0 16,8 0-1-16,6 0 1 15,4 0 0-15,3-4-2 16,3 0 1-16,0-2-4 16,0-7 5-16,0-9 6 15,15-14-6-15,7-11 2 16,3-5-2-16,0-10 6 15,-3 0-6-15,-3-1 2 16,-5-10-2-16,-3-9 0 16,-3-2 0-16,-5-1-5 15,-3 5 5-15,0 17 3 16,0 16-3-16,-8 11 0 0,2 10-15 16,2 4-25-16,0 3-84 15,4 9-142-15</inkml:trace>
  <inkml:trace contextRef="#ctx0" brushRef="#br0" timeOffset="60510.7271">25468 9913 298 0,'-12'-3'12'15,"-5"-1"4"-15,-9 0 23 16,-8 4-15-16,-11 0-6 0,-15 14-12 16,-8 14 4-16,-5 4 3 15,-3 11-4-15,1 0-4 16,11-1 1-16,18-5-6 15,16-4 0-15,17-8-2 16,13 0-5-16,0-2-1 16,28 6 3-16,15-3 5 15,9-1 2-15,11-1 0 16,3-1 1-16,1-3-1 16,-9 1 2-16,-4 1-2 15,-13 0-2-15,-12 0 1 16,-11-3-1-16,-12-1-3 15,-6 1-1-15,-6 6 4 0,-27 3 7 16,-11-1 2-16,-11 0-4 16,-4-5-2-16,-1-3-2 15,-1-5 1-15,3-7 1 16,3-3-2-16,5-4-1 16,12 0-1-16,8-4-8 15,15-16-19-15,15-8-43 16,6-16-102-16</inkml:trace>
  <inkml:trace contextRef="#ctx0" brushRef="#br0" timeOffset="61319.4299">25282 9903 177 0,'-30'-9'32'16,"3"9"-6"-16,1 0-8 16,-4 12 1-16,-3 14-2 15,-5 15 0-15,0 6 1 16,2 8-3-16,3 5-7 16,12-2-2-16,3-1 0 15,9-5-2-15,6-3-4 16,3-10 0-16,2-2-3 15,14-8-5-15,7-7 3 0,7-7 5 16,4-11 5-16,9-4 2 16,6-16 3-16,8-19-4 15,0-13-4-15,-5-4 2 16,-7-3 1-16,-11 0-5 16,-12-3 0-16,-13 6 0 15,-9 10-3-15,0 7-10 16,-13 6-9-16,-13 10 8 15,0 8 2-15,-1 9 3 16,2 2 8-16,2 0-19 16,7 0-8-16,5 7-64 15,8 3-79-15</inkml:trace>
  <inkml:trace contextRef="#ctx0" brushRef="#br0" timeOffset="62100.2292">26127 9557 261 0,'-11'-7'52'0,"9"4"-41"15,-1 6-11-15,-4 37 0 16,-5 24 21-16,-1 26 7 16,-1 17-9-16,4 2-6 15,2-5 4-15,1-5-3 16,1-6-3-16,0-3-3 15,2-2 0-15,2-10-8 16,2-9 2-16,0-11-2 16,0-14-2-16,0-13-2 15,8-13-9-15,6-14-33 0,11-4-37 16,10-37 26-16,14-30-86 16</inkml:trace>
  <inkml:trace contextRef="#ctx0" brushRef="#br0" timeOffset="62369.4845">26595 10009 320 0,'-23'10'14'15,"-9"2"-3"-15,-25 16 5 16,-12 7 15-16,-8 6-19 16,2-5 1-16,9-4 0 15,13-3 0-15,18-11 2 16,15-3-6-16,12-4-9 15,8 0-2-15,0 2-9 16,14 5 9-16,17 4 2 0,17 0 7 16,8-1 0-16,7-2-4 15,3-5 1-15,-5 1-4 16,-2-8-5-16,-3-7-9 16,-2 0-30-16,2-11-36 15,2-18-48-15</inkml:trace>
  <inkml:trace contextRef="#ctx0" brushRef="#br0" timeOffset="62956.3418">27110 9752 341 0,'-17'18'19'0,"-2"13"-14"15,-11 15 0-15,-7 20 12 16,2 11-2-16,2 6 3 15,7 1-1-15,9-4 0 16,10-4-2-16,7-5-3 16,1-7-6-16,23-4 2 15,4-6-3-15,5-10-5 16,3-11 4-16,2-8 2 16,3-9-4-16,0-4 0 15,-3-8 0-15,1-4-2 16,0 0 1-16,-2 0 0 15,-2-8 2-15,0-4-3 0,-3-6 0 16,-2 3 1-16,-5-3-1 16,0 3 0-16,-3-5 1 15,-2-2 0-15,2-6 0 16,-1 0 0-16,-3-1-1 16,-3-5-1-16,-6 5 1 15,-6-1 3-15,-3 2-3 16,0-2-2-16,-12 3 0 15,-9 3-1-15,-3 2-2 16,-2 7 2-16,-3 7 2 16,0 8 1-16,-3 0 1 15,1 14-1-15,1 17 0 0,6 5 1 16,5 8-1 0,6 7 0-16,8 8 0 0,5 7 1 15,0-4 4-15,15-6-4 16,10-6 1-16,8-9 1 15,4-5-1-15,7-9 1 16,5-9-1-16,3-7-2 16,4-11-5-16,5 0-18 15,10-29-47-15,0-9-114 16</inkml:trace>
  <inkml:trace contextRef="#ctx0" brushRef="#br0" timeOffset="63714.955">28305 10515 163 0,'0'-7'205'0,"0"-8"-198"15,-2-3 15-15,-7-4 10 16,-1-4-9-16,-2-7-9 16,-3 1-6-16,-3 2-2 15,-3 5-1-15,-1 6 3 16,-7 9-2-16,-4 4-1 15,-8 6-5-15,-3 11-2 16,0 26 2-16,4 5 1 16,10 8 0-16,9 2-2 15,13-4 2-15,8-4 0 16,0-7-1-16,15-9 0 0,9-8 4 16,9-10 1-16,10-10 1 15,7-7-1-15,5-20-2 16,-3-2-3-16,-7-1 0 15,-11 8-2-15,-16 9 2 16,-9 8 0-16,-7 5 0 16,-2 0-6-16,0 9 0 15,2 13 0-15,4 7 6 16,0 3 6-16,6-3-6 16,6-7-1-16,7-6 1 15,8-5 2-15,11-11 0 16,8 0-2-16,6-14-5 15,0-16-6-15,-4-8-2 0,-6 2-5 16,-11-4 1 0,-10 7 3-16,-8 7 11 0,-8 11 3 15,-5 12 2-15,-5 3-2 16,1 0 2-16,1 0-2 16,2 17 0-16,3 10 0 15,1 10 8-15,0 2-1 16,3 0 2-16,-5-4-3 15,2-5 2-15,-2-2-2 16,-2-9 0-16,-2-7-3 16,-3-9 0-16,0-3-1 15,0 0 3-15,0 0 3 0,0 0 2 16,0-11 4-16,-3-15-14 16,0-10-1-16,3-8-4 15,0-7-3-15,11 2 4 16,6 2 0-16,4 9-4 15,6 7-2-15,3 5 4 16,3 8 1-16,0 5-2 16,0 4-7-16,-4 1-10 15,1 8-16-15,0 0-42 16,0 0-62-16</inkml:trace>
  <inkml:trace contextRef="#ctx0" brushRef="#br0" timeOffset="64140.5162">29495 10354 138 0,'2'22'90'16,"1"4"-75"-16,0 10 31 15,0 5-18-15,0-2 22 16,-2 2-14-16,4-5-10 16,0-2-6-16,0-9-1 15,1-10-1-15,-3-4-6 16,0-8-7-16,-1-3-4 15,-2 0 6-15,3-9-1 16,4-18-1-16,5-14-5 16,3-9-7-16,4-1 0 15,0 2-13-15,3 9 5 16,0 14 9-16,-3 10 5 0,-2 10-2 16,0 6-2-16,-1 0 5 15,1 0-1-15,3 19 0 16,2 6 1-16,1 9 4 15,0 3-2-15,2 7 1 16,-3 2 1-16,0 6 6 16,-1-4-4-16,-3-4 4 15,1-3-3-15,-4-1 2 16,0-7-5-16,-4-3-4 16,-4-6 0-16,-4-7-2 15,-3-8-9-15,0-5-50 16,-10-1-90-16,-19-3-139 15</inkml:trace>
  <inkml:trace contextRef="#ctx0" brushRef="#br0" timeOffset="64636.7814">24132 11338 344 0,'40'-4'2'16,"32"4"0"-16,38 0 0 15,26 0 7-15,34-11 10 16,24-8-1-16,21 0-5 16,20 2 3-16,24 2-6 15,23-8 3-15,20 1-5 16,19 4-5-16,10 4 2 15,5 2 0-15,-6 12-1 16,-12 0-1-16,-13 12-1 0,-12 13 4 16,-16 1-6-16,-25 3 0 15,-22 0-1-15,-26 6 1 16,-20-3 0-16,-20 1-4 16,-21-4-2-16,-20-2-5 15,-23-2-15-15,-18-6-33 16,-21-9-93-16</inkml:trace>
  <inkml:trace contextRef="#ctx0" brushRef="#br0" timeOffset="67465.6129">20300 12166 392 0,'10'4'8'0,"-6"-2"-8"16,-4-2-7-16,0 10 6 15,0 4-2-15,0 8 3 16,-4 22 3-16,-2 19 13 16,-4 14 3-16,3 8-9 15,1-2-3-15,-1-1 2 16,4-1-7-16,3-9-1 15,0-5-1-15,1-12 1 16,9-1-1-16,-2-13 0 16,1-8-1-16,-1-11-8 15,-5-10-21-15,1-12-34 0,-1-13-60 16,6-37 8-16</inkml:trace>
  <inkml:trace contextRef="#ctx0" brushRef="#br0" timeOffset="67886.2237">20345 11980 83 0,'5'0'280'16,"5"0"-280"-16,17 0-37 0,9 0 37 16,13 9 5-1,14 13-2-15,2 2 3 0,-1 6 1 16,-5-2 3-16,-24 1-4 15,-9 2-4-15,-17 1-2 16,-9 4 0-16,-28 11 19 16,-32 6 7-16,-10-2-5 15,-7-2-8-15,15-10-4 16,20-12-6-16,21-10-3 16,20-5-4-16,1 2-12 15,21 5 7-15,25 3 9 16,13 6 8-16,12 6-5 15,0-2 2-15,-10 6-5 16,-11 1 0-16,-21-4 2 16,-13-3-2-16,-13 1 0 0,-3 0 0 15,-32 6 8-15,-14-1 4 16,-12 3-8-16,-5-2 3 16,2-13-7-16,13-4-7 15,15-13-24-15,18-9-46 16,15-5-61-16</inkml:trace>
  <inkml:trace contextRef="#ctx0" brushRef="#br0" timeOffset="68352.1465">21533 12835 327 0,'0'0'41'0,"0"0"-41"15,-12-5 23-15,-11-20-13 16,-2-4-3-16,-2-11-2 16,-1-1-2-16,-2 0 2 15,3 8 0-15,-1 5 1 16,-1 9 5-16,0 15-11 16,-4 4 0-16,-9 7 4 15,2 27-2-15,-1 14 7 16,9 7-3-16,11-1-4 15,13 1 2-15,8-6-4 16,11-10-1-16,22-8 1 16,13-7 1-16,8-13 7 15,11-11-2-15,4-8-4 0,-2-19 2 16,-7-10-4-16,-12 11-4 16,-17 4 2-16,-13 10 2 15,-14 12 0-15,-4 0-1 16,0 0-7-16,0 15-4 15,-4 14 12-15,-2 9 13 16,3 6-9-16,3-5 1 16,0-9-5-16,16-3-7 15,13-5 6-15,2-13-3 16,13-9-17-16,7-14-47 16,11-22-82-16</inkml:trace>
  <inkml:trace contextRef="#ctx0" brushRef="#br0" timeOffset="68734.3287">22427 12630 182 0,'0'0'199'0,"-19"7"-197"16,-18 8 17-16,-15 9 15 15,-14 11-10-15,-2 0-10 16,8 2-4-16,15-8-3 16,17-6-2-16,17-8-5 0,11 2-6 15,0 2-4-15,19 6 9 16,13 2 1-16,13-1 4 16,4 1-1-16,2 0-1 15,-5 0 0-15,-12 1-1 16,-12-6-1-16,-11-4-1 15,-11 2-1-15,0 0 2 16,-21 0 4-16,-17 8 13 16,-11-1-12-16,-7-7-1 15,5-9-2-15,8-6-2 16,14-5-16-16,7 0-22 16,18-10-41-16,4-21-143 0</inkml:trace>
  <inkml:trace contextRef="#ctx0" brushRef="#br0" timeOffset="69222.697">22707 12949 298 0,'-1'0'24'0,"1"0"-5"0,0 0 15 15,0 3-29-15,0-3-5 16,11 3 0-16,12 0 9 16,10-3 6-16,8 0-1 15,3-9-3-15,0-10-6 16,-5-8-1-16,-6-1 3 15,-6-5-4-15,-9 0 2 16,-6 0 1-16,-12-4 0 16,0 8-5-16,-20 3-1 15,-6 11 0-15,-9 8 1 16,-2 7 7-16,-5 11-5 0,-3 19-1 16,3 13 3-1,7 5 0-15,5 7 2 0,7-3-5 16,10 7 0-16,4-1 2 15,9-3-4-15,0-7 0 16,21-8 0-16,7-10-1 16,8-4 1-16,5-8 0 15,6-8-2-15,5-10-9 16,4 0-51-16,0-19-106 16</inkml:trace>
  <inkml:trace contextRef="#ctx0" brushRef="#br0" timeOffset="69993.8266">24566 12475 227 0,'9'-4'105'0,"-9"4"-98"15,0 0-5-15,0 7 29 16,-16 12-18-16,-9 17 4 16,-7 20 0-16,-8 14 1 15,-2 13-7-15,1 6 5 0,4 10 1 16,7-3-7-16,15-9-8 15,8-13 0-15,7-11-2 16,6-16-2-16,27-11 0 16,19-9 2-16,18-13 9 15,18-14-5-15,15-8-4 16,10-31-2-16,4-12-20 16,-10-12-20-16,-10-15-27 15,-19-6-63-15</inkml:trace>
  <inkml:trace contextRef="#ctx0" brushRef="#br0" timeOffset="70196.293">24563 12252 438 0,'0'-4'0'0,"3"4"-36"16,31 20 36-16,14-4 1 15,23-10 3-15,19-6 0 16,7 0-4-16,-6 0-1 16,-9-3-6-16,-12-3-83 15,-25 6-91-15</inkml:trace>
  <inkml:trace contextRef="#ctx0" brushRef="#br0" timeOffset="70375.6831">24536 12805 439 0,'0'0'0'16,"17"7"-45"-16,22 4 45 15,20-7 8-15,26-4-8 16,21-15-3-16,18-18-48 16,7-4-41-16,2-6 34 15,1 3 10-15,-1-4-45 16</inkml:trace>
  <inkml:trace contextRef="#ctx0" brushRef="#br0" timeOffset="70675.3967">26098 12460 350 0,'-34'11'13'16,"-13"5"-1"-16,-12 12 24 16,-4 2-11-16,5 5-11 15,7 0 0-15,17-7-9 16,16-1-5-16,12 1-6 15,6-1-2-15,21 3 7 16,13 2 1-16,12 2 9 16,2 2-4-16,3-4 1 15,-8 2-4-15,-7 1 1 16,-9 0-2-16,-12-2 0 0,-15 7 2 16,-3-4 0-1,-32 5 8-15,-14-2-1 0,-4-5-4 16,2-8-4-16,8-7-2 15,13-10-18-15,13-9-31 16,10 0-15-16,7-25-86 16</inkml:trace>
  <inkml:trace contextRef="#ctx0" brushRef="#br0" timeOffset="70863.3935">26186 12898 288 0,'23'7'9'15,"11"2"13"1,10 0 20-16,10-5-10 0,15-4-5 16,10 0-3-16,9-16-9 15,1-6-5-15,-4-3-5 16,-8-4-5-16,-12-5-12 16,-14-2-48-16,-21-9-102 15</inkml:trace>
  <inkml:trace contextRef="#ctx0" brushRef="#br0" timeOffset="71237.1919">26647 12564 253 0,'-12'35'94'0,"-3"18"-94"16,-3 16 18-16,1 11 4 0,1 2 8 15,6-1-8-15,7-1 1 16,3-7-9-16,3-6 3 15,18-9-5-15,7-11-5 16,8-9-4-16,13-20 0 16,12-14 0-16,17-4-2 15,9-33-1-15,2-16-8 16,-7 2-8-16,-13 3-4 16,-16 11 7-16,-14 14 6 15,-15 15 5-15,-13 4 0 16,-8 0-2-16,-3 4 2 15,0 22 2-15,0 6 11 16,0 9 5-16,0-3-8 0,0-2-3 16,0-10 0-1,1-4-3-15,5-7-2 0,-1-8-2 16,0-7-6-16,-2 0-9 16,5-18-20-16,3-20-125 15</inkml:trace>
  <inkml:trace contextRef="#ctx0" brushRef="#br0" timeOffset="71396.2515">27245 12831 419 0,'0'4'0'16,"0"-1"-27"-16,0 1 27 15,8 4 0-15,11 6-1 0,4-3-6 16,7-4-83-16,6-7-95 15</inkml:trace>
  <inkml:trace contextRef="#ctx0" brushRef="#br0" timeOffset="71862.543">27632 12982 260 0,'0'47'62'0,"0"15"-16"16,-3 4-21-16,-5-13 0 15,4-13-7-15,4-9-5 16,0-12-4-16,0-8-5 16,0-11-4-16,13 0 2 0,14-18-2 15,12-21-1-15,6-17-23 16,0 1-6-16,-9 3 8 16,-7 15 19-16,-6 12 3 15,-9 18 3-15,-5 7-2 16,-4 0-1-16,1 18 8 15,0 9 1-15,3 4 7 16,1-1 0-16,2-1-3 16,5-7-1-16,3-3 1 15,6-11-3-15,11-4-3 16,8-4-1-16,12-9-2 16,2-13-2-16,-4 4-1 0,-14 0-1 15,-18 10-1-15,-12 6 1 16,-6 2 0-16,-2 0-1 15,-2 0-1-15,2 9 2 16,3 2 0-16,0 1 4 16,1-1-1-16,1 0-2 15,2-4 0-15,-1-3-1 16,-1-1-2-16,5 2-10 16,2-5-63-16,7 0-134 15</inkml:trace>
  <inkml:trace contextRef="#ctx0" brushRef="#br0" timeOffset="72738.6061">29095 13176 178 0,'0'-11'214'0,"0"0"-198"16,0-1 11-16,0-9-8 15,0-5-3-15,0-2-7 16,-3-6-4-16,-4 5-2 0,-2 7 6 16,-5 4-2-1,-5 3-2-15,-6 11-5 0,-6 4-1 16,-7 4 1-16,-1 21 1 15,2 11 1-15,3 9-1 16,10-1 0-16,8 0-1 16,10-5 0-16,6-4-1 15,0-7 1-15,7-6 0 16,14-6 1-16,4-5 2 16,5-8 0-16,9-3 4 15,1-11-2-15,3-14-1 16,-5-1-4-16,-10 4 0 0,-10 3 1 15,-6 7 1 1,-8 6-1-16,-4 6 1 0,0 0-2 16,0 0-6-16,0 0-5 15,0 15 4-15,0 10 7 16,0 1 4-16,8 4-4 16,3-8 0-16,5-5-2 15,3-6 2-15,2-6 0 16,7-5 4-16,5 0 0 15,3-16-4-15,6-6 2 16,0-3-1-16,4-4 1 16,2-8 0-16,2-4-2 15,7-17 0-15,2-4-3 16,4-15 2-16,9-11-2 16,7-8-3-16,6-18-4 0,2-10-17 15,-12 2-2 1,-19 24 29-16,-19 20 8 0,-22 34 8 15,-9 14-4-15,-6 17-6 16,0 1-6-16,-4 4-3 16,-16 8 2-16,-5 0-2 15,-7 22 3-15,-5 17 0 16,0 10 0-16,1 17 2 16,3 8 3-16,3 8-2 15,4 5-1-15,3 4 2 16,7 2-1-16,7-6-2 15,7-5 0-15,2-6 0 0,9-9 1 16,16-9-2 0,7-14-2-16,5-15 0 0,4-13 1 15,3-13-5-15,0-3-22 16,-2-14 2-16,-3-17-5 16,-6-9-31-16,-10-6-73 15</inkml:trace>
  <inkml:trace contextRef="#ctx0" brushRef="#br0" timeOffset="72978.8251">29462 12493 333 0,'44'18'11'15,"29"9"-9"-15,24 6 12 16,9-5-5-16,-2-9 7 16,-3-4-9-16,-5-8-2 15,-10 0-3-15,-11-6-2 16,-12 3-8-16,-16-4-34 16,-17 0-126-16</inkml:trace>
  <inkml:trace contextRef="#ctx0" brushRef="#br0" timeOffset="74164.4312">12820 4745 411 0,'-9'-11'18'15,"9"11"-6"1,0 2-12-16,0 17-4 0,0 6-2 16,0 24 6-16,9 30 15 15,6 27-2-15,3 21 7 16,3 13-7-16,-5 11-3 16,-1 7-2-16,-5 6 0 15,1-3 0-15,-8-10-3 16,-3-14 0-16,0-18 0 15,0-24-2-15,0-26 1 16,6-22-4-16,0-22 0 16,0-16-3-16,-2-9 3 15,-4 0 4-15,0-23 6 0,7-31-2 16,15-31-8 0,12-36-2-16,14-20-2 0,1-9-3 15,-1 8-2-15,-2 24 7 16,-7 41 2-16,-8 34-2 15,-1 31 0-15,-8 12-1 16,1 24-5-16,-3 20-3 16,3 12 11-16,-5 10 5 15,6 3-2-15,-1 2-2 16,6-8 3-16,-4-3 0 16,2-9-2-16,-1-12-1 15,-4-2-1-15,-3-15 0 16,-2-7-2-16,-4-8-8 15,0-7-20-15,4-1-36 0,1-35-103 16</inkml:trace>
  <inkml:trace contextRef="#ctx0" brushRef="#br0" timeOffset="77969.3853">17411 12287 212 0,'7'9'17'16,"-4"1"-15"-16,-3-7-2 15,0-3 17-15,1 5 10 0,-1-1 0 16,2-1-6 0,-2-3-6-16,1 2-4 0,1 0-1 15,2 1-8-15,9 9 0 16,7 2 5-16,12 7 3 16,7-2 3-16,7-1-2 15,6 1 1-15,5 2-8 16,2-6 1-16,13 5 0 15,1-7 1-15,12 2 2 16,7-3-4-16,4-2-2 16,2-2 2-16,3-4-4 15,-3 2 0-15,-8-1 2 0,-2 2-2 16,-14 0 1-16,-12 1-1 16,-6-1 0-16,-14 0-1 15,-11 1 0-15,-4-1 1 16,-9-3-1-16,-3-1 1 15,-6-3-1-15,-2 3 0 16,2-3-2-16,0 0-3 16,-2 0-11-16,4 0-13 15,-5 0-20-15,-2-13-26 16,-2-6-5-16,-2-6-72 16</inkml:trace>
  <inkml:trace contextRef="#ctx0" brushRef="#br0" timeOffset="78295.1145">18580 12090 177 0,'-9'0'94'0,"5"0"-71"16,-2 7-20-16,-7 15-2 15,-1 18 16-15,-2 12 3 16,1 11 2-16,0 10-8 16,1 4-6-16,4 3 4 15,-7 2-3-15,4-3-1 16,0-1-4-16,7-5 2 0,-2-7-4 16,6-10-2-16,2-6 1 15,0-5-1-15,0-5-2 16,0-14 0-16,0-5-6 15,0-13-17-15,7-8-60 16,-4-7-49-16</inkml:trace>
  <inkml:trace contextRef="#ctx0" brushRef="#br0" timeOffset="78660.5748">18515 12115 172 0,'19'7'0'0,"11"11"7"16,9 5 4-16,7 2 0 15,5 8 4-15,5 1 10 16,7-2-11-16,3 2-2 15,-5-2 2-15,-3-2 6 16,-8 3-8-16,-11-3 3 16,-9 2-2-16,-9-2-10 15,-10 0-3-15,-11-1 1 0,-3 3 3 16,-33 4 15-16,-16 5 7 16,-19 8-18-16,-12 2 2 15,-8 0-4-15,-2 4-6 16,2-4-10-16,7 4-43 15,9-3-68-15,17-3-56 16</inkml:trace>
  <inkml:trace contextRef="#ctx0" brushRef="#br0" timeOffset="81555.7968">16509 11256 363 0,'0'-7'1'0,"0"7"-1"16,0 0-15-16,5 22 5 15,3 14 10-15,2 17 1 16,-4 15 4-16,1 13 2 16,-4 22-4-16,-3 15 10 15,0 12-1-15,0 7-1 16,-3 7 1-16,-4-1-8 16,-9 3 1-16,-3-2 2 15,-1-7 1-15,-6 1-5 16,7-10 1-16,-5-7-3 0,5-13 1 15,0-17-1 1,3-9-1-16,6-16 1 0,-3-12-1 16,2-6 1-16,2-16 0 15,4-5 2-15,1-13-2 16,4-6-1-16,-4-8-1 16,4 0-3-16,0 0 1 15,0 0 2-15,0 0-3 16,8 0 4-16,17 0 8 15,11 0-4-15,12 0-3 16,14-1 2-16,5-9-2 16,16 5-1-16,11 2 1 15,13 0 2-15,12 3-3 16,9 0 0-16,5 6 2 0,3 10-3 16,-1 3 1-16,2 2 0 15,3 1 0-15,10-8 2 16,2 1-1-16,20 0 1 15,16-12-1-15,8 5 1 16,11 2 0-16,6 2-1 16,3 2 0-16,8 5 1 15,-4 0-2-15,-3 2-1 16,-5-2 1-16,-5 3 1 16,10-7 0-16,14-4 4 15,16-5 1-15,12-1-5 0,12-2 2 16,7 0-1-1,1 2-2-15,0-2 0 0,-8-3 0 16,1 3 0-16,1 1 2 16,-5-3-1-16,7-1-2 15,-2 3 2-15,-2-3 0 16,2 6 0-16,-3-4-1 16,-7 4 0-16,-1 2 0 15,-6 0 0-15,-4 3 2 16,-4-1-2-16,-11 2 0 15,-2 2 0-15,-8 1 4 16,0 3-3-16,3-2 0 16,-9 1-1-16,-1-2-1 15,1-1 1-15,0 2 3 0,1-1-3 16,-4-2 0-16,-9-1-1 16,-11 1 1-16,-4 0 0 15,-5 2 2-15,-4-2-2 16,0-2 1-16,-8-3-2 15,-3 3 1-15,-8 0 0 16,-8-3 3-16,-2 3-3 16,-7 3 3-16,-6-3-3 15,-7 3 0-15,-12 2-1 16,-8-6 1-16,-12 5 0 16,-6-1 0-16,-15-6 0 15,-12-4 0-15,-13-4 0 16,-16 0 0-16,-10 0 2 15,-9 0-1-15,-11 0 1 16,-2-4 4-16,3-14 5 0,3-11 4 16,13-15-13-16,12-18 2 15,3-13-3-15,2-5-1 16,-1-12-2-16,-5-7-1 16,-2-4 3-16,-6-7 0 15,-8-8 0-15,-8-6 0 16,-2-12 0-16,-3-7 0 15,2-10-1-15,3-6-5 16,-3 12 5-16,-2 12 1 16,-4 13-1-16,-7 19 1 15,0 11 0-15,-3 12 0 16,-10 4 1-16,-1 2-3 0,0 7 3 16,-2-6-3-16,-3 7 2 15,0 4-1-15,-2 11-2 16,-3 7 0-16,-3 6-5 15,-3 6 0-15,-5 3 4 16,-7 2 4-16,-9 1-1 16,-6 1-2-16,-2 3-1 15,-1 4 4-15,-6 2 0 16,-2-1 0-16,-8 1 2 16,-5-1-2-16,-5 2 1 15,-7 1-1-15,-9 2 1 16,-5 2 2-16,-9-2-1 15,-8 8-2-15,-4-3 0 0,-4-1-1 16,-4 2 4-16,-2-2-5 16,-5 0 2-16,-11 2 0 15,-7 2 0-15,-12-3-1 16,-9 2 2-16,-6 3 1 16,-4-1-2-16,-3 1 0 15,-3-2 0-15,-6-2 1 16,-7 1 0-16,-2 3 0 15,-2 1-1-15,0 1 0 16,0 0 0-16,-4-2 0 16,0-4 0-16,-2 3 0 15,0 2 0-15,-3-6 0 0,2 5 1 16,-8-7-1-16,-1 2 0 16,1-2 3-16,-1-3-3 15,6 0-1-15,-2-2 1 16,-1-1 6-16,-1 0-6 15,0 1-1-15,3-4-1 16,1 3 4-16,-2-4-2 16,0 0 3-16,4 0-5 15,-4-1 2-15,2 5 0 16,-4-3 0-16,-5 2 0 16,-1-1 0-16,-5 1-1 15,0 3 1-15,0 1-1 16,-7 8 2-16,-3-2 0 0,1 5-1 15,-2-1-1 1,7 2 1-16,-2 0 0 0,3-2 1 16,1-2 0-16,3 0-1 15,11-2 0-15,-3-1 0 16,7-1 0-16,5 1 1 16,1 0-1-16,9 3-2 15,5 0 1-15,4 4-1 16,1 0 4-16,13 0 0 15,6 0-2-15,17 4-1 16,10 0 0-16,11 0 1 16,19-4 0-16,6 0 0 15,19 0 2-15,11 0-2 16,19 0 2-16,12-4 1 0,24-4-3 16,12 4 1-16,11 1-1 15,8 0 0-15,1 3-9 16,0-2-4-16,0 2 5 15,0 0 5-15,0 0 2 16,0 0 1-16,0 0 0 16,3 0-3-16,6 5 3 15,6 13 2-15,1 4 0 16,7 1-1-16,-4 12-1 16,3 3 1-16,1 6-1 15,-3 8 1-15,-1 1-1 0,-2 7 0 16,-1 2 0-1,0 4 0-15,-4 4 1 0,1 0-1 16,1-1 1-16,-1-1-1 16,-3-4 0-16,1-4 1 15,4-3-1-15,-6-2-2 16,-2-1 1-16,3-10 1 16,-5-5-1-16,3-13-2 15,-8-4-3-15,3-11 1 16,-3 0-7-16,0-5-6 15,0-3-2-15,0 3-18 16,0-6-29-16,-6 0-34 16,-5 0-2-16</inkml:trace>
  <inkml:trace contextRef="#ctx0" brushRef="#br0" timeOffset="95386.8585">13244 14234 39 0,'-18'59'12'0,"15"13"-12"16,3 5-35-16</inkml:trace>
  <inkml:trace contextRef="#ctx0" brushRef="#br0" timeOffset="104061.9552">13918 13678 12 0,'4'1'32'16,"2"2"-6"-16,5 1-2 16,-2 4-1-16,3-1-3 15,1 5-5-15,4 5 3 16,5 1-4-16,5 0-8 16,2 1 2-16,7-4-1 15,5 3 5-15,5-8-2 16,2 2 5-16,-2-2-1 15,-4-1-6-15,-3 1 3 16,4 2-1-16,-1-5-1 0,4 5 3 16,5-2-5-16,7 1-2 15,1 0 0 1,3 0 3-16,-1 0 1 0,-3 0-4 16,2 0-4-16,-5-3 6 15,3 2 0-15,-3-1 0 16,2 0-2-16,0-1-2 15,1-1-1-15,0 0 2 16,5-3-2-16,1 0 2 16,-3 1-4-16,2-3 5 15,-5 2-5-15,-2-1 4 16,9-3 0-16,2 0 0 16,5 0 0-16,5 0 0 15,1-3-3-15,-6-1 2 16,-1 1-3-16,-6-5 3 0,0 4-3 15,-3-3 1-15,3 4 0 16,0-5 1-16,-3 4 0 16,9-2-4-16,-1 2 4 15,2-4 0-15,0 5 0 16,-4 2-2-16,-3 1 1 16,3 0-1-16,1-3 0 15,5 0 0-15,1 3 0 16,-6-4 0-16,2 0 0 15,-3-4 2-15,3 5-2 16,-6-5 2-16,-7 2-2 16,-3 4 0-16,-5 2-2 15,-2 0 4-15,-2 0-2 0,-1 0 1 16,4 0 0-16,0 0-1 16,-4 0 2-16,4 0-2 15,-10 0 0-15,-2 0 0 16,0 0 0-16,-2 0 1 15,2-3 0-15,-1 3-1 16,2-3 0-16,0 3 1 16,-2 0 1-16,1 0-2 15,-8 0 1-15,3 0-2 16,-2 0 2-16,-1 0-1 16,0 0 1-16,4 0-1 15,-5 0 1-15,2 0-1 0,-1 0 0 16,-9 0 0-16,1 0 1 15,-7 0 0-15,0 0-1 16,-2 0 1-16,-2 0-1 16,3 0 0-16,-4 0 1 15,-2 0 1-15,-1 0-2 16,0 0 1-16,-6 0-1 16,0 0 1-16,0 0 2 15,0 0 0-15,0 0 3 16,0 0-4-16,0 0 0 15,1 0 3-15,-1 0-4 16,4 0 0-16,-4 0 1 16,3 0-1-16,-3 0 0 15,6 0-1-15,0 0 0 16,4 0 0-16,0 0 2 0,3 0-2 16,-3 0 2-16,-4 0-2 15,-2 0 0-15,1 0 1 16,-1 0-1-16,-1 0 0 15,-1 0 0-15,0 0 0 16,-2 0 1-16,0 0 0 16,0 0 1-16,0 0-2 15,0 0 2-15,0 0 1 16,0 0 0-16,0 0-3 16,0 0 0-16,0 0 3 15,0 0-3-15,0 0 0 16,0 0 0-16,0 0 0 0,0 0 0 15,0 0 0-15,0 0-1 16,0 0 0-16,0 0 0 16,0 0 1-16,0 0-1 15,0 0 0-15,0 0 1 16,0 0 0-16,0 0-4 16,2 0 3-16,3 0 1 15,4 0 0-15,0 0 0 16,4 0 1-16,0 0-1 15,5 3 0-15,0 0 0 0,5 2 1 16,0-2-1 0,6 2 0-16,1 1 0 15,-2-1 0-15,5 2 3 0,-4-3-3 16,3 2 0-16,-2-2 1 16,-4 4-1-16,4-1-2 15,5-3 2-15,-4 3 0 16,3-2 1-16,1 1-1 15,1-2 0-15,0 3 0 16,-2-3 0-16,3-1 0 16,0 1 0-16,7 0 0 15,2-1 0-15,-1 1 0 16,1 1 1-16,-4-5-1 16,0 2 1-16,-6 2-1 15,0-4 2-15,2 4-3 0,-1-4 3 16,1 4-2-1,-4-1 0-15,-2-3 0 0,-4 3 0 16,-3-2 0-16,3 2 2 16,0-3-1-16,4 4-1 15,1 0 1-15,3 0 1 16,2-4-2-16,1 3 1 16,1 0-2-16,-1-3 2 15,0 1-2-15,-3-1 2 16,-2 0-1-16,-1 0 0 15,1 0 1-15,1 0-2 16,-3 0 1-16,4 0 0 16,4 0 0-16,1 0 0 0,-2 3 1 15,0-3-1-15,0 0 0 16,0 0 0-16,4 0 0 16,-1 0 2-16,2 0-2 15,0 0 0-15,0 0 0 16,2 0 0-16,-1 0 1 15,1 0 0-15,-1 0-1 16,-1 0 1-16,-3 0-1 16,1 0 0-16,-1 0 1 15,1 0 0-15,1 0 0 16,2 0 0-16,-3 0-1 16,1 0 0-16,-1 0 0 15,-3 0 0-15,0 0 2 16,-3 0-2-16,-1 0 0 0,1 0 0 15,1 0 1-15,4 0-1 16,2 0-1-16,-5 4 1 16,4-4 0-16,1 3 0 15,-1-2-2-15,1 3 2 16,-1-1 0-16,2-3 0 16,0 4 0-16,1-4 0 15,4 0 0-15,-1 0 2 16,0 0-1-16,1 0-1 15,-3 0 1-15,3 0-1 16,5 0 1-16,6 0 1 16,4 0-1-16,1 0-1 15,-2 0 0-15,-2 0-1 0,0 0 1 16,2 0 0-16,0 0-1 16,0 0 0-16,-4 0 1 15,-2 0 0-15,0 0 1 16,0 0-1-16,-7 0 0 15,1 0 0-15,0 0 0 16,-1 0 0-16,-2 0 0 16,-2 0 1-16,-1 0 0 15,0 0 1-15,0 0-1 16,2 0 0-16,3 0-1 16,3 0 0-16,1 0 1 15,3 0 1-15,-6 0-2 0,2 3-4 16,2-3 4-1,2 3 0-15,-3-1 0 0,3 2 0 16,-5-1 0-16,-3 0-1 16,-3-2 1-16,0 2 0 15,-2-3 1-15,-1 3-1 16,3 0 0-16,-1-1 0 16,4 2 0-16,2-4 1 15,-3 3-1-15,4-1 3 16,-3-2-3-16,5 5 0 15,-1-5 2-15,3 0-2 16,-4 3 0-16,0-3 1 16,-1 3-1-16,-5-1-1 15,-1 2 0-15,0-1 1 0,-1-1-1 16,1 0 2-16,3 1-2 16,-2 0 1-16,0 0 0 15,-2 3 0-15,-1-3 1 16,2-1-1-16,-3 0 0 15,2 1 0-15,-2 0 0 16,3 1 0-16,1-3 1 16,3 3-1-16,-1 1 0 15,1-3 0-15,-2 1 0 16,0 0 1-16,1 2 1 16,0 1-2-16,1-3 0 0,0-1 0 15,-3 4 0 1,-5-2-1-16,-2 0 2 0,-4-1-1 15,4 2 0-15,-2-5 0 16,2 3 0-16,2 1-1 16,5 0 1-16,-1-1 0 15,2 0 1-15,1 1-1 16,1 0 1-16,-1 0-1 16,-3 0 0-16,-3-1 0 15,-1 0-1-15,0-3 1 16,-3 1 0-16,2 6 0 15,-1-7 2-15,0 5-2 16,0-2 0-16,3 0 1 16,-2 0 0-16,4 1 1 0,5 0-2 15,4 3 0-15,2-3 1 16,-1 3-1-16,0-3 0 16,-5 3-1-16,-1-3 1 15,-2 0 0-15,0 3 0 16,0-4 0-16,1 1 0 15,-1 3 0-15,-1-2 0 16,-1-2-1-16,0 1 2 16,-1-4-2-16,5 3 2 15,-2-3-1-15,3 4 0 16,0-4 0-16,1 3 0 16,1-3 1-16,1 0-1 15,-3 0 0-15,5 0 0 0,-1 1 1 16,5 3-1-16,5-1 0 15,-2 1 0-15,2-4 0 16,-3 3 0-16,-6-3 0 16,2 3 0-16,2-3-2 15,2 0 2-15,0 2 0 16,1 2 0-16,-1-1 0 16,-2 0 0-16,0-2 0 15,-3 2 0-15,4-3 0 16,2 3 0-16,-2 0 0 15,1-1 0-15,-3 2-1 16,-2 1 3-16,3-5-2 0,0 0 0 16,-1 2 0-16,1-2 1 15,-3 3-1-15,-4-3 0 16,-3 0-1-16,-4 0 1 16,0 0-1-16,-5 0 1 15,1 0 0-15,-6 0 0 16,-1 0 0-16,-6 0 0 15,-6 0-1-15,-3-3 2 16,-9 1-1-16,-2 2 0 16,-6 0 0-16,1 0 0 15,-2 0 0-15,0 0 5 16,0 0-3-16,0 0-1 16,0 0 2-16,0 0-3 15,0 0 3-15,0 0-2 16,0 0 2-16,0 0-1 0,0 0 0 15,0 0-1-15,0 0 0 16,0 0 1-16,0 0-2 16,0 0 2-16,0 0 0 15,0 0 0-15,0 0-1 16,0 0-1-16,0 0 1 16,0 0-1-16,-2 0 0 15,2 0-1-15,0 0 2 16,-1 0-1-16,1 0 0 15,-4 0 0-15,1-2-1 16,-2-1 1-16,-4-3-1 16,-6-4 0-16,-3 4-3 0,-6-6 1 15,-2 5 3-15,-7-1 0 16,-2 0 0-16,0 2 0 16,-3-2 0-16,7 4 1 15,1 1 1-15,3-1-1 16,3 0 1-16,4 1-2 15,1 2 1-15,3-2 0 16,1-1-1-16,0 0 0 16,2 4-1-16,-5-3 1 15,-6-1 2-15,-3 0-2 16,-1-3 0-16,-2 4 0 16,5-5 2-16,2 4-2 15,-2 1-1-15,2 0 1 0,0 0 0 16,0 2 1-16,-2-3-1 15,-2 4 0-15,-4 0-1 16,-2 0 0-16,-1 0 1 16,-1 0-1-16,1-4 1 15,-2 4 0-15,-3 0 0 16,-2 0 0-16,-1 0 0 16,-1-4 0-16,-1 4 0 15,2-3 0-15,-1 0 0 16,2-1-1-16,-4 0 1 15,3-4 3-15,2 2-3 16,1-2 0-16,-1 0 0 0,-1-3 0 16,-1 5 2-1,-2-2-2-15,0 0 0 0,-5 0 3 16,-1-2-3-16,0-2 0 16,-2 1 1-16,0 0-1 15,0 0 2-15,-3 0-2 16,-4 2 0-16,-2 4 1 15,3-2-1-15,-2 1 1 16,2 0-1-16,3 0 2 16,-3 2-2-16,1-4 1 15,-1 1-2-15,0 0 0 16,0 0 1-16,1-1 1 16,3 1 1-16,-3-1-2 15,-2-1 2-15,-4-3-2 16,-3 4 0-16,-2 1 0 0,4-1 1 15,1 1-2-15,-3 4 1 16,1-5 0-16,-7 5 0 16,-1-1 0-16,1 1 0 15,2-1 0-15,0 0 0 16,3 0 0-16,0 0 1 16,0-2-1-16,-1 2 1 15,0 0-1-15,-2 1 0 16,-3-1 0-16,-5 3 2 15,3-2-2-15,4 3 0 16,2-3 0-16,7-2 1 16,-2 2-2-16,-2 0 1 0,-1 3 0 15,-2-2 0-15,-1-1-1 16,1 3 1-16,1-3 2 16,0 0-2-16,0 2 0 15,1-3 2-15,0 4-2 16,-2-3 1-16,0 3 1 15,-5 0-2-15,-1-3 2 16,3 3-2-16,1 0-1 16,4 0 1-16,0 0-3 15,-1 0 2-15,-1 0 2 16,3 0-2-16,-1 0 2 16,-2 0-2-16,-1 0 2 15,-5 0-1-15,1-5 2 0,-2 5-4 16,1-3 4-16,-1 0-1 15,0 3-1-15,-3-5 1 16,1 2-1-16,1 0-1 16,2 1 1-16,-2 0 0 15,-1 2-1-15,-3-3 1 16,2 3 0-16,-3-4-2 16,0 2 2-16,-3-1 0 15,-2 0 0-15,-1 0 0 16,-3 1 0-16,-4 0 0 15,-4-1 3-15,4-1-2 16,1 2-1-16,4-1 0 0,2 0 0 16,-4 0-2-1,-1 1 2-15,1 0-2 0,-2-1 2 16,-3-1 0-16,-1-1 2 16,-1 2-2-16,-5-1 2 15,-5 1-1-15,3-4-1 16,2 2 0-16,-1 2-1 15,5-1 1-15,-6-3 0 16,-1 3 0-16,-4 0 0 16,1 1 0-16,-4-1 0 15,-2 1 1-15,0-1 1 16,1 3-2-16,0-2 0 16,5-1 0-16,4 4-1 15,-3 0 1-15,3 0-1 16,0-3 0-16,0-1 1 0,3-3 1 15,-4 6 0-15,4-6 0 16,-9 3 0-16,4-3-1 16,6 3-2-16,-2-3 2 15,6 5-1-15,-1-3 1 16,-2 1 0-16,3 0 0 16,-2 1 0-16,-2-3 0 15,-1 1 0-15,-1 1 0 16,-2 1 1-16,-2 2 0 15,4-5-1-15,0 6 0 16,4-4 0-16,6 4-2 16,-4 0 0-16,8-4 2 0,-1 4 0 15,0-4 1-15,0 1-1 16,0 2 0-16,3-2 0 16,-3 3 1-16,0-6 1 15,3 1-1-15,1 2-2 16,3-1 0-16,2 3 0 15,2-2 1-15,-2 0 0 16,-2 0 0-16,8 1 0 16,2-1 0-16,0-2 0 15,6-1 1-15,-4 3 0 16,4-2 0-16,-6 2-1 16,-6 0 0-16,1-5 1 15,-3 5-1-15,0-2 0 0,4 2-1 16,1 0 2-16,2-1-3 15,1 1 3-15,-1-6-2 16,1 3 2-16,5-5-2 16,-3 3 1-16,2-2 0 15,-2 1 0-15,4 2 0 16,-4-5 1-16,-2 2 0 16,-1 0 0-16,-6 2 0 15,3-3-1-15,3 0-2 16,0-1 2-16,2-2-1 15,-3-1 1-15,-2 0 0 16,1-3 0-16,2 0 0 0,-1 1 0 16,3 1 1-1,-3-2-1-15,3 6 1 0,1-5 1 16,-3 4-1-16,4-4-1 16,-8-2 0-16,2 2 0 15,6 2 0-15,-1-4 0 16,10 1 0-16,1-1 0 15,-2 1-3-15,2-1 2 16,3-6 2-16,-1 3-1 16,5 0 1-16,1-3-1 15,4 3 0-15,1-5 1 16,-4-1 0-16,7 2-1 16,-4-3 0-16,0 2 0 0,7-1 1 15,3 1 0 1,3 2 0-16,-4-4-1 0,3-1 0 15,-2 1 0-15,-4-5 1 16,-2 2-2-16,3 1 2 16,-1 0 0-16,4 1-1 15,1 0 0-15,3 6 3 16,5-7-2-16,-3 2-1 16,5 1 1-16,-2-2 1 15,3 1-2-15,-1-2 2 16,4 3 0-16,-1-5-1 15,-2-1-1-15,6 1 0 16,0-4 1-16,-1-7 0 16,-1 1-1-16,1-5-2 0,-2-8 2 15,-4 6 1-15,1-2 2 16,-5 4-1-16,3 1 0 16,-1-1-2-16,-3 0 2 15,-1-3-2-15,1 0 1 16,-6 0 1-16,0-5-3 15,-1 1 2-15,-1 4-1 16,0-4 1-16,-2 4 0 16,-2-5 0-16,-1 5-1 15,-2-4 1-15,-1 4 0 16,-5-5-1-16,6 4-2 16,-4-5 2-16,4 0 0 15,-1-1 0-15,4 0 0 0,-4 3 1 16,0 6-1-16,1 1 0 15,-1 1 0-15,4 0 0 16,5-1 1-16,-2 0-1 16,3 0-1-16,0-3 1 15,-2-3 2-15,2 2-2 16,-3 1 0-16,-1-2 0 16,-2 2 2-16,2-3-2 15,1-1 0-15,0-1 0 16,-4-2 0-16,1 0 3 15,-1-2-2-15,1 9 2 16,2-4-3-16,5 5 4 0,6 1-3 16,2-3 0-16,0 9-1 15,5-1-2-15,-2 0 1 16,-1 0 1-16,2-1 0 16,-2-2-1-16,-5-2 1 15,0-2 0-15,-1 0 0 16,0-4 0-16,-2 5 1 15,3-3-1-15,-3 2 1 16,5 6-1-16,-2-3 1 16,3 1-1-16,2 1 0 15,-2-3 0-15,0-2 0 16,2 3 0-16,1-1 0 16,-1-1 0-16,-2 2 0 15,0-7 0-15,-1-3 0 16,1 6 0-16,0-3 0 0,-1 10 0 15,1-2 1-15,1-1-1 16,-3 0 1-16,-4-2-1 16,0-5 0-16,0-2 1 15,-1 3-1-15,1 2 1 16,-4 1-1-16,4 0 0 16,3 0 0-16,-1 0 0 15,1-8 0-15,0 2 0 16,2-3-2-16,-2 1 2 15,0-4 0-15,0 4 0 16,-2-7-1-16,2 0 1 16,-3 3 0-16,3-1 0 0,-1 1 0 15,-2 0 0-15,3-2-1 16,2 2 1-16,1 1 0 16,0 2 1-16,2 0 0 15,-5 0-1-15,3-1-1 16,-3 0 1-16,-1-2 0 15,1 1 0-15,-4-3-1 16,3 0 1-16,1-6 0 16,0 0 0-16,0-2 0 15,5 0 0-15,-2 7 2 16,2 0-1-16,-2 1-1 16,0 1 2-16,6-1-2 15,-3 2-2-15,0 3 2 0,2-1 0 16,1-2 0-16,-1 0-2 15,5 2 2-15,-2 0 0 16,0 1 1-16,2 0-1 16,-2-1 2-16,1 2-2 15,0 0-1-15,3 1 0 16,-1 2 2-16,1-5-2 16,0 5 2-16,0 5-1 15,-3 1 1-15,2 5-1 16,-4-1 0-16,4 3-2 15,0-1 2-15,5 2 0 16,-5 1 0-16,5-1 0 16,-5 1 1-16,4-1-1 15,-3 0-1-15,3 1 1 0,-4 1 1 16,5 2-1-16,-5 0 0 16,4 3 1-16,0 0-2 15,0-3 2-15,-1 2-2 16,2 1 0-16,1-3 1 15,4 1 0-15,-4 0 0 16,5-6-1-16,-4-1 0 16,2-1 1-16,1 1 0 15,1-2 0-15,-1 5 2 16,-1 5-2-16,1 1 1 16,3 6-1-16,0 2-1 15,-3-4 1-15,0 1 0 16,0-4-1-16,3-3 1 0,-4-1 0 15,2-3 0-15,-4-3 0 16,2-3 1-16,-5-2-1 16,-3-7 2-16,0-2-2 15,0 0 0-15,-1 3 1 16,4 2 1-16,3 6 1 16,-3 2-3-16,0 3 4 15,2 0-4-15,-1-8 1 16,-5-2-1-16,4-8 0 15,-9-4 1-15,5 8-1 16,-1 5 5-16,-2 0-2 16,6 9-2-16,-4 0 2 0,4 4-1 15,-1-1 1-15,-2 3-2 16,4 3-1-16,0 3 2 16,9 10-1-16,0 6 0 15,2 3 3-15,4 6-4 16,-3 2-3-16,3 1 2 15,0 2-1-15,0 0 0 16,0 0 1-16,0 0 1 16,0 0-1-16,0 0 0 15,0 0-2-15,0 0 1 16,0 0 0-16,0 0-1 16,0 0-1-16,-3 0 1 15,3 0 1-15,0 2-1 0,-3-2 0 16,3 1-1-16,0 1 1 15,-3-1 2-15,3 2-2 16,0-2-2-16,0 1 2 16,0 2-1-16,0 7 0 15,3 9 4-15,13 9 1 16,8 3 0-16,0 0-1 16,0-2 0-16,-2 0-3 15,1-1 3-15,-4 5 0 16,5-2-1-16,-2 1 1 15,-1-2 0-15,0 1-1 16,1-3 1-16,-2 3 0 0,2 2 0 16,5 3-1-1,4 1 1-15,2 8 1 0,3-1-1 16,-3 4 0-16,1 0-1 16,-4-3 1-16,0-4 0 15,-5-5 0-15,-1-5 0 16,-6-4 0-16,3-3 0 15,-5-3-2-15,-1 1 2 16,3 3 0-16,0-1 1 16,3 4-1-16,-2 0 0 15,2 4 1-15,0-2-1 16,-2 3 0-16,1-1 0 16,-4 2 0-16,2-1-1 15,-3-1 1-15,0 2 0 16,1-4 0-16,-5 5 0 0,2-1 0 15,-1-1 0-15,-1 3 0 16,-1-1 1-16,-4-2-1 16,3 0 0-16,-3-4 0 15,1-3 0-15,-1 0-1 16,-1-6 1-16,1 0 0 16,-3-2-1-16,3-3 1 15,-2-5-5-15,-1 1 1 16,0-6-1-16,-3-3-7 15,0-2-9-15,0-1-11 16,0 2-1-16,0 7-23 16,0 4-33-16,-10 3-87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21:22.8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1829 771 205 0,'0'1'40'0,"0"-1"-18"15,-9 0 13-15,9 0-4 16,0 0-10-16,0 0-7 16,0 0 2-16,0 0-3 15,0 0 2-15,0 2-2 0,0-2-8 16,-3 0 5-16,3 0-1 15,0 0-1-15,0 0 2 16,0 0-1-16,-2 0-1 16,2 0-2-16,0 0-3 15,0 0 4-15,0 0-4 16,0 0-2-16,0 0 2 16,0 0-2-16,0 0 1 15,0 0-2-15,0 0 0 16,0 0 0-16,0 0 0 15,0 0 0-15,0 0 0 16,0 0-1-16,0 0 0 16,0 0 1-16,0 0-1 0,0 0 1 15,0 0-3-15,0 0 0 16,0 0 1-16,0 0 0 16,0 0-5-16,0 0 2 15,0 0-2-15,0 0-3 16,0 0-3-16,0 0-13 15,0 1-19-15,0 4-33 16,0 2-65-16</inkml:trace>
  <inkml:trace contextRef="#ctx0" brushRef="#br0" timeOffset="1148.532">1775 857 95 0,'0'0'58'16,"0"-2"-13"-16,0 2-2 15,0 0-4-15,0 0-11 16,0 0-9-16,0 0-1 16,0 0-3-16,0 0-5 0,0 0 1 15,0 0-1-15,0 0 1 16,0 0-6-16,0 0-1 15,0 0 1-15,-3 0-4 16,3 7-1-16,0 15 1 16,0 14 2-16,0 9 5 15,3 9 1-15,0 0-8 16,0 4 0-16,0 8 2 16,3 5-3-16,-3 4 3 15,5 2-1-15,-1-4 3 16,-1-3-5-16,0-6 3 15,0-4-3-15,1 0 0 16,-1-8 0-16,-3-1 0 16,2-8 0-16,-1-10 2 15,-1-4-2-15,0-12 0 0,-1-4 0 16,-1-5 1-16,1-7-1 16,0-1 0-16,-2 0 3 15,2 0-3-15,-2 0 1 16,0 0-1-16,0 0 0 15,0 0-1-15,0 0-3 16,0-6-7-16,0-15-11 16,0-4-92-16,0-5-61 15</inkml:trace>
  <inkml:trace contextRef="#ctx0" brushRef="#br0" timeOffset="1897.525">1662 828 182 0,'-2'-4'124'0,"-1"4"-107"16,3-2-5-16,0 2 17 16,0 0-10-16,0 0-19 15,9 0-7-15,15 0 7 16,12 0 9-16,10 2 2 16,5 7 0-16,4 8-1 0,0 2-1 15,0 5-5-15,-4 4 3 16,1 7-3-16,-4 3 1 15,-5 3-3-15,-8 1 2 16,-10-1-2-16,-10 0-1 16,-9-3 1-16,-6 3 3 15,-1 1 0-15,-25 4 4 16,-17 2-5-16,-8 1 1 16,-3-7-2-16,1-7-1 15,6-10-2-15,6-9 2 16,3-7-2-16,7-1 1 15,6-3-1-15,5-2-2 16,13-2 1-16,4-1 0 16,3 7-9-16,0 4-3 0,16 9 9 15,14 9 1-15,7 8 3 16,8 3 1-16,6 3 2 16,7-1-3-16,6 1 3 15,5-6 0-15,0-3 2 16,-1-9-2-16,-1-4-1 15,-4-6-2-15,-11-7 0 16,-4-6-9-16,-9-2 2 16,-4-4-33-16,-12-25-66 15</inkml:trace>
  <inkml:trace contextRef="#ctx0" brushRef="#br0" timeOffset="2145.6521">2706 928 371 0,'0'4'20'0,"6"4"-14"16,16 7-6-16,5 0 10 15,9 3-5-15,9 0 12 16,7-3-6-16,6 0-2 15,-1-4-4-15,-6 0-5 16,-10 1-8-16,-14 1-9 16,-15 6-42-16,-12 2-156 0</inkml:trace>
  <inkml:trace contextRef="#ctx0" brushRef="#br0" timeOffset="2318.6632">2824 1448 326 0,'0'7'0'15,"6"-1"-1"-15,19-2 1 16,8 2 15-16,9-6 8 16,7 0 1-16,5 0-2 15,-5-4-2-15,-3-6-17 16,-10-5-3-16,-5-4-13 16,-11-3-25-16,-10-5-105 0</inkml:trace>
  <inkml:trace contextRef="#ctx0" brushRef="#br0" timeOffset="2520.8516">2882 1142 99 0,'-4'0'308'0,"1"10"-308"16,3 23-4-16,-2 14 4 16,-1 14 14-16,2 8-6 15,-1 5 3-15,2 5 0 16,0 2 0-16,0 0-5 15,3-3-6-15,12-2-1 16,0-10-13-16,12-13-5 16,0-15-48-16,-2-14-223 15</inkml:trace>
  <inkml:trace contextRef="#ctx0" brushRef="#br0" timeOffset="2699.8754">3537 1815 253 0,'12'0'36'15,"-6"13"-26"-15,1-7 9 16,-2-1-9-16,-2-2-6 0,-3-2-4 16,3 2-12-1,-3-2-77-15</inkml:trace>
  <inkml:trace contextRef="#ctx0" brushRef="#br0" timeOffset="3097.8136">1183 2824 334 0,'0'0'29'0,"7"0"-27"16,23 2-2-16,18-2 13 15,22 0 5-15,18-8 2 16,27-9-1-16,25-8 0 15,18-2 0-15,14-2 0 16,13-1-1-16,0 1-8 16,-3 0-1-16,-3 2-3 15,-6 9-4-15,-15 5 1 16,-12 5-3-16,-19 7-1 16,-15 1-4-16,-15 0-4 0,-15 5-6 15,-10 12-22-15,-14-1-27 16,-9 1-122-16</inkml:trace>
  <inkml:trace contextRef="#ctx0" brushRef="#br0" timeOffset="4139.6849">6693 2423 292 0,'0'0'23'0,"0"0"-23"16,0 28 0-16,0 24 8 15,0 3 4-15,0 7-1 16,0 9 3-16,0 8-4 16,0 11 3-16,7 18 0 15,2 9 3-15,0 12 1 16,0 10-8-16,-2 7 0 16,1 11 0-16,-5 9-1 0,0 7 2 15,-3 13-1 1,3 13-4-16,0 18-1 0,0 16 0 15,-3 11 1-15,0 18 1 16,0 11 0-16,-3 13-5 16,-9 7 5-16,-3-3-1 15,3 10 1-15,-7 5-6 16,2 7 9-16,-5 12-3 16,-5-2 3-16,6-1-3 15,-3-6-2-15,2-3-2 16,1-3 3-16,0-9-1 15,0-8-1-15,-1-19-2 16,-1-12-1-16,4-19 0 16,1-15 0-16,3-18 0 15,-1-26 0-15,4-18 3 0,1-28-3 16,1-20 0-16,1-15 0 16,3-21-3-16,0-15 2 15,3-17 0-15,-1-20-4 16,2-14 2-16,1-9-6 15,-1-6 1-15,-1 0 4 16,-3-3-3-16,-3-19-28 16,-7-14-115-16</inkml:trace>
  <inkml:trace contextRef="#ctx0" brushRef="#br0" timeOffset="4927.7455">5226 11884 217 0,'37'0'26'0,"14"3"-16"16,19 1 22-16,18-4 1 16,18 0-14-16,15 0-8 0,12 0 2 15,13 0-5-15,15 0 3 16,12-14 3-16,18-2 8 16,24-5 0-16,22-5-5 15,20 0-10-15,10-3 1 16,24-4 3-16,18 4 1 15,16-2-2-15,18 3-6 16,12 3-1-16,5-1 5 16,10 0-1-16,19 3-4 15,11-2 2-15,12 0-2 16,19 0-3-16,12-2 1 16,3-2 2-16,19 0-3 0,-1-1 1 15,8 1 2-15,7-5-2 16,-11 2 0-16,16-2 1 15,-4 1-2-15,-3 1 0 16,14 2 2-16,-4-6-2 16,3 3 2-16,3 4 0 15,-4-2-2-15,2 6 1 16,-10 0-2-16,-7 4 2 16,-4 2 0-16,-12-1-1 15,-3 5 2-15,-8-3-2 16,-12 4 3-16,-6-1-3 15,-11-3 0-15,-20 0 0 0,-5-1 0 16,-13-3 0-16,-14 0 1 16,-13 0 1-1,-11-3-2-15,-9 3 4 0,-12-1-4 16,-17 1-3-16,-18 2 3 16,-22 3 0-16,-20 6 0 15,-22 5 0-15,-22-1-1 16,-25 2-1-16,-18-2 1 15,-19 7-1-15,-19-1 2 16,-23-1-5-16,-26 1-3 16,-27 1-4-16,-22 0-2 15,-15-3-17-15,-6 0 0 16,0-6 5-16,-23-1-119 0</inkml:trace>
  <inkml:trace contextRef="#ctx0" brushRef="#br0" timeOffset="5303.6645">27780 10193 139 0,'20'0'102'16,"7"18"-96"-16,10 10 7 0,11 9 4 16,17 0 8-16,15 8-3 15,10-1-7-15,4 3 6 16,0 1-4-16,-6 4-2 16,-7 2-2-16,-10-2-2 15,-13-5-5-15,-18-6-2 16,-18-8-3-16,-17-4 1 15,-5 5 1-15,-44 1 12 16,-28 6 3-16,-30 3-8 16,-28-3-4-16,-19-2-3 15,-9-8-3-15,-13-6-8 16,-8-10-24-16,-20-9-79 16</inkml:trace>
  <inkml:trace contextRef="#ctx0" brushRef="#br0" timeOffset="6413.7541">6515 2496 37 0,'-4'4'334'0,"2"-4"-301"0,-1 2-25 16,0 1 9 0,3-3 3-16,0 1-6 15,0 3-4-15,0-2-3 0,-3 0-1 16,3 3-2-16,-3 13-4 16,-3 11 2-16,-4 18 7 15,-8 14-1-15,-6 7-6 16,-6 5-1-16,-4 5 0 15,-2 6 0-15,-3-1-1 16,2-4-4-16,6-11-3 16,4-17-6-16,7-18-18 15,11-17-41-15,9-16-145 16</inkml:trace>
  <inkml:trace contextRef="#ctx0" brushRef="#br0" timeOffset="6684.5639">6663 2429 281 0,'10'12'7'0,"11"11"14"15,6 9 12-15,6 8 0 16,3 5-12-16,4 8-5 15,-3 6 1-15,5 1-5 16,1 1 3-16,-1 2-4 16,7-3-5-16,2-1-2 0,1-2-4 15,3-11 0-15,-5-3-8 16,-4-9-15-16,-12-12-52 16</inkml:trace>
  <inkml:trace contextRef="#ctx0" brushRef="#br0" timeOffset="11849.6224">5284 2266 297 0,'9'0'102'16,"-9"0"-89"-16,0 0 7 16,-6 1 14-16,-1 1-11 15,4 7-12-15,-6 2-6 0,-2 12-1 16,-11 16-4-16,1 17-2 15,-3 11 0-15,0 9 2 16,-1 6 2-16,4 4-2 16,-4 4-3-16,7-1 3 15,-3-5 0-15,3-5-1 16,3-13-3-16,6-18 2 16,6-17-3-16,0-16-2 15,3-10-9-15,0-5-12 16,0-16-35-16,15-33-107 15</inkml:trace>
  <inkml:trace contextRef="#ctx0" brushRef="#br0" timeOffset="12119.7913">5216 2171 328 0,'0'0'55'16,"0"0"-54"-16,0 6 0 15,7 20 0-15,5 13-1 16,13 12 10-16,5 10-2 16,9 5-2-16,3 2 1 15,7 3-5-15,0-1 4 16,-4-1-2-16,-3-4-4 16,-7-8 0-16,-9-4 0 0,-2-5 0 15,-5-11-2 1,-10-9-6-16,-6-9-6 0,-3-7-5 15,-12-10-34-15,-24-2-124 16</inkml:trace>
  <inkml:trace contextRef="#ctx0" brushRef="#br0" timeOffset="12286.0884">5190 2783 278 0,'0'0'0'0,"0"0"-11"15,15 0 11-15,12 0 10 0,9-1-4 16,11-8 0 0,6 0-5-16,8-2-1 0,6-5-21 15,-7-3-101-15</inkml:trace>
  <inkml:trace contextRef="#ctx0" brushRef="#br0" timeOffset="12556.0434">6221 2193 233 0,'0'0'145'16,"-16"0"-131"-16,-2 0 13 0,-15 16-5 16,-3 15-16-1,-7 8-5-15,7 5 1 0,8-3 0 16,8-1 1-16,10 0-2 15,10-4-1-15,0-1-3 16,16-6-2-16,14-8-5 16,15-8 1-16,10-13-9 15,6 0 3-15,5-28-29 16,3-8-7-16,-5-12-105 16</inkml:trace>
  <inkml:trace contextRef="#ctx0" brushRef="#br0" timeOffset="12787.2469">6673 2019 318 0,'-33'6'6'0,"2"17"-2"16,-2 5 27-16,11-1-4 16,4 7-17-16,12-2-2 15,6 2-5-15,0-1-2 16,12-1-1-16,18-5-1 15,10-9 1-15,11-6-3 16,7-12 6-16,11 0-3 16,-1-16 0-16,4-13-10 15,-5-4-19-15,-4-4-130 16</inkml:trace>
  <inkml:trace contextRef="#ctx0" brushRef="#br0" timeOffset="19153.7585">26480 11455 304 0,'0'-4'85'0,"-3"3"-70"15,1 1-11-15,-1 0-1 16,-1 12-1-16,0 17 5 16,-1 11 2-16,-1 12 0 0,0 6-1 15,2 9 0-15,1 6 0 16,-2 0-3-16,4-2 2 15,1-5-2-15,-2-11-1 16,2-11-2-16,-1-8-1 16,-1-9-1-16,2-14 0 15,0-7 0-15,0-6 0 16,0 0-1-16,0-17-3 16,11-29 0-16,13-32 1 15,10-17 3-15,8-9 0 16,-2 9-5-16,0 18 5 15,-1 19 0-15,-5 21 1 0,-4 11 4 16,-7 16-4-16,-4 5 0 16,-1 5-1-16,-3 0 0 15,4 14 0-15,5 9 0 16,0 10 6-16,1 8-2 16,1 3 0-16,-3 6 0 15,-4-1-1-15,-5 2-1 16,-3-3-2-16,-5-8 0 15,1-1 0-15,-2-8 0 16,-1-7-7-16,-1-4-10 16,0-2-27-16,0-2-54 15,2-6-203-15</inkml:trace>
  <inkml:trace contextRef="#ctx0" brushRef="#br0" timeOffset="19358.4775">27189 12119 242 0,'9'3'29'16,"7"1"-23"-16,5 1 25 15,9-3-7-15,8 2-7 16,4-4 4-16,6 0-4 16,1 0-2-16,-1 0-10 15,-6 0-5-15,-3 0-7 16,-5 0-15-16,-4-4-38 15,-3-3-172-15</inkml:trace>
  <inkml:trace contextRef="#ctx0" brushRef="#br0" timeOffset="19650.5219">27817 11770 325 0,'-2'-3'21'0,"2"3"8"16,0-5 1-16,11-1-18 16,13-2-9-16,10 1 7 0,11 0-5 15,4 3 1-15,9 3 1 16,3-2-2-16,1 3-3 15,-9-3-2-15,-11-1-3 16,-14 0-8-16,-8-7-14 16,-10 1-45-16,-7-8-158 15</inkml:trace>
  <inkml:trace contextRef="#ctx0" brushRef="#br0" timeOffset="19957.6952">28060 11455 203 0,'-4'0'160'0,"2"0"-152"15,2 0 1-15,-3 0 13 16,0 18-15-16,-2 18 5 16,-3 8 5-16,0 12-7 15,-2 3 5-15,-2 7-1 16,4 3-6-16,4-2-6 15,4-3 1-15,0-7-1 16,0-6-2-16,12-7 0 16,9-11-1-16,7-4 1 15,8-2 0-15,3-8-3 16,2-9-1-16,0-7-6 0,-2-3-4 16,2-11-19-1,0-19-19-15,2-3-75 0</inkml:trace>
  <inkml:trace contextRef="#ctx0" brushRef="#br0" timeOffset="21322.227">28601 11741 276 0,'0'4'14'0,"0"18"0"15,0 8 22 1,0 5-5-16,0 6-11 0,0 3-2 16,0 1-5-16,0-1-3 15,0-4-4-15,0 1-1 16,0-6-1-16,5-2-2 16,1-6 1-16,-3-6-2 15,0-10-1-15,-1-7 1 16,-1-4 0-16,-1 0 0 15,0-11 2-15,2-19-3 16,3-7-1-16,4-13 0 16,5-5 1-16,2 0-2 15,1 0 0-15,-1 12-1 16,1 8 3-16,-3 13 0 0,0 7 0 16,-1 12 2-16,-2 3-1 15,-1 0-1-15,5 0 1 16,-1 18 0-16,5 5 3 15,0 6 1-15,2 0-2 16,8 1 3-16,0-1-1 16,7-3-2-16,6-4 1 15,0-8 1-15,4-3 0 16,2-8 3-16,1-3-2 16,-1-3-1-16,4-15-2 15,-3-8-2-15,-3-6 2 16,-5-5-3-16,-10-6 0 15,-7-1-1-15,-8 2 1 0,-10 2-3 16,-6 10 1 0,0 5-1-16,-19 6 2 0,-11 5-5 15,-9 3 3-15,-3 9 3 16,-2 2 0-16,0 2 0 16,7 18 1-16,7 10 1 15,5 8-2-15,6 9 0 16,6 4 0-16,9 5 0 15,4-2 0-15,0-5 4 16,14-2-4-16,9-6 1 16,10-5 0-16,8-3 0 15,6-4 4-15,8-3 0 0,1-11-3 16,2-4 2 0,0-11-2-16,0 0 5 15,3-7-6-15,4-15-1 0,2-8 2 16,-3-7-2-16,-7 1 1 15,-8-12-1-15,-7-6-1 16,-8-5-3-16,-6-4 2 16,-7 0-4-16,-10 4-2 15,-8 5 6-15,-3 14-2 16,-2 6 2-16,-16 5-1 16,-7 11 1-16,-1 3-1 15,0 11 3-15,2 4 3 16,1 0-3-16,1 22 0 0,0 10 0 15,2 10 0 1,4 9 0-16,7 9 1 0,6 5 0 16,3 1 0-16,3 0 2 15,18-8-2-15,9-6 1 16,8-4-1-16,6-15 3 16,3 0-3-16,4-11 0 15,4-11 2-15,3-11-1 16,4 0 0-16,3-15 1 15,1-15 0-15,0-10-3 16,0-4 3-16,0-7-3 16,1-4 0-16,-5-3-3 15,-10 2-2-15,-13 4 2 16,-11 9-1-16,-12 11 3 16,-7 9 1-16,-9 8 1 0,0 4 4 15,0 6-1-15,0 5 3 16,-5 0-1-16,1 0-6 15,-2 5 0-15,-3 20-2 16,2 9 2-16,1 13 0 16,6 6 1-16,0-2 0 15,15 7-2-15,10-3 2 16,5 4-2-16,3-5 2 16,1 0-1-16,-1 0 0 15,0-3 4-15,-2 0-3 16,-6-3 3-16,-3-3-2 15,-8-6 2-15,-9 2 0 0,-5-9-4 16,0 2 4 0,-21-2 0-16,-10-1-4 0,-10-7 3 15,-8-2-3-15,-2-9-1 16,-7-4-13-16,-6-8-17 16,-3-1-45-16,-9-4-239 15</inkml:trace>
  <inkml:trace contextRef="#ctx0" brushRef="#br0" timeOffset="24952.564">6306 11121 137 0,'0'0'34'0,"0"0"-30"0,0 0 26 16,0 0 16-16,24 0 1 15,-6-4-12-15,9-8 1 16,4-9-11-16,2-8 1 15,6-8 0-15,7-8-7 16,2-6-9-16,7-11 1 16,6-11-4-16,-1-6 1 15,1-4-1-15,-3 6-5 16,2-7 5-16,1 3-3 16,3-8 3-16,5-5 0 15,2-3-1-15,1-5 1 16,1 4-1-16,-7 2 1 15,2-3-4-15,-5 1 3 0,1-6-3 16,-1-6-3 0,4-4 4-16,5-11-4 0,5 1 0 15,4-8 3-15,1-4 0 16,3-1-3-16,1-9 2 16,5-5-2-16,8-2 0 15,-2 1 0-15,-3 2 0 16,-6 10 1-16,-5 1-1 15,-5 3 0-15,-6 1-1 16,-4-1 1-16,-2 0 0 16,-2-1 1-16,3 7 1 15,2 3-2-15,-2 8 0 0,0 12 0 16,-10 5-1-16,-2 10 1 16,-6 8 0-16,-1 6 1 15,1 12-1-15,2 3-4 16,0 5 3-16,1 3-2 15,3 4 2-15,-4 2-5 16,1-2 4-16,-3 7 0 16,-1 3 2-16,-2 4 1 15,-1 7-1-15,-5 3 0 16,-4 5 1-16,0 3-2 16,-4 4 1-16,3-3 0 15,1 4 1-15,7 0-1 16,-4 1 0-16,6 2 0 15,1 0 1-15,-1-3-1 16,4 3 0-16,-1-4-2 0,1 1 0 16,0 0 2-16,-1-1 0 15,1-2 0-15,2 0 0 16,-2-1 0-16,3 0 0 16,-4 1 0-16,-2 0 0 15,-1-1 0-15,1 1 1 16,-4 0-1-16,0-4 0 15,1 4 0-15,-1-1-1 16,4-2 1-16,-4-1 2 16,-6 3-2-16,-4 2 1 15,0 2 0-15,-8 3 0 0,-2 0-1 16,5 2 0-16,4-2 1 16,5-1-1-16,12-4 0 15,4-3 1-15,3-2 0 16,2 3-1-16,-6-1 0 15,-2 4-2-15,3-1 3 16,-1 2-2-16,4 1 0 16,5 0 1-16,-2-1-1 15,6 3 1-15,2-6 0 16,4-3 1-16,6 1-1 16,6-3 1-16,-6 1-1 15,6 3 0-15,-7-1-1 16,0 3 0-16,5 4 1 15,-4-3 1-15,-3 4 1 0,-4-2-2 16,2-2-2 0,-2 3 1-16,-2 1 0 0,-1 2 1 15,-5 1-1-15,-6 3 1 16,-7 1-1-16,-1 4 0 16,2 0 0-16,-1 0 2 15,4 0-2-15,4 0 2 16,-2-2-1-16,-2 1 1 15,-3 1-1-15,-1 0-2 16,4 0 2-16,3 0 1 16,5-2-1-16,1-5 0 15,0 1 0-15,-1-1-1 0,-9-2-1 16,1 6 2-16,0-2-1 16,-4 5 1-16,1-2 0 15,-1 1 0-15,-2 1 0 16,-1 0 0-16,1-2-2 15,2-2 2-15,-2-1-1 16,0 4 1-16,-1-2 0 16,-6 1 0-16,0 2 0 15,-3-1 0-15,-1 1 0 16,4-1 1-16,3-1-1 16,4-1 0-16,5-1 0 15,8-1 0-15,9-1 0 16,1-2 0-16,5 0 0 15,-7-2-1-15,3 0 1 16,-3 2 0-16,2 4 0 0,-4 0 0 16,0 3-2-16,-3-1 2 15,2 1-2-15,1-1 2 16,-4 0-1-16,2 0 1 16,2-1-1-16,-4 0 1 15,-2-3 1-15,2 2-1 16,1-1 0-16,10-1 0 15,-4 1 2-15,3-1-1 16,-4 2-2-16,3-3 1 16,-3 2 0-16,2 1-1 15,-1-1 0-15,1-1 1 16,-4 2 0-16,3 1-1 0,-4 0 1 16,0 3 0-16,2 0 0 15,-5 0-1-15,-2 0 1 16,0 0 1-16,-1 0-1 15,0 0-1-15,8 0 1 16,-4 0 1-16,4 0 1 16,0 3-2-16,-5 0 0 15,1 3 0-15,3-3 0 16,0 3 0-16,4-2 0 16,-4-1-1-16,3-1 1 15,-4 5-1-15,5-3 1 16,-4-1 0-16,3 0 0 15,-3-3 1-15,-4 4 0 0,-2-3-1 16,3 3 0-16,-3-2 2 16,5-1-2-16,1 1 2 15,-1 0-2-15,-4-2 0 16,-2 0 0-16,1 0 0 16,1 0-2-16,6 0 2 15,-5 0 0-15,1 0 0 16,0 0-1-16,-8 0 0 15,2 0 1-15,-2 0 1 16,3 0-1-16,-2 0 0 16,-1 0 1-16,1 0-1 15,-2 0 0-15,3 0 0 0,-1 0 2 16,2 0-2-16,4 0 0 16,2 0 1-16,-7 0-1 15,-1 0-1-15,-1 0 1 16,1 0 0-16,4 0-2 15,7 0 2-15,2 0 0 16,2 0-1-16,-1 0 1 16,0 0 1-16,-1 0-1 15,-1-2 0-15,-2-1 2 16,1 1-2-16,1-2 0 16,3 0 3-16,2 3-3 15,1-2 2-15,-1 0-2 16,-5 3 0-16,-6-2-2 15,-1 2 2-15,-1 0 1 16,2 0-1-16,7 0 0 0,-1 0-1 16,2 0 1-16,3 0 0 15,2 0 1-15,3-4-1 16,2-1 0-16,0 0 0 16,-2 3 0-16,-5 2 2 15,3 0 0-15,9 0-2 16,-2 0 0-16,7 0 1 15,4 0-1-15,-1 0 0 16,-1 0-1-16,0 0 1 16,-4 0 0-16,-2 0 0 15,-1 0 2-15,-1 0 0 16,0 0 1-16,1 0-3 0,3 0 2 16,5 0-1-16,5 0 0 15,0 0-1-15,-3 0-1 16,-5 0 1-16,-3 0-1 15,-4 0 1-15,-6 0 0 16,-11 3 0-16,-5 1 0 16,-6 3 2-16,-3-3-2 15,-10 3-1-15,-2 1-1 16,-6-3 0-16,-3 1-1 16,-8 6-13-16,-15-10-52 15,-18-2-337-15</inkml:trace>
  <inkml:trace contextRef="#ctx0" brushRef="#br0" timeOffset="28195.9683">4134 1442 13 0,'0'0'29'15,"0"0"-2"-15,0 0-2 16,0 0 4-16,0 0-3 16,0 0 14-16,0 0-4 15,0 0 4-15,0 1-7 16,0 1-18-16,0-1-5 15,0 3-3-15,0 0-5 16,0 3-2-16,0 7 2 16,3 9 4-16,7 13 3 0,-4 9 3 15,2 10-2-15,-5 19-1 16,0 13 3-16,0 9-5 16,-3 7 1-16,0 5-2 15,0 2 2-15,0 0-4 16,4 4-2-16,2 2 2 15,3 4 0-15,5 8-3 16,2 8 8-16,-1 8-9 16,4 12 1-16,-4 11 1 15,0 9 3-15,-3 8-5 16,3 6 1-16,0 8 2 16,6 3-3-16,-2 5 1 15,6 1 1-15,-5-2-2 0,7-1 2 16,-5-1 0-16,3-2-1 15,-2-2-1-15,2 6 3 16,2-6-3-16,3 6 1 16,4 4 3-16,-1 1 0 15,0 2 0-15,-6 5-4 16,1-5 2-16,-1-1-2 16,-5 1 0-16,-2 1 0 15,-1 3 0-15,-5-3 0 16,-4-6 1-16,-4 1-1 15,-3 8 0-15,-3 1 0 16,0 3 3-16,-15 8-1 0,-9-5-1 16,-3-6 0-1,-7 7 1-15,-2-7 1 0,-4 2 0 16,-2-2 0-16,0-9-2 16,-4-4 3-16,1-3-2 15,2-7 1-15,-2-3 2 16,-4-7-4-16,4-12 6 15,-4-3-6-15,0-17 4 16,7-6 0-16,3-2-4 16,8-16 2-16,4-7 2 15,3-12-4-15,6-16 3 16,2-10-4-16,5-12-1 16,5-13 1-16,1-14 0 15,3-15-1-15,2-10 1 16,0-7 0-16,0-9-7 0,0-3 3 15,0 0 2-15,0 0 2 16,0 0 0-16,0 0-5 16,7 0 4-16,1 0 1 15,4 0 1-15,-3 0-1 16,6 0 0-16,-8-3 0 16,-2 3 0-16,2-4 0 15,-7 2 0-15,0 2 0 16,0 0 3-16,0 0-1 15,0 0 0-15,0 0 1 16,0 0-2-16,0 0 2 16,0 0 1-16,0 0-4 0,3 0-4 15,3 0 3-15,6-3 1 16,6 0-1-16,4 0 1 16,4 2 0-16,-1-2-1 15,2 0 1-15,4 3-1 16,2-6 1-16,3 3 0 15,4 0 0-15,5-1-1 16,7 1 1-16,11-1-2 16,10-4 2-16,9 4 1 15,15-7-1-15,6-3 0 16,15-3 1-16,12-5-1 16,16-5 2-16,15 1-2 15,12-6 3-15,15-1-3 0,0-2-1 16,7 0 1-1,-1 4 0-15,12 0 0 0,5 5 1 16,9 0 1-16,10 4-2 16,-6 0-2-16,10 7 2 15,6 1 1-15,5-2 0 16,7 2-1-16,-1 3-1 16,4 0 1-16,6 3 1 15,2-3-1-15,2 0 0 16,-2-3 0-16,7 0 0 15,3-4 0-15,3-1 2 16,6-3-1-16,-3 0-2 0,0 3 2 16,7 0 2-1,-4 1-3-15,-3 4 1 0,0 4 0 16,0-2 0-16,2 8-1 16,-2-3-1-16,-3-1 1 15,0 5 1-15,0-1-1 16,-1 1 0-16,-5 0 0 15,2 3 0-15,-2 0 1 16,2 0-1-16,1 0 0 16,-10 0-1-16,-1 0 1 15,3 3 2-15,0 4-1 16,2 0-1-16,-3 4 0 16,0 0 3-16,3-4 1 15,-1 4-4-15,-6 4-3 16,-1-4 3-16,-6 4 2 0,4 3 1 15,-1-3-3-15,-3 3-1 16,-3 1 1-16,1 3 0 16,-2-3 1-16,2-3-1 15,-8 0-2-15,3 1 2 16,-3-1 0-16,2-2 3 16,1-2-3-16,-4 3-1 15,0-5 1-15,-2 5 0 16,1 1 2-16,-1-6-2 15,-1 2 0-15,-5-2 0 16,4 0 0-16,-7-6 0 16,6 4 3-16,0-1-3 0,-7 0 0 15,3 1-1 1,0-1 2-16,2 0-1 0,0 1 0 16,-4-1-1-16,-6 0 1 15,3 2 1-15,-2-2-1 16,2-1 0-16,2 3-2 15,-8-4 2-15,-1 3 0 16,-8 1 0-16,-2-2 1 16,-4 4-1-16,-12-4-1 15,-7 3 1-15,-10-2 0 16,-4 0-1-16,-3-2 2 16,-5-6-1-16,-1 4 1 15,-13-3-1-15,-13-1-1 0,-15 0 1 16,-19 3-1-16,-20 3 1 15,-16-1 0-15,-15 3 0 16,-17-2-2-16,-12-5 1 16,-10 3-1-16,-7-4-3 15,-6 0 0-15,-2 0-1 16,0 0-8-16,0 0-16 16,-13-11-39-16,-23-12-343 15</inkml:trace>
  <inkml:trace contextRef="#ctx0" brushRef="#br0" timeOffset="32816.3736">4429 1406 183 0,'-16'-8'57'0,"1"-1"-25"0,7 1 5 16,4 4-8-1,4 4-10-15,0 0-8 0,0 0-4 16,0 0-1-16,6 0 2 16,12-3 3-16,7 1-2 15,8-1 5-15,6-2-6 16,10 0 2-16,6-1-4 16,8 0 4-16,1 1-4 15,3 2-2-15,-1 3 2 16,0 0-4-16,1 0 1 15,6 0 2-15,0 5-4 16,3 5 0-16,5 0 4 16,5 2 0-16,5 0-1 15,3-1-4-15,5 0 3 0,2-3-2 16,-1 2 0-16,3-3-1 16,7 0 3-16,-2-3-2 15,8 2 1-15,-1-1-1 16,7 0 0-16,5 0 1 15,3 2 1-15,10-3-2 16,5 2-1-16,1 0 0 16,8-2 2-16,4-2-1 15,-1-2-1-15,14 0 4 16,1 0-1-16,7 0-2 16,6 0-1-16,-6 0-1 15,0 0-1-15,-9-6 2 16,3 3 2-16,0 2-1 0,-4-1-1 15,-1 2 1-15,-8 0-2 16,-2 0 1-16,-6 0-3 16,-1 0 3-16,7 0 3 15,-2 0-2-15,9 0 0 16,-1 0-1-16,-6 0-2 16,-2 0 2-16,-3 0-1 15,-4 0 2-15,6 0-2 16,-1-1 2-16,1-1-1 15,0 0 0-15,-4 2 0 16,-6 0-1-16,-2 0 1 16,-7 0 0-16,4 0 1 0,-1 0 0 15,4 0-1-15,9 0 0 16,-2 0-1-16,6 0 1 16,-4 0 1-16,-2 2-1 15,3-2 0-15,8 0 0 16,2 0 4-16,3 0-4 15,2 0-1-15,-12 0 1 16,3 0 0-16,-6-2 0 16,6-3 1-16,3-2 0 15,4-1-1-15,6-1 2 16,-1 1-2-16,-4 1-2 16,-9 0-2-16,-5 3 7 15,3 4-3-15,-1 0 1 16,2 0-1-16,4 0 0 0,6 0-1 15,-6 0 1-15,8-4 0 16,-3-1 0-16,6 0 3 16,4-1-2-16,5 3-1 15,1 0 0-15,-10 1-1 16,0 2 0-16,-7 0 1 16,5 0 1-16,4 0 0 15,4 2-1-15,7-1 0 16,-3-1 0-16,0 0-2 15,0 0 2-15,4 0 1 16,2 0 2-16,3 0-3 16,8 0-4-16,-11 0 4 15,-2 0-1-15,-2 0 0 0,2 0 2 16,2 0 1-16,3 0-2 16,1 0 0-16,-5 3-2 15,-8 1 1-15,0 3 1 16,2-3 2-16,-1 2-1 15,5-1-1-15,-1 2 0 16,-2-2-2-16,-3 1 2 16,3 2 0-16,-2-3 1 15,10 0 1-15,-2-2-2 16,0 2 0-16,0 1-2 16,-8 2 2-16,4 2 1 15,-1-1-1-15,2 1 0 16,8 0 0-16,-4-1 0 0,1-2-1 15,-4 0 1-15,4 2-1 16,0-2 2-16,1 1-1 16,-1-1 0-16,-6 0-3 15,-9 3 3-15,-7-3 0 16,-1 4 2-16,-6 0 1 16,-1 1-3-16,-2 0 0 15,-6 1-1-15,-1-2 1 16,-5-2-1-16,-6 2 1 15,3-1 0-15,-2 0 0 16,0 0 1-16,2-1 1 16,-1-1-4-16,4 0 0 0,2 1 2 15,0 1 0-15,-5-1 1 16,2 5 2-16,-4-2-3 16,-3 3 0-16,-2-4 0 15,-7-2 0-15,-7 1-1 16,-3-3 2-16,-3 1-1 15,-6 0 2-15,-5 0-1 16,-1 0 1-16,-5 1-2 16,-7 0 1-16,-7 2-1 15,-10 0 0-15,-11-2-2 16,-6 0 3-16,-7-3-1 16,-8 0 0-16,-10-3 0 15,-8 1 0-15,-11-3 0 0,-7 1-1 16,-4-1 0-1,-3-1-1-15,0 1 2 0,0 2 0 16,0-3 0-16,0 1-2 16,0 1 0-16,0-1 2 15,0 1 0-15,0 2 0 16,0 8 0-16,-6 5 0 16,-1 8 1-16,-4 4 0 15,-5 8 1-15,-2 5-2 16,-4 5 1-16,-4 5 0 15,1 1-1-15,-1 1 0 16,1-2 1-16,1 2-1 16,2-3 0-16,2 1 0 15,3-3 2-15,-1 0-1 0,4 0 1 16,1 0-2-16,-2 1 1 16,1 1 0-16,0 1 2 15,2 2-3-15,-2 6 2 16,2-1-2-16,0 6 1 15,-4-3 1-15,-2-2-2 16,3-1 3-16,1-4-3 16,1 2 1-16,4 1-1 15,0 2 0-15,1 0 2 16,0-2 0-16,-1 2-2 16,4 1 2-16,-5 4-1 15,3-1-1-15,-1 4 1 16,-2-1-1-16,5 3 1 0,-1 7 0 15,0 6-1-15,0 3 1 16,-1 1-1-16,1-6 0 16,0-1 0-16,0-1 0 15,-2 1 1-15,0-2-1 16,3-5 0-16,1 0 1 16,-1-2-1-16,0-6 1 15,2 5 0-15,0-4-1 16,3 0 0-16,0-1 0 15,0 2 0-15,0 3 0 16,3 3 0-16,5-1 1 16,0-4-1-16,-2-5 0 0,2 1 1 15,1-1-1-15,0 0 0 16,3-3 0-16,-3 2 0 16,0 0 0-16,0 0 1 15,3 4 2-15,-1 0-3 16,0 4 1-16,0 3-1 15,1 0 0-15,-2 8 0 16,-1 4 0-16,-1 6 0 16,-4 1 0-16,5-1 0 15,-3 2 1-15,0-2-1 16,3 5 0-16,-3 2 0 16,4-1 0-16,-2 1 0 15,3 2 0-15,2 3 0 0,0 5 0 16,7 3 0-16,0 10 0 15,5 0 0-15,0 2 1 16,2-3-1-16,-1 2 0 16,3 2 0-16,-1 0 0 15,2-2 0-15,1 6 0 16,1 9-2-16,0-2 3 16,0 3-1-16,-1-1 2 15,-3-5-2-15,-6 5 0 16,-3-5 1-16,-3-2 0 15,-4 0 0-15,-1 2-1 16,-1 4 0-16,-1 2 1 0,-3-2-1 16,0-3 0-1,0-8 1-15,-3 3-1 0,1-3 0 16,-1-1-1-16,0-2 1 16,-1 3 0-16,-1-1 1 15,-1-3 1-15,2-3-2 16,-1-7 0-16,2-2-3 15,0 1 3-15,0-7 0 16,1-1 0-16,-4-1 0 16,0-6 0-16,0-1 1 15,0 2-1-15,0-4-1 16,0-1 1-16,0-6 1 16,0-4-1-16,0-7-1 15,0-2 1-15,2-1 1 16,-1-5-1-16,1-3-1 0,1-9 1 15,-1-4 0-15,-1-4 0 16,2-7 0-16,-1-5 0 16,1-5 0-16,-2-7 0 15,-1-4 0-15,2-7-1 16,-2-2 1-16,0-7 0 16,0-2 2-16,0 0 0 15,0 0-1-15,0 0 1 16,0 0 1-16,0 0-1 15,0 0 1-15,0 0-1 16,0 0 0-16,-3 0 1 16,-11-2-2-16,-10-3-1 0,-6-3 0 15,-4 1-1-15,-5 4 1 16,-4-5 0-16,1 4-1 16,-4-3 1-16,1 4 0 15,2-5 0-15,-6 4 0 16,-8 1 0-16,-10 0-2 15,-12-1 2-15,-2-4 3 16,2 1-3-16,8 0-2 16,3-5 1-16,3 6 1 15,5-2 0-15,3 0 0 16,5 2 0-16,6-5 0 16,1 6 2-16,2-1-2 0,0-2 0 15,4 1 0-15,0 0 0 16,-2-4 0-1,0 4 0-15,-4-5 0 0,-1 2 0 16,1-2-1-16,2 5 1 16,3-5 2-16,-1 5-2 15,-3-3 1-15,-4 2-1 16,-4 4 1-16,-3-3-2 16,4-1 2-16,2 5-3 15,4 2 2-15,6-5-1 16,5 2 1-16,-2 0-1 15,2-2 0-15,-2 1-1 16,1-2 1-16,4-1-4 0,3 6 3 16,2-7-1-1,1 6 1-15,4-5-1 0,2 6-8 16,-4 1-8-16,-2 1-32 16,-8-4-50-16</inkml:trace>
  <inkml:trace contextRef="#ctx0" brushRef="#br0" timeOffset="37465.7302">12425 11077 371 0,'-9'0'39'15,"2"0"-17"-15,1-4 13 16,3 4-7-16,3 0-15 16,0 0-5-16,0 0-3 15,0 0-3-15,0 0-1 16,0 7-1-16,0 18 1 15,0 16 2-15,0 14 2 16,0 11-2-16,0 8 1 16,0 2 0-16,0 1-3 15,0-1 2-15,0-5-3 16,0-5 1-16,3-11-1 16,2-11 0-16,0-10-1 15,1-14 1-15,-3-11 0 0,0-9-5 16,1 0 4-1,-4-4 1-15,0-20 1 0,0-21-1 16,3-17-2-16,0-15-2 16,-3 0 0-16,0 3-3 15,0 4 5-15,0 16 2 16,-3 14 0-16,-4 14-1 16,4 14 1-16,0 9 0 15,0 3-1-15,0 0-4 16,-1 18 0-16,0 15 5 15,-2 15 3-15,2 7-3 16,-2-3 0-16,6-1 2 16,0-8-2-16,0-13 0 15,0-6-1-15,10-11 1 0,-3-6 0 16,3-7-6-16,3 0-3 16,2-25 3-16,0-13 0 15,-3-13-2-15,-3-1 0 16,-6 1-2-16,-3 4 5 15,0 10-4-15,-6 11 8 16,-6 16 1-16,-3 10 0 16,0 0-1-16,-1 29-1 15,-1 15 2-15,-2 14 0 16,-1 8 1-16,4 1-1 16,4-1 0-16,2-4 0 15,10 0-8-15,0-7-30 16,0-10-90-16</inkml:trace>
  <inkml:trace contextRef="#ctx0" brushRef="#br0" timeOffset="38005.6537">12727 11903 224 0,'-7'-11'88'15,"-8"6"-70"-15,-1 0 22 16,-5 5-1-16,0 0-16 16,0 0-7-16,-1 10-5 15,2 7-1-15,4 2 1 16,1 6-8-16,6 2-1 16,7 2-1-16,2-3-2 15,3-1 1-15,17-6-2 0,3-8-3 16,3-8 3-16,4-3-1 15,1 0 0-15,2-22 3 16,0-11 3-16,-8-11-3 16,-5 0 3-16,-7 0-2 15,-13 3 1-15,0 14 4 16,-4 3-3-16,-16 10 0 16,-5 6-1-16,-5 8-2 15,-1 0-2-15,-2 4-2 16,6 10 0-16,5 4-5 15,13-3-11-15,9 5-21 16,0-6-42-16,9 4-128 0</inkml:trace>
  <inkml:trace contextRef="#ctx0" brushRef="#br0" timeOffset="39047.886">12759 12090 212 0,'-36'36'35'15,"-6"10"8"-15,0-3 0 16,4 4-13-16,5 0-7 16,6-6-9-16,12-4-5 15,5-4-5-15,10-10-1 16,4-1-2-16,17-9-1 16,9-4 0-16,6-9 0 15,1 0 2-15,3-20 0 16,-1-13 0-16,0-7-2 0,-6-4-1 15,-10 0 1-15,-9 8 1 16,-11 6 2-16,-3 8 3 16,-14 7-2-16,-5 6 1 15,-11 3 3-15,-1 6-4 16,-2 0-2-16,1 4 0 16,9 3-1-16,5 1 0 15,13 0-2-15,5-2-2 16,8-2-11-16,25-3 9 15,10-1-2-15,12-5-3 16,5-17 1-16,4-4 4 16,4-6 2-16,0 3 2 0,-7-1 1 15,-12 5 0-15,-16 9 0 16,-14 6 0-16,-8 9 0 16,-11 1 4-16,0 0 9 15,0 8-10-15,-8 11 6 16,-1 3-5-16,2-4 2 15,7-6-3-15,0-2-3 16,7-3-3-16,19-7-1 16,0 0 0-16,12-4 1 15,-2-21 1-15,7-1 2 16,-4-3 0-16,-11 3 2 16,-4-3-2-16,-15 4 0 15,-6-3 2-15,-3 7 3 0,-6 3 3 16,-16 3-5-1,-11 5 3-15,-3 5-3 0,-3 3 0 16,-1 2 2-16,9 0-3 16,4 2-1-16,9 6 0 15,7 1 0-15,11-4-1 16,0 7-7-16,14-2 3 16,14 5-4-16,11-8 5 15,7-4-6-15,0-3 2 16,6 0 6-16,-1 0-2 15,2 0 1-15,-7-3 2 16,-5 0 0-16,-2 3 1 0,-7 0-1 16,-5 0 0-1,-8 6 1-15,-9 7-1 0,3 2 0 16,-3 1 3-16,-4 0-2 16,3 3 2-16,4 3-1 15,4-4-2-15,5 0 1 16,5 1 0-16,5-5 0 15,4-3-1-15,2-7 0 16,-2-4 0-16,1 0 0 16,-6-4 0-16,2-14 2 15,-3 3 0-15,-8-7 2 16,-2 0-1-16,-11-3 5 16,-6-1 7-16,-3-3-4 15,-6-1-5-15,-14 1-1 16,-8 3-3-16,-2 7 1 0,-6 6-2 15,0 1 1-15,1 8-1 16,-1 4-1-16,1 0-1 16,1 0-3-16,0 3-7 15,1 7-12-15,1-1-17 16,6-5-67-16</inkml:trace>
  <inkml:trace contextRef="#ctx0" brushRef="#br0" timeOffset="42033.6132">6151 4603 49 0,'0'0'51'16,"0"0"-17"-16,0 0-3 16,3 0 7-16,-3 0-3 15,3 0-4-15,3 3 8 16,0-2-15-16,4 2 1 16,1-1-4-16,1-2-5 15,10 0-2-15,8 0-2 0,9 0-2 16,10-3-1-1,6-7-1-15,3-1-2 0,-2 4 1 16,-1 3-2-16,-3 2-1 16,-7 2 0-16,-5 0-4 15,-4 0 0-15,-11 0-3 16,-7 3 3-16,-6 0 0 16,-6-3-2-16,0 0 2 15,-6 0 0-15,0 0 0 16,0 0 0-16,-6 0 0 15,-21 0-1-15,-12 0-29 16,-10 0-5-16,-6 0 5 0,7 2 5 16,2 2-3-1,7-1-3-15,8-3 7 0,10 0 22 16,9 0 2-16,6 0 6 16,6 0-6-16,0 0-4 15,6 2 4-15,9 5 5 16,12 4 4-16,4-1 3 15,5-1 0-15,7-3 1 16,5-5 0-16,4-1 7 16,0 0 1-16,-5-11 2 15,-10-2-5-15,-16 2-6 16,-8 7-2-16,-10 1-2 16,-3-1 8-16,-7-3 8 15,-23-6-24-15,-15 2 0 16,-16 7-5-16,-3 4-4 0,1 0 5 15,14 1 0-15,10 8 4 16,14 0-2-16,13-4 1 16,7 1-6-16,5 3 0 15,0 0-7-15,14 6 14 16,8-4 0-16,5 2-1 16,1-5 1-16,2-3 0 15,0-2 3-15,-6-3-3 16,0 0 2-16,-8 0 1 15,-10 0 0-15,-3 0-3 16,-3 0 6-16,0 0 5 16,-16 0 3-16,-10 0-14 0,-12 0-8 15,2 4 3-15,9 1 3 16,9 0-1-16,8-1 1 16,7-3 0-16,3-1-8 15,0 3-5-15,1 1 1 16,14 1 10-16,10-2 0 15,2-1 1-15,-1-2 1 16,2 0 2-16,-1 0 2 16,-8 0-1-16,-10-2 5 15,-6 1-1-15,-3-1 4 16,0-1 9-16,-15-3 0 16,-18 2-18-16,-7-3-13 15,-5 7 10-15,1 0 1 0,2 0 2 16,6 0-1-16,12 0 1 15,9 0-2-15,8 0-1 16,7 0-1-16,0 0-14 16,13 0 2-16,14 3 13 15,9-2 2-15,7-1 0 16,3 0 1-16,1 0 0 16,2 0 2-16,-9-6 2 15,-4 0 0-15,-12 2 0 16,-11 0 0-16,-10-2 0 15,-3 0 1-15,-7-7 13 16,-16-3-18-16,-11 3 0 0,-6 1 1 16,-2 4-1-1,-4 4 0-15,1 4-3 0,6 0-1 16,2 0 0-16,13 0 3 16,9 2 2-16,9 2-3 15,6 0-4-15,0 5-6 16,21 0 10-16,7 0 0 15,5-1 2-15,9-3-1 16,4-5 2-16,2 0-1 16,4 0 5-16,3 0-4 15,-7-2 7-15,-9-3-1 16,-15-1-5-16,-11 4 0 16,-13 1-1-16,0-5 14 15,-19 2 12-15,-23-1-27 16,-18 3-5-16,-8 2 2 0,-1 0 3 15,8 2-3-15,10 3 1 16,5 2 2-16,13-1-3 16,14-4 0-16,10 2 3 15,9-4-3-15,0 1-17 16,22 0 7-16,8-1 8 16,12 0 5-16,4 0 0 15,2-2 2-15,1-9-1 16,-4 1 2-16,1 0-1 15,-15 1 3-15,-11 5-1 16,-10 0-4-16,-10 0 1 16,-10 1 17-16,-23 2-18 0,-15 1-3 15,-10 0-1-15,0 4-1 16,1 11 2-16,5-4 0 16,15 0 1-16,7-4 2 15,16-3-2-15,8 2 1 16,6-3-6-16,0 3-10 15,20 1 10-15,13-4 7 16,5-1 0-16,4-2 0 16,0 0 0-16,1 0 1 15,-4 0 2-15,-6-2 0 16,-11-1 2-16,-7-1-2 16,-10 4 2-16,-5-3-1 15,-3-1 16-15,-24 2-13 0,-12 0-7 16,-6 2-4-1,-7 0 0-15,3 4 1 0,7 6 1 16,3-3 2-16,12-2 0 16,8-2-2-16,13 0 1 15,6-1 0-15,0 1-11 16,6 0-6-16,21 0 16 16,7-2-1-16,6-1 2 15,2 0 0-15,0 0 1 16,-2 0 1-16,-1-3 1 15,-8 2 2-15,-7-2 1 16,-12 3 1-16,-6 0-1 16,-6 0 1-16,0-1 11 15,-9-3 3-15,-16 1-7 0,-8 0-13 16,-9 3 0-16,-1 0 0 16,1 0 0-16,9 0-1 15,5 6-1-15,10-4 2 16,9 0-2-16,6-2 2 15,3 1-8-15,0-1-10 16,18 3 7-16,6-2 9 16,9-1 1-16,4 0 0 15,0 0 1-15,-4 0 2 16,0-1-1-16,-5-2 1 16,-7 0-1-16,-9 1 1 15,-3 0-1-15,-9 2 2 16,0 0 4-16,0-1 5 0,0-2-4 15,-6-1-7-15,-3-3-1 16,-1 6-2-16,4-3-4 16,0 1-11-16,3 0-16 15,3 3-82-15</inkml:trace>
  <inkml:trace contextRef="#ctx0" brushRef="#br0" timeOffset="43676.7327">7255 4645 332 0,'15'-9'55'0,"-12"4"-46"16,-3 5 12-16,3 0 0 15,-3 0-7-15,3 0-12 16,0 0-2-16,6 0-2 16,6 0-10-16,13-6 10 0,18-5 2 15,17-9-12-15,4 0-43 16,2 2-151-16</inkml:trace>
  <inkml:trace contextRef="#ctx0" brushRef="#br0" timeOffset="43817.7816">8264 4575 24 0,'25'4'75'16,"8"-2"-47"-16,10-2-28 16,11 0-7-16,10-7-32 15</inkml:trace>
  <inkml:trace contextRef="#ctx0" brushRef="#br0" timeOffset="44103.9305">9595 4629 96 0,'52'14'24'16,"0"0"-3"-16,9-7-15 15,3-2-6-15,5-4-13 16,2-1-16-16,1 0-5 15,-3 0-26-15,-5 0 59 16,-3 0 1-16,-9 0 12 16,-4 2 7-16,-2 2 13 15,-1 1 2-15,-2 1 5 0,2-1-20 16,4 1-11-16,2-2 7 16,6-3-11-16,7-1-1 15,6 0 11-15,12 0-14 16,6-1-24-16,3-14-4 15</inkml:trace>
  <inkml:trace contextRef="#ctx0" brushRef="#br0" timeOffset="44238.4599">11874 4597 182 0,'45'0'8'15,"-9"0"-6"-15,2 0 1 0,8 2-2 16,7 2-1-16,8 2-6 15,0-3-161-15</inkml:trace>
  <inkml:trace contextRef="#ctx0" brushRef="#br0" timeOffset="44388.4581">12799 4651 73 0,'42'6'14'0,"3"-2"6"16,1 4 5-16,-4 2-6 15,1 0 14-15,2 2-33 16,4-7-5-16,5-2-5 16,11-3-47-16</inkml:trace>
  <inkml:trace contextRef="#ctx0" brushRef="#br0" timeOffset="44553.3092">13954 4706 88 0,'49'10'51'15,"5"-2"-47"-15,10-4-4 16,3-1-2-16,14-3-7 16,7 0-6-16,0 0 6 15,-1-4 8-15,1-3 1 16,0-1 0-16,1-1-14 16</inkml:trace>
  <inkml:trace contextRef="#ctx0" brushRef="#br0" timeOffset="44726.6197">16165 4698 95 0,'94'0'4'16,"0"0"-2"-16,3-7 1 15,3-1-3-15,-1 1-9 16,5 0-28-16,-1-4-21 15</inkml:trace>
  <inkml:trace contextRef="#ctx0" brushRef="#br0" timeOffset="44996.366">18256 4590 5 0,'103'0'0'0,"2"0"-2"16,-2 2 2-16,-5 5 7 15,-2 0-1-15,-2 1 32 16,-3-2 4-16,-2-1-11 16,4 1-21-16,7-6-8 15,6 1-2-15,1-1-2 16,6 0-2-16,-2 0 4 16,-4 0 0-16,-2 0 4 15,1 0 2-15,-6 0 1 16,-3 0-4-16,4 0-3 0,0 0-19 15,9 0-23-15,1-1-50 16</inkml:trace>
  <inkml:trace contextRef="#ctx0" brushRef="#br0" timeOffset="45047.9586">21145 4625 33 0,'97'0'0'16,"-2"0"-4"-16</inkml:trace>
  <inkml:trace contextRef="#ctx0" brushRef="#br0" timeOffset="45282.4722">23629 4740 220 0,'77'3'14'15,"3"-1"-3"-15,5 2-8 16,1 0-3-16,1-1-25 16,-7 3-8-16,-1-1-10 15,3 2-74-15</inkml:trace>
  <inkml:trace contextRef="#ctx0" brushRef="#br0" timeOffset="45437.8847">25398 4924 126 0,'50'0'78'0,"5"0"-71"16,6 2-7-16,9-2-10 16,2 0-22-16</inkml:trace>
  <inkml:trace contextRef="#ctx0" brushRef="#br0" timeOffset="45582.07">26122 4955 100 0,'36'0'32'0,"-5"0"4"15,-1 0 10-15,-3 0-9 0,1 0-32 16,4-7-5-16,-4-1-11 16,-1-1-18-16,-8 4-19 15,-13 1-43-15</inkml:trace>
  <inkml:trace contextRef="#ctx0" brushRef="#br0" timeOffset="47781.6747">12720 4642 215 0,'-3'-28'18'16,"3"13"6"-16,0 4 24 0,0 1 10 15,0 0-19 1,0 3-3-16,0 1-9 0,0 1 1 16,0 1-4-16,-3 1-8 15,0 1-5-15,3 2-3 16,0 0-2-16,-3 0 2 16,0 0-7-16,-7 14-1 15,-7 12-2-15,1 11 1 16,1 3-2-16,7 0 3 15,8-7-5-15,5 0-2 16,13-10 2-16,12-5 2 16,2-12-4-16,13-6 7 15,1-3 4-15,9-21 1 16,1-10 0-16,-8-4-4 0,-8 3 3 16,-19 1-2-1,-8 1-1-15,-13 1 0 16,-2 0-1-16,-24 3-4 0,-10 8 4 15,-13 10-5-15,-3 11 3 16,1 0-5-16,-3 21 6 16,9 9 2-16,10 4-2 15,5-1 1-15,15 5-1 16,9-6 0-16,6-2-2 16,9-8-6-16,17-4 3 15,12-12 5-15,8-6 1 16,6-6 7-16,7-25 3 15,2-4-8-15,-6-1 3 0,-16-2-3 16,-17 10 1-16,-17-2-1 16,-5 4-2-16,-24 6 0 15,-15 10-3-15,-13 10 2 16,-6 0 0-16,4 19 1 16,0 10 1-16,14 0-1 15,10 1 1-15,17-6-1 16,10-2-5-16,3-6-1 15,13-2 0-15,12-10 0 16,14-4 6-16,6-12 3 16,1-17 7-16,-1-7-6 15,-3-2 1-15,-15 3-1 0,-14 5-2 16,-13 9 5 0,0 5 1-16,-26 5-5 0,-6 9-3 15,-4 2-1-15,-7 2 1 16,7 13-2-16,8 1 1 15,12 0-2-15,12-4-6 16,4 4-5-16,0 0-1 16,0 0-9-16,13-5-17 15,7-5-52-15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3:56:53.7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6397 2506 71 0,'-30'-17'219'0,"-7"3"-204"15,16 14-8-15,21 0 6 16,-3 11-13-16,0 21-3 16,-4 19 3-16,1 26 8 15,3 21-5-15,3 14-1 16,0 21 3-16,0 16 1 16,3 18 0-16,10 11 1 15,-1 0-3-15,3-1 1 16,0-7 2-16,4-4-5 15,-2-7 5-15,2-8-5 16,-2-12 0-16,-4-17 1 16,-1-12-1-16,-3-18 1 0,3-24-3 15,-3-19-3-15,-3-23-4 16,-3-17-12-16,1-9-44 16,-1-29 2-16,3-49 16 15,3-43-27-15</inkml:trace>
  <inkml:trace contextRef="#ctx0" brushRef="#br0" timeOffset="959.8954">6572 2384 249 0,'0'-3'19'15,"4"1"-19"-15,14 2-13 16,21 0 13-16,22 0 5 16,21 0 0-16,30-8 1 15,24-13 4-15,22-9-1 16,18-6 2-16,9-1-4 16,12 3-3-16,12 3 3 15,12 4-2-15,7 7-1 0,-6 5-2 16,2 6 3-1,10 6 0-15,11 3 0 0,7 0-1 16,5 0 1-16,5 0-4 16,8 5 7-16,2 2-4 15,4-2-1-15,-3-3 0 16,-6 0-1-16,-5-2 2 16,7 0 0-16,-5-4-4 15,-14-11-3-15,0-3 3 16,-13 2 0-16,-16 4 0 15,-15 7 0-15,-33 5-1 16,-30 0 1-16,-33 17-2 16,-22 7 1-16,-20 3-7 15,-16 5-1-15,-13 0-4 16,-14 6 2-16,-1 4 11 0,-12 5-1 16,-2 10 1-16,-7 12 7 15,-3 12-4-15,0 15 7 16,-6 14-7-16,-10 19 3 15,-4 14 1-15,4 0-1 16,0 3-4-16,0-3-2 16,5-3 3-16,-1 6-3 15,3-9 6-15,-3-12-5 16,4-9 0-16,-2-12 6 16,0-10-7-16,-5-9 3 15,-9-14-2-15,-8-7 1 16,-10-7 0-16,-11-10 2 15,-14-4 0-15,-18-4-3 16,-18-8 3-16,-27 0-4 0,-25-7 0 16,-24-5 0-16,-20-1-1 15,-15-6 1-15,-16-2-4 16,-15-1 4-16,-20 1 5 16,-14 1-3-16,-8 8 6 15,-8 6-8-15,-13 8 0 16,0 4 4-16,-1 4-1 15,0 3-3-15,5-1 0 16,8 0 2-16,4-1-1 16,10 0-1-16,12-1 0 15,1-3 0-15,13 0 4 0,18-6-4 16,18-3 0 0,21-7 0-16,14-4 2 0,21-7-1 15,21-8 2-15,31-3-2 16,28 0 1-16,29 0-2 15,19-6-1-15,14-2 1 16,13 5-1-16,6 0-6 16,3 1-17-16,3-2-45 15,18-6-21-15,16-5-24 16</inkml:trace>
  <inkml:trace contextRef="#ctx0" brushRef="#br0" timeOffset="1403.4468">9004 3087 278 0,'0'0'32'16,"0"1"-32"-16,34 34-8 15,20 14 8-15,20 16 3 16,10 9 4-16,14 12-1 16,5 5 1-16,5 2 1 15,8 0-3-15,5-5 2 16,-1-4 2-16,0-6-6 16,-6-7 3-16,-1-10-6 15,-12-11-3-15,-11-15-8 16,-14-14-16-16,-21-21-67 0,-19-12-86 15</inkml:trace>
  <inkml:trace contextRef="#ctx0" brushRef="#br0" timeOffset="1590.788">10506 2836 190 0,'-58'0'257'0,"7"13"-257"15,8 45-2-15,-15 31 2 16,-14 31 0-16,-25 23 0 16,-23 19-1-16,-18 5 1 15,-17 12-22-15,-11 4-53 16,-19 1-99-16</inkml:trace>
  <inkml:trace contextRef="#ctx0" brushRef="#br0" timeOffset="2504.5005">7831 5451 201 0,'0'0'33'0,"0"0"-29"16,-3 3 15-16,-9 12 0 16,-15 11-7-16,-9 20-9 15,-16 22 7-15,-9 21 2 0,-11 13 2 16,-14 13-1 0,-11 14-4-16,-21 12 3 0,-15 11-10 15,-13 6 5-15,-21 12-6 16,0 7 0-16,-6 6 3 15,4 4-4-15,8-7 0 16,1-2 1-16,4-16 0 16,11-9 0-16,8-14 0 15,19-20-2-15,24-23-1 16,27-26 2-16,25-26-1 16,18-13-12-16,15-18-25 15,0-4-53-15,9-9 0 16</inkml:trace>
  <inkml:trace contextRef="#ctx0" brushRef="#br0" timeOffset="2850.5787">5566 7136 302 0,'-3'20'0'0,"-13"22"-26"16,-8 33 26-16,-18 25 5 16,-10 22-2-16,-12 19 2 15,-8 8-5-15,-2 8 3 16,-1 5-3-16,6-8 7 0,5-10 3 16,9-20-4-16,13-22-1 15,15-24 1-15,14-23-6 16,13-22 0-16,13-15-6 15,35-10-8-15,21-12 14 16,29-40 7-16,32-32-2 16,22-27-3-16,17-8 1 15,4-2-3-15,-15 9-19 16,-18 20-70-16,-31 21-40 16</inkml:trace>
  <inkml:trace contextRef="#ctx0" brushRef="#br0" timeOffset="3254.6663">3537 9814 357 0,'0'26'0'0,"0"15"-47"0,9 32 46 15,27 23 1-15,7 6 2 16,8 5 4-16,7 5 1 15,8 6-4-15,8 5 4 16,7-3-1-16,10 4 0 16,3-4 2-16,4-8-3 15,-7-6-4-15,-4-15-1 16,-8-11 0-16,-4-12-3 16,-14-13-5-16,-9-14-18 15,-10-24-37-15,-8-17-31 16</inkml:trace>
  <inkml:trace contextRef="#ctx0" brushRef="#br0" timeOffset="3510.2112">4777 9650 340 0,'-12'0'0'0,"-12"26"-6"16,-10 26 6-16,-11 27 6 15,-16 26 1-15,-9 14-4 16,-12 17 4-16,-12 14 4 16,-9 19 2-16,-12 11-1 15,3 15-5-15,0 6-4 16,12-10-3-16,12-11-4 0,13-26 2 16,10-23-16-16,20-20-19 15,17-19-34-15,14-24-38 16</inkml:trace>
  <inkml:trace contextRef="#ctx0" brushRef="#br0" timeOffset="3862.4239">5360 10813 354 0,'0'10'9'0,"-3"28"-1"16,-3 38-8-16,3 40 6 16,0 26 0-16,-1 14-1 15,4 6-4-15,0 4-2 16,0 9 1-16,0 9-40 16,0 18-36-16,-6 1-196 0</inkml:trace>
  <inkml:trace contextRef="#ctx0" brushRef="#br0" timeOffset="5179.8541">10351 5086 33 0,'16'-31'23'16,"-10"6"-3"-16,-3 5 6 0,-2 6 11 15,-1 10-7-15,0 4-4 16,0 0-14-16,0 0-10 16,3 11 1-16,7 10 2 15,0 25-4-15,-1 29 21 16,-3 40 0-16,-6 43 13 15,0 37-10-15,-18 34-7 16,-3 22-5-16,2 3-2 16,1 14-2-16,3 3 1 15,6 0-6-15,6-2 2 16,3-27-3-16,0-30 0 16,24-32-1-16,7-26 0 15,2-10-1-15,3-9-1 0,-2-10 0 16,-1-15-5-16,-3-22-1 15,-11-26-8-15,-5-21-30 16,-14-27-41-16,0-14-27 16</inkml:trace>
  <inkml:trace contextRef="#ctx0" brushRef="#br0" timeOffset="5518.3314">9644 7648 228 0,'-5'0'10'0,"5"23"-10"16,5 27 4-16,17 31-4 16,8 31 13-16,8 27 3 15,15 17-7-15,8 15 0 16,7 1 15-16,16-19-13 15,4-27-5-15,12-31 1 16,8-25 0-16,2-26-1 16,8-22 1-16,-6-22 0 15,3-14 0-15,-2-39 0 16,8-32-1-16,4-34-3 16,8-36-3-16,7-32-1 15,5-8-8-15,-8 9-23 16,-16 20-56-16,-30 41-37 0</inkml:trace>
  <inkml:trace contextRef="#ctx0" brushRef="#br0" timeOffset="6072.1326">9730 10180 45 0,'0'-9'184'0,"0"1"-160"16,0 8-24-16,8 0-13 16,23 17 10-16,12 14 3 15,16 19 25-15,18 20-10 16,8 19 7-16,9 21-4 16,6 12-1-16,9 5-3 15,-3 1-2-15,-3-9-9 16,-9-13-3-16,-6-8 0 15,-9-21 0-15,-12-14-4 16,-9-16-3-16,-15-20-17 0,-8-16-30 16,-11-11-37-16,-8-36-21 15</inkml:trace>
  <inkml:trace contextRef="#ctx0" brushRef="#br0" timeOffset="6291.775">10900 10068 325 0,'-46'10'10'16,"-8"34"0"-16,-9 34-10 15,-8 29 2-15,-13 24 1 16,-14 24-1-16,-9 10 5 16,-1 6-6-16,-4 7 6 0,6-6-4 15,6-4-1 1,12-13-2-16,18-16-5 0,21-17-18 15,23-27-65-15,19-29-30 16</inkml:trace>
  <inkml:trace contextRef="#ctx0" brushRef="#br0" timeOffset="6620.7275">11497 10995 132 0,'77'0'21'0,"-5"19"-15"0,-11 25-6 15,-15 11 10-15,-20 8 2 16,-19 14-8-16,-10 18 6 16,-46 15 3-16,-26 12-10 15,-16 10 9-15,-13 4 3 16,7-6 9-16,15-15 25 15,25-31-27-15,20-36 6 16,31-33-16-16,9-12-12 16,40-3-3-16,25 0 1 15,33-22 1-15,25-18 2 16,24-22 2-16,14-15-3 16,9-12-11-16,-12-4-59 15,-13-8-97-15</inkml:trace>
  <inkml:trace contextRef="#ctx0" brushRef="#br0" timeOffset="7721.4309">13026 5072 162 0,'-23'-5'28'0,"4"5"-8"15,9-5 7-15,10 5-15 16,0 0-12-16,0 0-2 16,3 2 2-16,13 11 2 15,11 4 0-15,7 5 3 16,6 4 3-16,12 8-5 16,10 2 7-16,11 8 4 15,13 7 5-15,11 8-2 0,11 7 4 16,1 15-6-16,12 11-2 15,8 8-5-15,27 5 4 16,12 6-1-16,22 0 3 16,7-2-8-16,5 1-4 15,9-5 3-15,10-1 1 16,13-1 2-16,5 5-2 16,1 1-1-16,-8 3 0 15,4-1 0-15,7 0 2 16,10-6 0-16,5-5-6 15,-5-6 0-15,10-8 0 16,-5-10 0-16,2-5 7 0,-2-3-8 16,-25 0-2-16,-12-3 2 15,-8-3 3-15,-4 4-1 16,-7-3-2-16,-14 2 1 16,-13-6-1-16,-19-7 0 15,-12-5 0-15,-9-5 3 16,-12-7-1-16,-17-4-2 15,-18-3 0-15,-24-6-1 16,-20-3-2-16,-16-4 0 16,-12-4-3-16,-12-5-2 15,-4-5-9-15,-3-1 0 16,-23 3-36-16,-16-3-93 16</inkml:trace>
  <inkml:trace contextRef="#ctx0" brushRef="#br0" timeOffset="8120.5173">20359 7561 253 0,'1'3'41'16,"18"5"-41"-16,14 6-12 15,17 24 12-15,16 16 5 0,11 9 2 16,9 7-3 0,10 7 0-16,7 9 0 0,3 3 5 15,0 4-4-15,-8-1 5 16,-10-4-1-16,-7 0-1 16,-11-3-2-16,-7-2 4 15,-17-10-8-15,-17-10 0 16,-14-8-1-16,-15-7-1 15,-22-1-1-15,-37 7 1 16,-35 0 9-16,-33 0-1 16,-25-7-7-16,-26-2 5 15,-25 0-6-15,-4 0 0 16,10-1 0-16,15-2-11 16,32 1-21-16,36-6-52 15,33-3-69-15</inkml:trace>
  <inkml:trace contextRef="#ctx0" brushRef="#br0" timeOffset="8707.0216">23070 9187 260 0,'0'-4'31'0,"0"4"-31"16,6 11-2-16,19 26 2 15,11 18 8-15,11 14 6 16,11 16-3-16,10 7-1 16,8 4-3-16,7-2 9 15,4 5-4-15,-2-4-3 16,-3-3-1-16,-2-6-1 15,-5-6-6-15,-3-7 0 16,-8-7-1-16,-6-11-2 16,-9-14-5-16,-6-13-33 0,-17-19-93 15,-8-9-29-15</inkml:trace>
  <inkml:trace contextRef="#ctx0" brushRef="#br0" timeOffset="8952.3495">24114 9374 124 0,'-25'-19'171'0,"2"13"-156"15,2 6 17-15,-6 13-17 16,-16 32-13-16,-19 32 3 16,-21 33 9-16,-19 23-7 15,-11 9-3-15,-10 12 3 0,-4-3 0 16,3 2-5-16,9-2 1 15,20-12-3-15,22-20-1 16,29-17-13-16,29-25-16 16,15-19-39-16,27-20-36 15,36-29-4-15</inkml:trace>
  <inkml:trace contextRef="#ctx0" brushRef="#br0" timeOffset="9380.7778">24518 10276 136 0,'13'51'16'15,"-5"28"14"-15,-7 8 19 16,-1 15-6-16,0 5-12 16,0 0-12-16,0-9-11 15,0-7-1-15,0-9 2 16,0-8-3-16,0-20-3 15,0-17-3-15,0-19 0 16,0-13 0-16,0-5 0 16,0 0 0-16,14-29 0 15,24-37 4-15,24-37-1 16,19-26-2-16,8-7-1 16,-4 23-2-16,-10 21 2 0,-13 29 0 15,-11 34 0 1,-12 22 0-16,-9 7-6 0,-10 26-6 15,-7 24 12-15,-9 17 4 16,-4 17 7-16,0 8 1 16,0-5-5-16,0 4-2 15,0-9-3-15,0-2 3 16,6-4-5-16,15-11 0 16,9-3-5-16,6-11-3 15,2-2-58-15,-12-14-116 16</inkml:trace>
  <inkml:trace contextRef="#ctx0" brushRef="#br0" timeOffset="10512.7837">3228 9545 192 0,'-28'16'39'0,"4"-5"-36"15,15 8-3-15,3 13-3 16,-6 50 3-16,0 20 10 16,-1 35-1-16,4 19 1 0,0 16-2 15,0 31 4-15,-6 24 2 16,-4 27-2-16,2 24-3 15,4 8-2-15,4-3 1 16,6-15 2-16,3-21-6 16,0-32 4-16,9-37 1 15,10-36-1-15,5-29-8 16,3-25-1-16,-3-18-2 16,3-12-2-16,-2-23-28 15,-1-26-44-15,-2-29-37 16,-7-66 4-16</inkml:trace>
  <inkml:trace contextRef="#ctx0" brushRef="#br0" timeOffset="11150.6096">3091 9399 238 0,'0'-8'54'0,"6"-2"-54"15,9 3-9-15,18-1 2 16,22-9 6-16,30-7 1 0,24-9 1 16,21-6 0-16,19-9 3 15,24-7 0 1,21-1 1-16,22-3 3 0,8 8 0 15,-9 12-5-15,-15 20-1 16,-23 19-2-16,-17 4 0 16,-11 33-5-16,-19 14 0 15,-14 23 5-15,-17 17 0 16,-11 27 2-16,-12 21 1 16,-12 19 6-16,-13 22-8 15,-9 11 3-15,-11 14 11 16,-7 23-5-16,1 9 6 15,-1 7-8-15,4-6 0 16,2-11-2-16,3-24-6 16,4-9 1-16,-4-11 2 0,3-15-2 15,-6-9 2-15,-2-15-1 16,-10-20-1-16,-6-21-1 16,-12-26 0-16,0-19 2 15,-16-10 2-15,-23-4 7 16,-18-3-1-16,-22-5-2 15,-33-6-8-15,-22-5 0 16,-33-6 1-16,-27-5 0 16,-18 0 3-16,-12 5-2 15,-3 3 0-15,-1 11 2 16,6 8-4-16,1 7 2 16,18 2 0-16,31-1-2 0,29-8-2 15,36-10-8-15,34-9-12 16,28-10-45-16,24-12-101 15</inkml:trace>
  <inkml:trace contextRef="#ctx0" brushRef="#br0" timeOffset="11690.4823">9384 9139 271 0,'-24'22'20'0,"-4"14"-20"16,15 41 0-16,5 37 11 0,5 41-7 15,3 29 7-15,0 14 0 16,10 13-1-16,4 7-3 16,-2 1-2-16,1 9 5 15,-7 7-3-15,-5-4-1 16,-1-10 1-16,0-5-1 16,0-17 1-16,0-20-3 15,0-9-1-15,7-28-3 16,3-25 1-16,-1-15-3 15,-3-31 2-15,0-22-5 16,0-24-8-16,0-18-31 0,-3-14-45 16,-3-67-27-16</inkml:trace>
  <inkml:trace contextRef="#ctx0" brushRef="#br0" timeOffset="12432.4341">9390 9435 260 0,'24'-29'7'0,"21"4"-7"0,19 4 0 15,18 3 5-15,15-1 1 16,16-3 3-16,14 0-6 15,15-5 6-15,28-3 7 16,24-6-8-16,21-7 3 16,16-1-1-16,2-1 0 15,7 8-1-15,0 6-5 16,1 5-1-16,-3 4-3 16,-16 6 0-16,-20 2 1 15,-17 7-1-15,-17 2 2 16,-17 5 1-16,-19 3-3 15,-22 21-9-15,-25 13-4 16,-18 14 13-16,-21 11 1 0,-13 20 1 16,-14 26 2-16,-5 20 11 15,-5 24-3-15,4 13 0 16,-4 8-7-16,9 7 0 16,-3 2 2-16,5 9-5 15,6 8 4-15,-5 7-6 16,3 13 6-16,-2 2-3 15,2-6 0-15,-3-10 0 16,3-22 0-16,-4-23-1 16,-4-14 0-16,-7-13 0 15,-5-11 1-15,-4-13 0 16,-10-14 2-16,-17-21-1 0,-11-12 2 16,-11-3 5-16,-16-7 0 15,-22-8-7-15,-27-5-1 16,-26-9 0-16,-31-8-2 15,-31-6 1-15,-15-6-2 16,-25 1 0-16,-10-7 0 16,-24 3 0-16,-6 5 2 15,0-2 1-15,3 8-3 16,6 4 0-16,3 8 0 16,13 2 0-16,14 9 0 15,28-5-2-15,18-6-2 16,21-5 3-16,15-2 0 15,27-9-5-15,22-2-14 0,24-6-22 16,25-6-38 0,23 0-92-16</inkml:trace>
  <inkml:trace contextRef="#ctx0" brushRef="#br0" timeOffset="14427.6109">2115 10415 42 0,'0'0'19'0,"0"0"-13"16,3 0-5-16,6 0 2 15,0 0 3-15,6 0 2 16,6 0 2-16,3 0-5 16,6 0-3-16,1 0 3 15,9 0-3-15,2 0 0 16,0 0 0-16,4 0-1 15,5-8-1-15,1-3 0 16,0-1-5-16,-7-1-10 16</inkml:trace>
  <inkml:trace contextRef="#ctx0" brushRef="#br0" timeOffset="14682.9494">2115 11113 61 0,'17'0'0'0,"8"0"0"15,11 0 0-15,7-3 0 16,5-5-1-16,1 0-7 16,-1 2-11-16</inkml:trace>
  <inkml:trace contextRef="#ctx0" brushRef="#br0" timeOffset="16564.2082">21698 8453 20 0,'50'4'9'16,"0"21"-5"-16,-3 1 10 16,-3-1 0-16,-5 5 1 15,-4 5 5-15,-6 7 2 0,-3 14 4 16,-7 12 2 0,-10 23-4-16,-9 27 11 0,-2 33-11 15,-21 30 4 1,-6 20-6-16,0 15-3 0,-4 6-5 15,3 5-2-15,2 11 5 16,-1 5-13-16,8-2 5 16,3-5-1-16,6-14 0 15,7-12-3-15,2-8 1 16,3-12-1-16,4-13-1 16,14-23-4-16,3-29 0 15,-5-15 0-15,2-25-4 16,-1-27 3-16,-7-22-2 15,-4-20-3-15,-5-16-4 16,-1-3-9-16,2-43-21 0,4-45-83 16,4-40 27-16</inkml:trace>
  <inkml:trace contextRef="#ctx0" brushRef="#br0" timeOffset="17292.7788">21892 8802 207 0,'12'-13'14'16,"21"4"-12"-16,19 1-2 15,23 3 8-15,23-1 5 16,17 6-3-16,19 0 3 15,19 0-4-15,23 0 3 16,36 0 1-16,32 0-1 16,26-12 0-16,9-6-2 15,17 7-3-15,-4 5 0 16,3 6-1-16,-10 0-4 16,-13 9-2-16,-17 13 3 15,-12 5 0-15,-14 10-3 16,-25 6 0-16,-25 9-3 15,-30 11 2-15,-22 9-1 0,-19 9-8 16,-19 12 10 0,-16 17 1-16,-19 7 1 0,-14 18 9 15,-13 9-7-15,-5 14 4 16,-5 11 2-16,-8 9-5 16,0 10 3-16,-2 10-2 15,2 5-1-15,2-2-1 16,5-7 1-16,7-10-3 15,6-6 1-15,7-3-2 16,-2-6 4-16,0-1-2 16,-4-7-2-16,-4-21 0 15,-10-16 2-15,-5-20-2 16,-9-20-1-16,-2-14 2 16,-22-8-2-16,-25-6 2 0,-22-3 8 15,-28 2-1-15,-35-1-9 16,-27-4 10-16,-35-6-2 15,-27-11-7-15,-25-7 4 16,-36-8-1-16,-22-6 1 16,-17-1 2-16,-16-2-7 15,-9 0 2-15,-5 1 7 16,-1 1-8-16,-2 4 0 16,14-8-1-16,12 1 0 15,15-5-3-15,22-3-1 16,15 0-3-16,15-11-13 15,26-17-29-15,23-12-70 16,8-19-184-16</inkml:trace>
  <inkml:trace contextRef="#ctx0" brushRef="#br0" timeOffset="18170.3294">4826 12988 158 0,'12'11'97'0,"-4"-9"-74"16,-8 1-23-16,0 0-2 16,0 16 1-16,0 25 2 15,0 36 13-15,0 37 0 16,3 34 2-16,-2 15-3 15,3 9-2-15,1 15 5 16,-2 10 0-16,3 12-4 0,3 13 2 16,-2 3 0-16,1-13-9 15,-4-25 4-15,-2-20-3 16,1-16-5-16,-3-10 2 16,0-10-3-16,0-5 3 15,0-23-3-15,0-24-3 16,0-20-2-16,-11-21-12 15,-5-18-25-15,-2-14-21 16,-12-23-59-16</inkml:trace>
  <inkml:trace contextRef="#ctx0" brushRef="#br0" timeOffset="18478.7774">4446 15170 215 0,'0'2'32'15,"0"35"-32"-15,10 33 0 16,13 29 8-16,12 32 6 16,10 13-3-16,7 2 3 15,5-5-3-15,-6-16-3 16,-2-16 1-16,-4-13-3 16,1-16 1-16,2-16-3 15,1-14 1-15,-1-13-3 16,-5-18 2-16,2-15-4 15,-2-4 4-15,12-26-3 16,5-37 12-16,10-36-4 16,0-29-5-16,-1-20 0 0,-5-9-4 15,-3 9-6-15,-4 9-21 16,-2 8-54-16,-3 17-62 16</inkml:trace>
  <inkml:trace contextRef="#ctx0" brushRef="#br0" timeOffset="19354.0276">2824 14420 208 0,'0'7'45'15,"0"-3"-41"-15,0 0 6 16,0 0-10-16,0 18-6 16,3 13 6-16,9 25 9 15,12 24-2-15,4 19-3 16,5 12 5-16,-2 5 2 15,-1-3-9-15,-2-2 3 16,-4-6-2-16,-6-12-2 16,-3-10-1-16,-3-15 0 15,-6-18 0-15,4-15-4 16,-5-17-27-16,-5-18-61 16,0-16-16-16</inkml:trace>
  <inkml:trace contextRef="#ctx0" brushRef="#br0" timeOffset="19700.3577">2797 14442 256 0,'-3'0'35'16,"3"0"-35"-16,0 0-10 15,15-3-2-15,18 3 12 16,16 0 1-16,6 0-1 15,8 0 2-15,1 0-2 16,5 7 2-16,-5 11-2 0,0 3 2 16,-7 9-6-1,-15 3 2-15,-11 5-1 0,-7 6 3 16,-11 6 1-16,-10 13 7 16,-3 13 13-16,-10 14-3 15,-16 6-8-15,-4-3-2 16,-5-4 0-16,2-12-2 15,5-11-3-15,5-11-1 16,4-14-2-16,8-13-2 16,5-17-16-16,6-11-44 15,0-11-57-15</inkml:trace>
  <inkml:trace contextRef="#ctx0" brushRef="#br0" timeOffset="19940.1987">3512 14266 278 0,'6'-5'0'16,"13"2"-13"-16,8 0 13 15,12-5 6-15,10 0 0 16,8-6-1-16,4-5-3 15,4-3 2-15,1-6-1 0,4-5-3 16,-1 0-2 0,-8-8-9-16,-12 4-82 0</inkml:trace>
  <inkml:trace contextRef="#ctx0" brushRef="#br0" timeOffset="20112.4799">3858 14391 315 0,'-3'61'4'0,"3"33"-3"16,3 12 3-16,18 3-2 15,4-7-2-15,8-1-1 0,7-2-11 16,5-1-43 0,0-5-56-16,-5-2-31 0</inkml:trace>
  <inkml:trace contextRef="#ctx0" brushRef="#br0" timeOffset="20990.7472">12277 12599 168 0,'-11'-6'44'15,"4"6"-27"-15,7 11-17 0,0 39 5 16,0 38 2 0,0 27 19-16,-6 32-17 0,0 3 0 15,-4 7 10-15,-3 9-10 16,3-4 8-16,-3-1 0 15,4 4-1-15,0-8-6 16,0-2-3-16,7-8 0 16,2-12-7-16,0-13 0 15,0-15 0-15,2-13-2 16,-2-15-6-16,0-18-14 16,-3-17-39-16,-12-25-67 15</inkml:trace>
  <inkml:trace contextRef="#ctx0" brushRef="#br0" timeOffset="21274.0719">11789 14336 308 0,'-10'45'10'16,"1"32"-10"-16,9 32 8 15,0 26-2-15,0 2-4 16,19-2-1-16,5-5 4 15,7-15-1-15,2-15 0 16,6-16 0-16,3-17 1 16,4-12 1-16,-1-18-1 15,1-14-2-15,-1-14-3 16,-7-9-2-16,4-6 2 0,1-35 3 16,3-24 0-1,2-36-3-15,1-34-8 0,-4-30-35 16,-3-12-64-16,-6 5-5 15</inkml:trace>
  <inkml:trace contextRef="#ctx0" brushRef="#br0" timeOffset="21590.3105">12568 13378 248 0,'-3'-4'61'16,"3"-3"-45"-16,0 7-16 16,12-1-5-16,21-2 5 15,22-4 6-15,24-8 3 16,21-4 1-16,10-3 5 15,4 0-12-15,-1 5 2 16,-15 1-5-16,-10 3-1 16,-17 1-2-16,-19 5-6 15,-19 0-31-15,-24 2-81 0,-9 2 2 16</inkml:trace>
  <inkml:trace contextRef="#ctx0" brushRef="#br0" timeOffset="21809.0063">13108 13429 183 0,'-40'52'61'0,"4"7"-51"0,4 24 17 16,12 20-3-16,11 5 4 15,2-2-9-15,7 3-7 16,0-2-1-16,16 0-5 16,0 6 1-16,2-4-3 15,0-5-2-15,-2-9-2 16,4-15 0-16,-1-14-3 15,-1-9-1-15,-3-10-12 16,1-14-30-16,4-15-39 0,-1-18-47 16</inkml:trace>
  <inkml:trace contextRef="#ctx0" brushRef="#br0" timeOffset="22602.9099">12274 13913 248 0,'-5'0'32'0,"5"0"-32"16,0 0 0-16,0 27 0 16,5 17 3-16,4 18 8 15,6 14-3-15,-1 2 0 16,2-1 1-16,-6-4-6 15,2-3 0-15,-5-5 3 16,-1-8-5-16,2-10 1 0,-5-17-1 16,-3-16 1-16,0-10-2 15,0-4-9-15,0 0 0 16,-17-29-77-16,-2-37-71 16</inkml:trace>
  <inkml:trace contextRef="#ctx0" brushRef="#br0" timeOffset="22871.7165">12274 13799 117 0,'9'0'3'15,"9"0"1"-15,9 0 0 16,5 1 6-16,7 17 8 0,6 1-5 16,4 5 0-16,-1 9 10 15,-2 2 3-15,-7 4-13 16,-6 5 1-16,-13 1-5 15,-10 3 0-15,-10 3 2 16,-5 8 3-16,-23 0-2 16,-14 4 5-16,-7 2-5 15,-3-3-5-15,4-2-4 16,5-14-3-16,10-8-3 16,15-13-7-16,15-10-37 15,3-14-82-15</inkml:trace>
  <inkml:trace contextRef="#ctx0" brushRef="#br0" timeOffset="24710.789">1326 13869 267 0,'-6'0'22'16,"-10"9"-22"-16,2 1 1 15,8 23-1-15,-1 19 5 16,4 28-2-16,3 23-2 15,0 15 4-15,0 17 2 16,0 7-3-16,0 17 3 16,0 13-1-16,0 16 5 15,7 10-1-15,7 7 2 0,2-7-2 16,2-4 0 0,7 1-2-16,5-7-3 0,3-5-2 15,6-7-3-15,4-18 3 16,-1-15-3-16,1-18-1 15,-6-11 1-15,-7-30-10 16,-7-21 8-16,-7-22-1 16,-1-28-18-16,3-13-37 15,1-16-45-15,-5-59-6 16</inkml:trace>
  <inkml:trace contextRef="#ctx0" brushRef="#br0" timeOffset="26996.302">1323 13734 209 0,'9'-12'0'15,"10"3"-4"-15,5-7 1 16,12-3 6-16,12 2-1 16,13 1 5-16,18-1 3 15,9-2-3-15,6 5-5 16,15-5 12-16,6 0-6 0,13-3 5 16,8 3-10-16,3-6 4 15,13 0 2-15,15-1-1 16,9-3-4-16,9 0-1 15,9-9-1-15,0-3 0 16,3-1 3-16,18 1-4 16,7 3 3-16,6 10 0 15,2 7-4-15,-8 1-1 16,8 9 1-16,7-2 1 16,11 4 2-16,4 2-3 15,-4 0 0-15,7-4 0 16,0 4 3-16,9-1-2 15,0 0-1-15,-4-6 0 0,10 3 0 16,9 0 1 0,3-3 1-16,3 3-2 0,1 0 0 15,-1 6 1-15,8 2 1 16,2 3-2-16,-4 0 0 16,9 0 0-16,1 0 1 15,8 0-1-15,0 0 3 16,6-3-3-16,4 1 0 15,2 0 1-15,-4 2-1 16,5 0 2-16,-1 0-2 16,3 7 0-16,-2 7-1 15,5-3 1-15,3 0 3 16,0 0-3-16,7-6 0 16,-2 2 2-16,0 4-2 0,-7-4 1 15,2 9 0-15,-2-3 1 16,-4 6 0-16,-2 3-2 15,3-4 0-15,2 4 0 16,1-7 0-16,0 0 0 16,3 0 0-16,1-1 2 15,-1 1 0-15,-4 0-1 16,-1-1-1-16,2 1 5 16,-1-5-5-16,7 4-3 15,1-2 3-15,-4-5 2 16,0 4-1-16,5-3 2 15,0 0-3-15,-7-2 0 16,-1-1 0-16,-1 1 0 0,1 2 2 16,-5-4-2-16,-1 3 0 15,2-3 0-15,-4 3 2 16,0-2-2-16,-4 5 0 16,-1-3-2-16,-7 0 2 15,1 1 5-15,-5 4-5 16,-9-2-3-16,-7 2 3 15,-5 2 0-15,-11 0 0 16,-17 1 0-16,-12 0 1 16,-16 0-1-16,-8 2 0 15,-7-3 2-15,-20-1-2 16,-16 1-2-16,-19 3 2 0,-14-1 1 16,-8 2 0-16,-15-3 0 15,-8 4-1-15,-18 2 0 16,-16 1-3-16,-12 4 3 15,-13 3-4-15,-11 5 3 16,-10 7-3-16,-12 13 0 16,-9 19 4-16,-10 8 6 15,-1 17 1-15,-6 17-2 16,-17 13 2-16,-3 7 1 16,-6 9-3-16,0 4 1 15,-1-2 0-15,2 8 0 16,7-3 0-16,-2 4 0 15,6 4 0-15,4-8-4 16,3-3 2-16,1-9-3 0,3-17 0 16,-4-4-1-16,-1-10 1 15,-3-8 1-15,-2-9-1 16,0-14 4-16,-2-15-5 16,2-15 0-16,-7-6 2 15,1-10 0-15,-8-2-2 16,-11-4 3-16,-9-3 3 15,-14-3-3-15,-12-5-1 16,-13-3-2-16,-20-3 0 16,-18 3 0-16,-27-3 0 15,-26 2 0-15,-30 2 1 0,-22-6-1 16,-15-2 0 0,-16-1 2-16,-19 3-2 0,-15 0 1 15,-12-3 1-15,-13 1 1 16,-13-4-6-16,-15 0 6 15,-17 0-6-15,-17 0 3 16,-9-7 0-16,-16-5-1 16,-17-5 0-16,-6-1 1 15,-13 2-1-15,-16-2 4 16,-5 3 1-16,-17 1-4 16,-7-1 1-16,0 3-1 15,-10-1 0-15,3 1 0 16,-10 5 5-16,-3-3-2 15,1-1-3-15,-12 7 0 0,5-5 0 16,-18 3 1-16,3 2 2 16,-5 0-5-16,-6 4 2 15,13 0-1-15,-11 0 1 16,13 0 0-16,-5 0 0 16,2 11 3-16,2 1-6 15,-9 1 4-15,9 3-1 16,-2 6 0-16,14 3 3 15,6-1-4-15,16 1 1 16,21-3 0-16,0-5-1 16,30-9 2-16,10-1-3 15,5-7 1-15,18 0 1 16,7 0 2-16,6 0-2 0,21 0 0 16,9 0 0-16,15 0 0 15,15 0 1-15,19 0-1 16,15-4 0-16,14 1 0 15,23-4 0-15,8 6 2 16,18-3 1-16,22 1-3 16,21 0 1-16,15 2-1 15,20-2 0-15,8 0 0 16,18-1 0-16,15 0 0 16,17-2-2-16,27 1-2 15,17-3 2-15,21 1 1 16,15 3-3-16,12 1 0 15,8-3-2-15,4 4-4 0,3 2-6 16,0 0-8 0,0 0 7-16,0 0 8 0,0 0 2 15,0-3 7-15,7 3 1 16,-1 0-1-16,0 0 0 16,2 0 0-16,-2 0 0 15,1 0-2-15,-1 0 1 16,-6 0 0-16,3 0-2 15,-3 0 1-15,0 0 2 16,0 0 4-16,0 0-2 16,0 0 5-16,0 0-2 15,0 0 1-15,0 0 3 0,0 0 1 16,0 0-1 0,0 0-1-16,0 0-1 0,0 0-5 15,0 0 2-15,0 0-1 16,0 0-3-16,0 0-1 15,0 0 1-15,0 0 0 16,0 0-1-16,0 0 1 16,0 0-1-16,0 0-2 15,0 0-1-15,0 0-2 16,0 0 1-16,0 0-18 16,0 0-16-16,0 0-69 15,0 0-68-15</inkml:trace>
  <inkml:trace contextRef="#ctx0" brushRef="#br0" timeOffset="30334.2242">2215 2475 152 0,'14'31'43'15,"-1"-12"-43"-15,-4-1-3 16,0 5 3-16,6 6 6 16,3 3-3-16,1 6 0 15,-1 2 3-15,-3 0 0 16,6 0-4-16,-3-1 3 15,3 1 7-15,-2 11 0 16,4 8 1-16,-1 8 15 16,2 8-14-16,1-2-7 15,2 2 2-15,1 7 0 16,-2 5 4-16,9 7-5 16,-2 0 1-16,0 0-2 0,9 0-4 15,4-3 3-15,5 6 0 16,4 3 1-16,3 8 0 15,2 7-4-15,1 3 4 16,3 5-1-16,5 0-2 16,3 1 3-16,5 0-2 15,5-1 1-15,-4-8 0 16,2-7-5-16,-2-4 0 16,1 0-1-16,2-1 4 15,-1 0-3-15,8-2 1 16,0-5 0-16,3-4-1 15,0-6 0-15,-7-1-1 0,1-8 2 16,-2-3-1-16,-5-8-1 16,1-4 0-16,-9-3-1 15,-4-8 1-15,-2 1 1 16,-4-6-1-16,-5-3 0 16,3-1 0-16,-6-1 1 15,-1-1 0-15,-2-1-1 16,-4-5 0-16,1-4 2 15,-4 1-2-15,-2-8 1 16,-1 3-1-16,-6-7 0 16,-8-2 0-16,-1-5 0 15,-9-2-1-15,-3-5 1 16,-5-1-1-16,-4-1 1 0,-3-3 0 16,0 0 2-1,0 0-1-15,0 0 2 0,0 0-2 16,0 0 0-16,0 0 0 15,0 0-1-15,0 0 0 16,0 0-3-16,0 0-5 16,0 0-20-16,-6 0-17 15,-13 0-56-15,-8 0-53 16</inkml:trace>
  <inkml:trace contextRef="#ctx0" brushRef="#br0" timeOffset="30724.0767">5141 6211 196 0,'-6'-2'35'16,"3"0"-35"-16,3 2-8 15,0 0-8-15,0 2 13 16,-6 14 3-16,-9 21 6 16,-4 26 18-16,-14 13 16 15,-9 16-19-15,-4-4-4 16,-8 3-5-16,-7 13 2 16,-12 5 2-16,0 1-7 0,-6-3 1 15,1 0-3-15,9-14 0 16,5-10 2-16,9-11-8 15,12-16 5-15,15-15-6 16,8-13 1-16,10-13-1 16,10-5-5-16,0-3-11 15,0-4-23-15,7-3-60 16,16-9 3-16,12-42 40 16</inkml:trace>
  <inkml:trace contextRef="#ctx0" brushRef="#br0" timeOffset="31220.0355">4950 6309 294 0,'3'0'0'15,"3"4"-23"-15,10 8 19 16,7 1 4-16,11 9 4 15,11 8 6-15,8 3-4 16,10 6 4-16,10 3-4 16,17 5 4-16,7-3 4 15,6 0-4-15,4 0-6 16,-1 4-1-16,-3-1 0 0,-6 1-2 16,-12 1 4-16,-15-2-5 15,-12-3 0-15,-19-8 1 16,-15-9-1-16,-15-9-7 15,-9-2 2-15,-6 4 5 16,-30 14 38-16,-22 14-19 16,-21 10-10-16,-18-1-5 15,-15-3 2-15,-13-6 1 16,-17-4-3-16,-7 2 5 16,-2-2 1-16,8-3-6 15,19-3 1-15,15-9 1 16,15-5-3-16,15-9-3 0,15-3-1 15,16-5 1 1,11-4 0-16,19-3-5 0,9 0-2 16,6 0-10-16,3 0-36 15,7 0-39-15,16-14 4 16,7-8-4-16</inkml:trace>
  <inkml:trace contextRef="#ctx0" brushRef="#br0" timeOffset="33895.9233">18952 4331 215 0,'-18'-29'16'0,"8"22"9"16,7 10-25-16,-5 38 0 15,-3 28 1-15,-3 26 9 0,-8 22 3 16,2 15-1-16,1 3 7 16,0-2-7-16,8-8 3 15,2-11 0-15,6-9-5 16,0-10-3-16,-1-11-6 16,4-16 0-16,0-19-1 15,0-21-3-15,0-22-19 16,7-9-61-16,2-53-32 15</inkml:trace>
  <inkml:trace contextRef="#ctx0" brushRef="#br0" timeOffset="34332.4498">18879 4278 217 0,'9'-6'16'16,"10"-1"-14"-16,14 7-2 15,16 0 3-15,13-2 2 16,13 2 5-16,9 2 1 16,1 17 5-16,-11 10-7 15,-15 4-3-15,-22 3-6 16,-22 4-5-16,-22 15 5 16,-58 18 14-16,-33 12 23 15,-18 4-17-15,-4-9-6 16,26-17 7-16,28-17-10 0,31-12-5 15,21-7-6-15,14-3-6 16,26-1 0-16,26 2 1 16,20 3 5-16,19-3 9 15,10 3-1-15,-3 3-2 16,-11 1-4-16,-32 1-2 16,-22-7-1-16,-30-4-7 15,-18 6 8-15,-45 8 18 16,-31 15-2-16,-19 2-8 15,-1-4-3-15,13-7-5 16,24-15 1-16,19-7-1 16,26-14-6-16,19-6-11 15,10-15-61-15,49-36-134 0</inkml:trace>
  <inkml:trace contextRef="#ctx0" brushRef="#br0" timeOffset="34550.1602">20307 4992 51 0,'8'0'49'0,"-8"-1"-31"16,0-11 32-16,0-5-27 16,0-1 4-16,-8 0 3 15,0 3-9-15,0 3-6 16,2 3-7-16,2 5-8 15,1 2-5-15,3 2-15 0,-1 0-63 16,-1 0-91-16</inkml:trace>
  <inkml:trace contextRef="#ctx0" brushRef="#br0" timeOffset="34819.9688">20401 4267 248 0,'-11'4'12'15,"-8"38"-8"-15,-14 28 2 16,-11 31 8-16,-11 18 5 0,-1 5 3 16,5-3-2-16,-1-10-4 15,10-9-1-15,9-10-8 16,11-12-4-16,5-20 0 15,13-18-3-15,4-20-4 16,0-17-10-16,4-5-46 16,25-52-16-16,15-28-47 15</inkml:trace>
  <inkml:trace contextRef="#ctx0" brushRef="#br0" timeOffset="35060.108">20535 4084 313 0,'0'19'20'0,"0"10"-13"16,0 26-7-16,0 29 5 15,0 17 4-15,0 11 5 16,6 7 5-16,11 2-5 16,5-5 7-16,3-5-11 15,5-12-2-15,-7-11-4 16,3-17-3-16,-8-11-1 15,-4-19 0-15,-7-19-6 16,-7-10-6-16,-23-12-50 16,-23-4-49-16</inkml:trace>
  <inkml:trace contextRef="#ctx0" brushRef="#br0" timeOffset="35216.4084">20074 4995 280 0,'-26'-10'58'16,"20"2"-33"-16,6 7-23 15,0 1-2-15,18 0-20 16,25 3 16-16,28 2 4 16,20-5 11-16,28-7-11 15,12-22-10-15,11-11-54 16,5-11-110-16</inkml:trace>
  <inkml:trace contextRef="#ctx0" brushRef="#br0" timeOffset="35480.3346">21921 4139 289 0,'-8'-1'60'16,"-27"1"-46"-16,-24 20-1 15,-21 43-6-15,-28 27-4 16,-4 15 3-16,7 3 1 16,14-11 11-16,13-6 1 15,23-7-6-15,19-5-5 16,20-7-6-16,16-9-2 15,7-9-2-15,24-12-3 16,12-12 2-16,13-14 2 16,5-16 1-16,17-10 0 15,5-24-5-15,3-13-20 16,-2-8-36-16,-18-3-58 0,-25 5-53 16</inkml:trace>
  <inkml:trace contextRef="#ctx0" brushRef="#br0" timeOffset="35726.0726">21537 4815 168 0,'-26'1'66'16,"9"2"-8"-16,14-3-25 16,3 0-33-16,0 0-21 15,7 0 2-15,22 0 19 16,16-4 23-16,16-14-5 16,13 3-7-16,3 0-8 15,-9 13 2-15,-11 2-5 16,-16 9-1-16,-18 21-9 0,-14 11 0 15,-9 11 10 1,-23 13 18-16,-12 6 3 0,-4-1-12 16,6-9-5-16,14-5-4 15,9-17 0-15,10-13-5 16,33-26-32-16,44-18-80 16</inkml:trace>
  <inkml:trace contextRef="#ctx0" brushRef="#br0" timeOffset="36027.269">23402 4033 274 0,'-83'35'7'0,"-22"26"0"0,-11 29 3 15,-7 8 7-15,7 6 6 16,15-1 10-16,14-2-1 15,17-3-9-15,13-3-6 16,15-9-6-16,16-9-2 16,14-6-6-16,12-14-3 15,5-13-2-15,20-11-5 16,12-12-2-16,9-17 9 16,15-4 0-16,11-8 0 15,4-16-1-15,-4-8-9 16,-11 1-19-16,-11-4-77 15,-18 0-71-15</inkml:trace>
  <inkml:trace contextRef="#ctx0" brushRef="#br0" timeOffset="36296.8257">22680 4962 191 0,'3'0'0'0,"31"0"0"16,13-3 11-16,9-9-2 15,5-4 2-15,4 0 0 16,-6 3 5-16,-4 6 4 16,-13 2 3-16,-12 5 7 15,-11 0-21-15,-11 10-1 16,-8 16 0-16,-5 17 15 0,-18 9 0 16,-7 6-11-16,5 4-5 15,3-4-3-15,8-8-4 16,9-6-3-16,5-11-1 15,0-12-9-15,18-20-58 16,27-4-97-16</inkml:trace>
  <inkml:trace contextRef="#ctx0" brushRef="#br0" timeOffset="36552.1201">24024 4389 295 0,'-4'22'20'0,"-8"15"-19"15,-9 18 7-15,-7 12 5 16,-10 10 7-16,-2 1-4 16,0-6 2-16,1-2-13 15,6-15-2-15,5-4-2 16,6-10-1-16,8-12-4 15,5-13-11-15,9-13-41 16,0-3-92-16,26-30-4 16</inkml:trace>
  <inkml:trace contextRef="#ctx0" brushRef="#br0" timeOffset="36770.8491">24602 4428 22 0,'-39'34'177'16,"-12"10"-164"-16,-15 18 12 16,-6 6 0-16,0-2 11 15,9-6-2-15,13-14-9 16,15-5-11-16,16-12-12 16,2-7 0-16,10-9-4 15,7-9 0-15,0-4-35 0,16-22-95 16,23-25 7-1</inkml:trace>
  <inkml:trace contextRef="#ctx0" brushRef="#br0" timeOffset="37001.7713">24627 4389 271 0,'-7'24'14'15,"-5"16"-14"-15,0 14 4 16,1 7-3-16,4 2 1 15,7-2 8-15,0-3-2 16,16-11 0-16,11-6 4 16,10-11-1-16,4-14-3 15,6-13 6-15,10-3-9 16,7-14 7-16,9-18-1 0,2-12-9 16,-1-4-2-16,-2-14-21 15,-5-5-63-15</inkml:trace>
  <inkml:trace contextRef="#ctx0" brushRef="#br0" timeOffset="37294.5864">26033 4269 322 0,'-17'22'6'16,"-23"17"1"-16,-24 18-7 0,-23 11 9 15,-11 3 7-15,-1 2 7 16,5 1 2-16,18-4 1 16,15-5-4-16,18-2-11 15,17-10 2-15,16-1-12 16,10-7-1-16,4-4-2 16,23-7 0-16,11-11 2 15,12-11 0-15,19-7-1 16,16-5-6-16,9-5-2 15,1-13-29-15,-8-12-68 16,-28-5-93-16</inkml:trace>
  <inkml:trace contextRef="#ctx0" brushRef="#br0" timeOffset="37572.3691">25545 4848 83 0,'58'-10'12'0,"18"-1"-3"16,3 3-6-16,-3 7 10 16,-9 1-3-16,-7 0 20 15,-14 5 11-15,-7 12 2 16,-18 7-15-16,-11 7-16 16,-10 9 23-16,-1 12-4 15,-20 11 0-15,-9 7-10 16,-4 8-6-16,-5 6-11 15,-4 5 1-15,1 2-5 0,-4 1-4 16,-1-5-1-16,-11-4-9 16,-8-7-99-16,-8-16-113 15</inkml:trace>
  <inkml:trace contextRef="#ctx0" brushRef="#br0" timeOffset="40805.2777">1881 16974 159 0,'-3'22'25'15,"0"-11"-21"-15,-3-11 2 16,3 0 2-16,3 0-1 15,0 0 5-15,0 0-2 16,0 0-1-16,0 0-2 16,0 0-3-16,0 0 5 15,0 0-4-15,0 0-5 16,0 0-1-16,0 0 1 16,0-9 5-16,0-3 10 0,12-7-7 15,12-17 3-15,10-12-4 16,8-15 0-16,12-14-2 15,1-4-2-15,3-10-1 16,3-5 1-16,-4 4-2 16,3-3 0-16,-5 7 1 15,-3 7-2-15,-4 5 1 16,-5 10-2-16,-7 7 4 16,-3 6-5-16,-8 9 4 15,-4 5-4-15,-9 10 2 0,-3 7-1 16,-3 3 1-1,1 4-6-15,-4 5-11 0,2-2-41 16,-4 5-11-16,-1 0-25 16</inkml:trace>
  <inkml:trace contextRef="#ctx0" brushRef="#br0" timeOffset="41212.285">2342 15697 89 0,'0'0'84'0,"3"-4"-84"16,16-10-5-16,8-14 5 15,12-3 3-15,6-5-1 16,10-1 2-16,3-1 1 16,2-1-1-16,1 7 6 15,0 1-4-15,-6 13-3 16,-11 7-3-16,-13 11-1 16,-9 0-8-16,-11 14-2 15,-5 23 11-15,-6 19 2 16,-3 24 26-16,-12 20-5 0,-6 3-13 15,-1 3-3-15,-4-11-3 16,4-4-2-16,-5-6-2 16,5-8 0-16,2-4-10 15,4-7-38-15,7-23-81 16</inkml:trace>
  <inkml:trace contextRef="#ctx0" brushRef="#br0" timeOffset="79482.3936">20814 1629 104 0,'61'11'20'16,"4"-9"-18"-16,4-2 2 15,-2-12 3-15,-11-10-4 16,-18-1-3-16,-18 7-10 16,-19 0-26-16</inkml:trace>
  <inkml:trace contextRef="#ctx0" brushRef="#br0" timeOffset="80321.8092">21664 1031 299 0,'0'-17'68'0,"0"11"-49"16,0 4 11-16,0 2 19 16,0 0-4-16,0 0-4 15,-4 0-5-15,-4 0-9 16,-10 0-3-16,-10 0-10 15,-17 11-11-15,-11 14-3 16,-15 10-1-16,-4 11 1 16,-3 5 0-16,3 1-1 15,7-4 1-15,17-4-1 0,15-5 0 16,13-5-5 0,17-2 0-16,6-1 4 0,9 1-4 15,29-1-1-15,20 0 7 16,18-3-2-16,12-3 1 15,2-3-1-15,-5-1 2 16,-14 1-1-16,-9 0 0 16,-13 0 0-16,-14-2 0 15,-12-2 1-15,-13-8-1 16,-10 1 0-16,-3-1 1 16,-37 10 5-16,-23 9 8 15,-25 0-11-15,-16 0 2 16,9-13-3-16,8-4-1 15,20-11 0-15,22-1 0 16,14-2-5-16,11-19-10 0,20-14-30 16,14-10-64-16,40-15-79 15</inkml:trace>
  <inkml:trace contextRef="#ctx0" brushRef="#br0" timeOffset="80613.9105">22262 843 170 0,'0'0'200'0,"0"8"-200"16,0 23 1-16,-3 20 15 0,-14 21 17 16,-6 13-4-16,1 11-5 15,-2 8-2 1,2 2-2-16,0 6 9 0,5-2-12 15,8-1-4-15,0-4-10 16,9-7-3-16,0-9-1 16,0-16-1-16,0-16-2 15,0-15-4-15,0-19-6 16,0-12-14-16,0-11-30 16,5-23-29-16,15-32-255 15</inkml:trace>
  <inkml:trace contextRef="#ctx0" brushRef="#br0" timeOffset="80922.6505">22585 1309 370 0,'0'0'27'16,"0"0"-19"-16,0 6 4 16,-21 19 7-16,-22 12 10 15,-23 14-4-15,-18 4-7 16,1 0 0-16,-1-4 2 15,20-6-8-15,16-6-5 16,19-11-3-16,10-6-4 16,12-5 0-16,7 0 0 15,0 2-3-15,16 1 1 16,19-1 2-16,12 0 3 16,12-4-2-16,-4-4-1 0,2-1-1 15,-4-2 1-15,-1-4-1 16,-5 0-3-16,-3-4-6 15,-5 0-19-15,-6 0-30 16,-5-8-59-16</inkml:trace>
  <inkml:trace contextRef="#ctx0" brushRef="#br0" timeOffset="81530.2625">23380 1008 227 0,'0'-7'103'0,"0"7"-74"15,0 0 1-15,0 0 4 16,0 0-8-16,0 15-15 16,-17 18-6-16,-13 16 6 15,-11 16 3-15,-4 5 1 16,-4 5 0-16,2-1 1 15,-2 1-3-15,9-5-3 0,9-5-1 16,7-5-8 0,16-6 1-16,8-3-2 0,0-3 0 15,14-6 0-15,14-7-1 16,8-7 1-16,9-10 1 16,3-11 0-16,5-7-1 15,4-5-3-15,2-23-8 16,7-6-17-16,3-9-38 15,0-6-68-15</inkml:trace>
  <inkml:trace contextRef="#ctx0" brushRef="#br0" timeOffset="82084.1917">24024 1145 184 0,'0'0'129'0,"0"0"-123"16,-1 7 3-16,-13 16 9 16,-7 10 24-16,-5 7-7 15,-3 3-14-15,0 1-1 16,-1 3-6-16,0 3-3 16,0-1-1-16,-1 5-4 15,-2 1 0-15,2 0-2 16,2 1-4-16,10-6 1 15,1-5 1-15,6-2-2 16,2-4 0-16,4-5 0 0,-2-5 2 16,2-7-2-16,3-7 2 15,0-4-2-15,2-4-1 16,1-4 1-16,0-2 0 16,0 0 2-16,0-1-2 15,0 0 1-15,0 0-1 16,0 0 2-16,0 0 1 15,0 0-3-15,0 0 1 16,0 0-1-16,0 0-1 16,1 5 1-16,15 4 0 15,8-1 5-15,9 0 0 16,8 0-1-16,8-6 2 0,9-2 0 16,6 0 0-16,5 0-3 15,4-16-1-15,3-4 0 16,-1-2 0-16,-1-4 0 15,-10 4-2-15,-11 0-2 16,-13 0-4-16,-15 0-5 16,-13-1-8-16,-11-5-30 15,-1 0-29-15,-16-4-135 16</inkml:trace>
  <inkml:trace contextRef="#ctx0" brushRef="#br0" timeOffset="82318.1493">24001 1053 386 0,'-2'0'0'0,"2"0"2"16,0 0-2-16,6 0 5 15,21 0 1-15,13 0 3 16,8 2-6-16,8 3-3 15,3 0 0-15,-1 2 1 16,-3 1-1-16,-13-1-12 16,-17 7-16-16,-22 1-77 15</inkml:trace>
  <inkml:trace contextRef="#ctx0" brushRef="#br0" timeOffset="82513.9094">23741 1428 102 0,'-22'12'170'0,"14"-2"-165"16,8-3 2-16,0 1 3 16,12-1 5-16,21-4 9 15,17-3-2-15,15 0-5 16,5-7-10-16,6-4-7 16,-1-3-2-16,6-1-6 15,4-2-7-15,-2-3-27 16,-3-2-162-16</inkml:trace>
  <inkml:trace contextRef="#ctx0" brushRef="#br0" timeOffset="82730.2987">24809 1223 278 0,'0'10'17'16,"-13"21"-15"-16,-17 13 17 15,-8 12 12-15,-8 10-2 16,5 4-9-16,-1 2 0 15,6 3-9-15,0 0-2 16,3-2-7-16,2-4-2 16,8-10-2-16,6-10-4 15,9-18-5-15,8-16-3 16,0-15-6-16,8-13-33 0,18-36-200 16</inkml:trace>
  <inkml:trace contextRef="#ctx0" brushRef="#br0" timeOffset="82970.7429">24742 1229 171 0,'0'-5'177'15,"0"5"-162"-15,2 0-5 16,3 12-10-16,1 20 10 16,5 15 10-16,1 10-6 15,1 8 0-15,5 3-4 16,3 1-3-16,4-1 2 15,5-7-3-15,2-4-4 16,-1-6 0-16,-4-6-1 16,-5-10-1-16,-8-9-3 0,-8-13-5 15,-6-11-5-15,-2-2-19 16,-29-9-113-16</inkml:trace>
  <inkml:trace contextRef="#ctx0" brushRef="#br0" timeOffset="83142.3315">24484 1673 304 0,'-8'-2'41'0,"8"2"-41"15,0 0-4-15,5 0 4 0,23 0 9 16,13 2 5 0,14-1-7-16,6-1-7 0,8 0-1 15,5 0-5-15,2-14-19 16,3-6-77-16</inkml:trace>
  <inkml:trace contextRef="#ctx0" brushRef="#br0" timeOffset="83368.1375">25434 1308 228 0,'0'0'174'0,"0"0"-174"15,0 18 3-15,-1 21-3 16,-7 16 20-16,-1 9-6 15,5 8-3-15,4-1-4 16,0-1-1-16,3 2 6 0,10 1-6 16,2-3-3-1,1-8-2-15,-7-13-1 0,1-12-6 16,-7-16-6-16,-3-16-5 16,0-5-25-16,0-17-178 15</inkml:trace>
  <inkml:trace contextRef="#ctx0" brushRef="#br0" timeOffset="83728.4688">25431 1251 334 0,'27'-3'3'16,"15"1"-1"-16,13 2 7 15,5 0 6-15,-4 3-3 16,0 14 7-16,-4 5-2 15,-9 1 3-15,-6 1-8 16,-17 3-8-16,-13 3-4 16,-7 1 0-16,-27 3 2 15,-20 3 2-15,-11-4-4 16,-5-4 4-16,3-6 2 16,12-2-2-16,10-5-2 15,14 0 2-15,10-3-4 16,8 5 1-16,6-2-2 15,0 1 1-15,23 3 0 0,14-3 2 16,8 1-1 0,13-3-1-16,5-5 0 0,10 0-1 15,1-6-5-15,5-4-4 16,-1 0-13-16,-4-3-71 16</inkml:trace>
  <inkml:trace contextRef="#ctx0" brushRef="#br0" timeOffset="83974.4319">26480 1325 26 0,'0'1'179'16,"0"24"-172"-16,0 13 10 0,-16 10 28 15,-5 12 7-15,-8 7-9 16,1 2-11-16,0 4-6 15,1-2-8-15,-1 2-4 16,-2-1-5-16,1-6-9 16,3-13 0-16,4-15-8 15,3-16-5-15,7-18-7 16,3-4-14-16,9-19-115 16</inkml:trace>
  <inkml:trace contextRef="#ctx0" brushRef="#br0" timeOffset="84311.3952">26480 1335 3 0,'5'-2'350'15,"-5"2"-336"-15,1 0-13 16,5 22-1-16,2 15 26 16,3 13-2-16,0 9-13 15,1 7 0-15,-2 0 1 16,1-3-2-16,5-4-2 15,-1-6 2-15,6-8-2 16,4-8 1-16,2-13-3 16,3-10 6-16,4-14 8 15,10 0 9-15,11-33 8 16,10-12-9-16,4-14-10 0,1-7-1 16,2-10-9-16,-1-4-2 15,4 0-6-15,-8 5 0 16,-7 8-4-16,-14 11-4 15,-13 13-4-15,-8 14-12 16,-12 11-12-16,-5 10-49 16,-8 8-30-16</inkml:trace>
  <inkml:trace contextRef="#ctx0" brushRef="#br0" timeOffset="85077.9008">20697 2166 245 0,'-16'0'29'16,"6"-5"-28"-16,5 5 18 15,5-2 15-15,0 2 1 16,0 0-10-16,0 0-11 16,0 0-5-16,8 0-7 15,20 0 7-15,22 0 1 16,25-4 5-16,21-2-7 15,17 0 0-15,12 2 6 16,14-2-3-16,9 5-1 0,19 1 1 16,12 0-2-16,12 7 2 15,7 6-7-15,8 4-2 16,7-1 1-16,17-1 0 16,22-5 2-16,17-4 3 15,16 2-7-15,-3-3 3 16,-5 1-2-16,-8 6 1 15,-11-2 0-15,-18 1-3 16,-21 4 1-16,-17-5-1 16,-15-2 4-16,-7-4 1 15,5-4 1-15,-3 0-2 16,2 0 5-16,-13 0-4 0,-19 0 1 16,-18 0-3-16,-17 0-1 15,-13 0-1-15,-8 0-1 16,-10 0 0-16,-4 0-2 15,-11-2 0-15,-13-1-5 16,-16-4-6-16,-17 3-14 16,-15-1-23-16,-10 4-33 15,-4-4-113-15</inkml:trace>
  <inkml:trace contextRef="#ctx0" brushRef="#br0" timeOffset="87710.6774">29689 1908 317 0,'-1'0'24'0,"-2"-2"-18"16,0 2 20-16,3 0 9 15,0 0-14-15,0 0-13 16,0 0-2-16,0 0-1 16,0 0 1-16,0 0-1 15,0 0 0-15,0 0-1 16,0 0 2-16,0 0-1 16,0 0 1-16,0 0 1 15,0 0-1-15,0 0-1 16,0 0 0-16,0 0-3 15,0 0-2-15,0 0 4 16,0 0-4-16,0 0 1 0,0 0 0 16,0 0-1-16,0 0 1 15,0 0 0-15,0 0-1 16,0 0 3-16,0 0-3 16,0 0 1-16,0 0-1 15,-2 0 0-15,2 0-1 16,0 0 1-16,0 0 0 15,0 0-3-15,0 0 2 16,0 0-1-16,0 0 2 16,0 0 0-16,0 0 0 15,0 0-1-15,0 0 1 16,0 0 0-16,0 0-4 0,0 0 1 16,0 0-4-1,0 0 0-15,0 0 4 0,0 0-2 16,0 0 3-16,0 0 0 15,0 0 1-15,0 0 1 16,0 0 0-16,0 0 0 16,0 0 4-16,0 0-2 15,0 0 3-15,0 0-1 16,0 0 0-16,0 0-3 16,0 0 2-16,0 0-3 15,0 0 0-15,0 0 0 16,8 0 0-16,12 0 0 15,12 0 6-15,4 0-4 16,1 0 0-16,2-4-1 16,-3 0-1-16,1-3 1 0,-3-3 0 15,-1-1-1-15,-6-3 0 16,-6 1 1-16,-6-3 0 16,-5-6 2-16,-7-4-1 15,-3-4-1-15,0 0-1 16,-1 4 1-16,-16 0-1 15,-5 6-1-15,-3 3 0 16,-1 5 2-16,2 5-2 16,-1 4 1-16,-2 3 0 15,-3 0-5-15,-4 17 2 0,-4 18 1 16,-1 9 0 0,4 9 2-16,4 3-1 0,11 1-1 15,5-3 2-15,11-3 0 16,4-7-1-16,1-2-2 15,22-2 1-15,6-6 1 16,9-6 1-16,5-10-10 16,9-9-2-16,3-9-17 15,1 0-58-15,-4-17-144 16</inkml:trace>
  <inkml:trace contextRef="#ctx0" brushRef="#br0" timeOffset="88143.6122">30331 1926 61 0,'-9'33'48'16,"-2"2"0"-16,2 1-1 16,3 1-3-16,2-1-24 15,0 0-3-15,2-6-1 16,1-3 0-16,-1-5 0 15,1-8-8-15,1-4-4 16,0-5-3-16,0-5 0 16,0 0 4-16,0 0 4 15,0-16-7-15,0-15-2 16,13-11-6-16,7-5 4 0,6-1-3 16,1 5 1-1,1 6 4-15,-4 10 0 0,-6 10 2 16,-3 10-2-16,-6 5 0 15,-3 2 0-15,-1 3-1 16,0 18 1-16,0 10 3 16,-2 3 1-16,-3 6 1 15,0-3 0-15,0 0 0 16,1-1-3-16,1-3-1 16,-1-6-1-16,2-3-1 15,0-8-3-15,1-2-10 16,3-7-14-16,2-7-229 15</inkml:trace>
  <inkml:trace contextRef="#ctx0" brushRef="#br0" timeOffset="89292.6201">31036 1832 253 0,'2'-11'69'15,"-2"5"-49"-15,0 6 18 16,0 0 0-16,0 0-9 15,0 0-6-15,0 0-6 16,-6 0-2-16,-13 0-2 16,-11 16-13-16,-9 6-2 15,-1 1 2-15,6 1 2 0,11-5 0 16,5-3-2 0,9 1-4-16,6-1 0 0,3 4-2 15,0-2 1-15,20 4 0 16,3-3 3-16,3 0 1 15,0 1-2-15,0 1 3 16,-2 2-1-16,0 2 2 16,-7 1-1-16,-4-4 0 15,-7-3 0-15,-6-5 1 16,0 1 1-16,-2-2 1 16,-16-4 3-16,-9 2-2 15,-6-2-4-15,2-2-1 16,3-4-4-16,7-3-3 15,12 0-17-15,9-6-61 16,0-15-219-16</inkml:trace>
  <inkml:trace contextRef="#ctx0" brushRef="#br0" timeOffset="89681.8894">31165 2111 31 0,'4'13'49'0,"4"0"-15"16,3-1 4-16,3 0 14 16,8-4-1-16,10-1-1 15,7-6 4-15,8-1-14 16,-2 0-19-16,-2-12-11 0,-7-7-9 16,-11-4 3-16,-8-2-1 15,-13-6-3-15,-4 3-3 16,-4 2 3-16,-18 6-3 15,-7 5 3-15,-2 11 0 16,0 4 5-16,-1 0-3 16,3 7 3-16,-4 13-1 15,1 7 0-15,8 2-4 16,3 0 1-16,12 3-2 16,4-1 1-16,5 2 0 15,0-2 1-15,7 0-1 16,9-7 0-16,7-2 0 15,3-6-5-15,4-7-4 0,2-7-11 16,2-2-62 0,-3-5-162-16</inkml:trace>
  <inkml:trace contextRef="#ctx0" brushRef="#br0" timeOffset="90139.9764">31594 2176 36 0,'0'30'60'0,"0"4"-22"16,0-1 1-16,0-1 6 16,0-7-1-16,0-5-23 15,0-6-3-15,0-6-7 0,3-5-3 16,8-3 3 0,8-2 6-16,10-20 2 0,5-6-19 15,2 0-2-15,-5 1 0 16,-7 8-1-16,-6 8 0 15,-9 8 0-15,-3 3-1 16,-3 0-5-16,-2 12 9 16,-1 8 1-16,0 3 6 15,0-1-1-15,0 0 4 16,0-6-5-16,0-6-2 16,2 1 2-16,4-6 1 15,4 0 1-15,-1 0-4 16,0 2 5-16,3-2-5 15,-3 5-3-15,2 4 3 16,5 5-2-16,-1 4-1 0,3 2 1 16,-2 1-1-16,-1-3 0 15,-3-7-2-15,-2-4 2 16,-2-6-3-16,-1-6-5 16,1 0 2-16,4-4-6 15,1-18-13-15,5-8-65 16,0-11-149-16</inkml:trace>
  <inkml:trace contextRef="#ctx0" brushRef="#br0" timeOffset="90633.4886">32408 1815 223 0,'1'0'21'16,"1"6"-20"-16,-2 16 14 15,0 11 17-15,0 8 11 16,0 8-15-16,-3 3-3 16,-5 0-5-16,-1 3 1 15,3 4-2-15,-3-1-2 16,3 0-6-16,2-5-3 16,-1-5-4-16,4-5-2 15,-1-7-2-15,2-11 2 16,0-9-2-16,-1-11 0 15,1-5 1-15,0 0-1 0,0 0 0 16,0-2 7-16,0-12-7 16,9-4-5-16,4 0 1 15,7 7 1-15,-4 4-4 16,-1 5 5-16,-3 2-2 16,-2 0 4-16,-2 0-5 15,-1 12 4-15,-1 3 1 16,0 4 0-16,-6 3 4 15,0 2-3-15,-4-2 2 16,-13 1 0-16,-3-4 2 16,1-4-2-16,3 0-3 15,6-8 1-15,3-2-1 0,2-1 0 16,3-4-4 0,2 0-2-16,0 0-5 0,0 0-10 15,15-14-59-15,12-8-102 16</inkml:trace>
  <inkml:trace contextRef="#ctx0" brushRef="#br0" timeOffset="91256.9848">32755 2158 216 0,'0'0'41'15,"0"0"-10"-15,0 0 1 16,0 0 11-16,0 0-21 0,0 0-13 16,0 1-4-16,-3 11 6 15,-4 5 4-15,-1 4-5 16,-1 1-1-16,-2 1-4 16,-2 3 3-16,3 2-3 15,-3 1-2-15,4 3 0 16,-1 2 2-16,3 0-3 15,3 3 2-15,2-1-4 16,2-3 1-16,0 0-1 16,2-4 1-16,11-2-1 15,1-5 0-15,3-5 3 16,0-4-2-16,2-6 1 0,1-4-1 16,4-3 3-16,5 0 1 15,4-14 1-15,0-8-4 16,-1-7-2-16,-4-4 0 15,-3-4 0-15,-4 2 2 16,-9 3-2-16,-6 1 2 16,-6 9 0-16,0 3 1 15,0 9-2-15,-3 1-1 16,-6 6 1-16,-6 3-1 16,-1 0-1-16,-7 16-1 15,0 6 2-15,3 5 0 16,1 2-2-16,8-2 2 0,5 4-2 15,4 0 2 1,2-2 0-16,0 0 0 16,7-4 1-16,9-1 0 0,6-2-1 15,5-1 0-15,5-4 0 16,0-4 0-16,3-3-6 16,-2-2-1-16,-4-2-13 15,-2-6-37-15,-6 0-228 16</inkml:trace>
  <inkml:trace contextRef="#ctx0" brushRef="#br0" timeOffset="91737.7423">29713 2317 243 0,'37'10'11'0,"14"2"5"16,13-1 32-16,9 5-5 15,12 4-15-15,9 8-9 16,11 5-7-16,10 6 5 16,13 5-2-16,12 0-7 15,9 0-1-15,6 0-6 16,-2-3-1-16,-8-7-3 15,-8-4 2-15,-17-7 1 16,-12-4-1-16,-8-2-5 16,-3-7 3-16,-7 0 1 15,-8-6-5-15,-15-1-7 16,-17-1-8-16,-20-1-39 0,-16-1-49 16,-14 0-128-16</inkml:trace>
  <inkml:trace contextRef="#ctx0" brushRef="#br0" timeOffset="92352.2921">30462 2674 411 0,'-4'-2'8'0,"2"2"-7"15,1 0 0-15,1 8-1 16,-5 22 2-16,-4 16-2 16,-1 13 13-16,-5 12-1 15,-6 11-2-15,-1 10 0 16,-5 10 1-16,-3 11 0 16,0 3-3-16,-3 3 2 15,4-2-6-15,0-3 1 16,2-6-4-16,0-7 4 15,2-13-5-15,0-10 0 16,2-13 0-16,4-12-1 0,2-12 0 16,2-10-6-16,1-17-2 15,-5-14-4-15,-3-1-16 16,0-34-71-16,5-22-193 16</inkml:trace>
  <inkml:trace contextRef="#ctx0" brushRef="#br0" timeOffset="92638.4259">29801 3634 331 0,'-9'0'29'0,"3"11"-29"16,-3 21 0-16,-5 12 16 0,-2 13 1 16,0 13-7-16,4 6 4 15,3 2 1-15,4 1-2 16,5-6-3-16,0-6 1 15,8-8-3-15,10-8-5 16,7-10 3-16,5-13 3 16,9-12 0-16,13-13 10 15,14-3 2-15,17-36-7 16,13-14-11-16,2-10-3 16,-5-2-9-16,-10 1-14 15,-11 3-15-15,-6 4-32 16,-11 5-170-16</inkml:trace>
  <inkml:trace contextRef="#ctx0" brushRef="#br0" timeOffset="94031.7041">28551 5249 165 0,'0'-4'50'0,"0"-1"-21"16,0 5 16-16,0 0 15 16,0 0-21-16,0 0-15 15,0 0-5-15,0 0 2 0,0 0 0 16,0 0-7 0,0 0-1-16,0 0-3 0,0 0 1 15,0 0 3-15,0 0-3 16,0-2 0-16,0-3-2 15,0-1-2-15,0-5-1 16,-6-4-6-16,-6-3-1 16,0-1 1-16,-2 2-1 15,1 1 1-15,0 5 0 16,-2 0 0-16,1 5 0 16,-3 2-3-16,-3 4 0 15,-5 0 0-15,-8 28-1 0,-3 14-2 16,-3 13 6-1,5 3-1-15,6 0 1 0,10-7-1 16,6-2-1-16,10-7 2 16,2-5-2-16,4-11 1 15,16-6 1-15,7-13 0 16,7-7 0-16,10-7-5 16,8-23 4-16,5-11 0 15,-7-2-4-15,-8 3 1 16,-11 6 0-16,-10 8 1 15,-10 10 3-15,-7 7 1 16,-2 9 1-16,-2 0 3 16,0 0-3-16,0 0-2 15,0 7-4-15,0 20-5 16,0 4 9-16,-5 8 4 0,5-4-4 16,0 1 0-16,0-4-1 15,18-4-3-15,2-8-4 16,6-7-12-16,6-7-51 15,2-6-93-15</inkml:trace>
  <inkml:trace contextRef="#ctx0" brushRef="#br0" timeOffset="94872.5479">29075 5464 140 0,'0'-10'175'16,"0"-1"-162"-16,0-2 12 15,0-8 7-15,0 0-20 16,0 0-6-16,-5 2 0 16,-3 3 1-16,0 7 7 15,2 4-1-15,-2 5 4 16,-2 0-9-16,-11 12-8 15,-7 16 1-15,-7 12-1 16,4 1 4-16,7-1-3 16,9 0-1-16,5-7-5 15,7-7 5-15,3-7 0 0,0-7-1 16,0-5 0 0,0-3 1-16,4-2 0 0,8-2 0 15,2 0 1-15,6 0 5 16,6-13-3-16,2-7 1 15,-1-2-2-15,0 0-2 16,-3 3 2-16,-8 7-2 16,-5 1-1-16,-5 5 1 15,-2 0 3-15,1 1-2 16,-3 1-1-16,0 3 2 16,-1-1-1-16,2-1-1 15,-1 0 1-15,-1 2-1 16,1-2-1-16,-1-1 1 15,1 3 0-15,1-2 1 0,-2-1 0 16,2 0-1-16,2-6 0 16,1 4 0-16,0-3 2 15,0-4-2-15,4-6 3 16,0-1 0-16,3-5 0 16,-1-7 3-16,1-2-2 15,0-8 0-15,4-3-2 16,-1-6-1-16,5 1 1 15,-2 1-2-15,-1 2 2 16,0 3 1-16,-4 8 2 16,-4 6-5-16,-4 9 4 15,-1 8-3-15,-4 7 2 16,1 4 1-16,-2 2 0 0,0 0-4 16,0 0-3-16,0 3-2 15,0 23-3-15,-8 15 8 16,-11 16 0-16,-3 10 3 15,-3 3 0-15,5 0-1 16,0 0-1-16,7-1-1 16,4-7 1-16,3-3-1 15,6 2-1-15,0-1 0 16,0-4-1-16,10-6-3 16,4-9-9-16,5-12-15 15,8-14-74-15</inkml:trace>
  <inkml:trace contextRef="#ctx0" brushRef="#br0" timeOffset="95306.5374">29686 5611 392 0,'0'-22'5'16,"0"-6"10"-16,0-5 13 15,0-1-13-15,0-1-7 16,0 4-5-16,-7 7 7 16,-2 9 5-16,1 5 9 15,1 7-3-15,-2 3-13 0,-7 0-8 16,-8 22-3 0,-4 10 1-16,2 3 2 0,7 6 0 15,9-4-5-15,9-3-3 16,1-10 5-16,0-3-2 15,9-9 1-15,3-5 1 16,6-3 0-16,-1-4-1 16,-3 0 1-16,0 0 3 15,-6 0 0-15,-2 2-1 16,1 7 1-16,-1-1 1 16,1 4 0-16,6 1-1 15,-1 1 0-15,5-1 1 16,2-2 0-16,7-8-1 15,7-3-1-15,5-3-10 0,4-19-36 16,1-7-89-16,-3-10-169 16</inkml:trace>
  <inkml:trace contextRef="#ctx0" brushRef="#br0" timeOffset="95750.0939">30174 5064 235 0,'0'0'143'0,"0"0"-142"16,0 0 4-16,0 20 8 16,0 16 7-16,-2 14 2 15,-9 11-6-15,-1 7-3 16,0 0 2-16,0 0-5 0,3 0 1 16,1-7-2-16,0-9-5 15,0-8-4-15,4-18 0 16,-1-9 0-16,3-13-1 15,2-4-3-15,0-2 3 16,0-22-5-16,11-9-9 16,8-7 3-16,7 0 9 15,-1 8-8-15,5 9 1 16,-2 8 6-16,-1 14 2 16,-1 1 1-16,-4 0 1 15,-2 13 0-15,-4 10 3 16,-6 1 0-16,-5 2-2 0,-5 4 2 15,0-5 4 1,-11 4 2-16,-14-4 1 0,-3-4 0 16,-4-5-3-16,2-7-4 15,9-4-2-15,2-5-1 16,7 0-11-16,3-3-5 16,9-19-30-16,2-8-123 15,29-10-36-15</inkml:trace>
  <inkml:trace contextRef="#ctx0" brushRef="#br0" timeOffset="96094.2194">30480 5476 133 0,'0'25'85'0,"-13"10"-27"16,-1 1-7 0,-1 3-2-16,6-2-20 0,3-4-7 15,6-4-9-15,0-6-4 16,0-2-4-16,8-6 0 15,9-7 0-15,8-1 1 16,12-7 5-16,9-2 4 16,9-20-1-16,-3-5-8 15,-11-1-5-15,-14-3 0 16,-14-5 6-16,-10-1-4 16,-3-1-3-16,-4 3 2 15,-20 8 3-15,-7 7-2 16,-4 4 7-16,-1 10-9 15,3 1-1-15,8 5-4 0,8 0 3 16,9 0-4-16,6 0-12 16,2 0-10-16,4 0-5 15,24 0-14-15,15 0-67 16,10 0-84-16</inkml:trace>
  <inkml:trace contextRef="#ctx0" brushRef="#br0" timeOffset="96423.4033">30972 5442 130 0,'9'0'36'0,"-6"0"19"16,-3 0-1-16,0 0 9 16,0 0-24-16,0 1-16 15,-6 15-10-15,-3 1 6 16,-3 1-6-16,6-2-10 0,5 0-3 16,1 1 0-16,0 3-1 15,9-2 1-15,10 1-1 16,5-3 1-16,0 3 0 15,2-6 1-15,-3 3-1 16,-2 1 0-16,-6-6 1 16,-6 0 1-16,-3-3 0 15,-5-3 1-15,-1-1 0 16,0 0 3-16,-13 4 13 16,-14 2 10-16,-8 0-10 15,2-2-15-15,6-5-4 16,13-3-4-16,7 0-17 0,5 0-14 15,2 0-19 1,5-12-49-16,23-6-107 0</inkml:trace>
  <inkml:trace contextRef="#ctx0" brushRef="#br0" timeOffset="97024.1365">31438 5589 0 0,'3'-3'223'0,"-3"3"-178"15,0 0 13-15,0 0 12 16,0 0-11-16,-6 0-33 16,-7 0-15-16,0 3-10 15,4 5-1-15,4-5-1 0,5-2 0 16,-2-1 0 0,2 0 1-16,0 0 0 0,0 0 2 15,0 0 1-15,0 0-3 16,0 2 0-16,0-2 0 15,0 0 0-15,0 0 0 16,0 0-2-16,0 0 2 16,0 2-1-16,0-2 2 15,0 0-1-15,0 3 2 16,0-3-2-16,0 0 0 16,0 0 0-16,0 0 1 15,0 0 1-15,0 0-1 0,0 5-1 16,0 4 1-1,-4 4 6-15,1-1 0 0,-2 0-3 16,1-1 0-16,-1 0 3 16,2 0-6-16,-1 0 0 15,4-3-1-15,0 4 2 16,0-3-2-16,0 2 0 16,1-2 0-16,11 2 0 15,3 2 1-15,6-1 1 16,6 6 6-16,1-4-4 15,-1-2 2-15,-6 3-1 16,-8-5-5-16,-5-3 2 16,-5-2-4-16,-3 1 2 15,0-4-1-15,0 1 2 16,-8 5 1-16,-19-3 6 0,-7 3-8 16,-3-3 0-16,4-5-8 15,8 0 1-15,4 0-14 16,6 0-36-16,5-11-78 15</inkml:trace>
  <inkml:trace contextRef="#ctx0" brushRef="#br0" timeOffset="97272.2401">31676 5686 242 0,'9'0'25'0,"5"0"14"0,5 0 32 16,2 0-23-16,3 0-23 15,1 0-1-15,5 0-6 16,2 0-6-16,-4 0-3 16,-1-5-9-16,-5 0-4 15,-2-7-8-15,-4-5-11 16,-4-3-31-16,-3-4-141 15</inkml:trace>
  <inkml:trace contextRef="#ctx0" brushRef="#br0" timeOffset="97503.8416">31942 5364 150 0,'-6'0'155'0,"3"0"-154"0,-5 9 9 15,-9 20 20-15,-8 12 12 16,-5 17-12-16,1 2-8 15,5 1 1-15,3-2-9 16,5-10-1-16,7-5-2 16,3-8-7-16,5-4-2 15,1-7-1-15,0-3-1 16,6-2-1-16,20-6-1 16,12-3-5-16,12-6-5 15,7-5-29-15,-1 0-79 16</inkml:trace>
  <inkml:trace contextRef="#ctx0" brushRef="#br0" timeOffset="98223.5529">28672 6539 264 0,'-6'2'34'0,"-4"-2"-20"15,0 6 16-15,0 6-1 0,-9 9-20 16,-5 11-2 0,0 6 5-16,-2 10-4 0,4 5 3 15,0 5-2-15,4 3-4 16,-2-1 3-16,5-6-2 15,1-2-4-15,1-8-1 16,3-5-1-16,4-9 0 16,3-11-2-16,3-5-6 15,0-9-4-15,0-5-6 16,0-4-12-16,9-23-125 16</inkml:trace>
  <inkml:trace contextRef="#ctx0" brushRef="#br0" timeOffset="98495.2881">28711 6450 204 0,'1'0'72'16,"-1"18"-72"-16,0 14 50 15,0 12 0-15,0 8-17 16,2 8-11-16,3 2-4 15,1 4-4-15,5 3-7 16,4-4 7-16,-2-2-5 16,6-9-4-16,-3-10-2 15,-3-9-3-15,-3-13-2 16,-5-8-6-16,-5-7-2 0,0-7-12 16,-11 0 2-16,-17-3-85 15</inkml:trace>
  <inkml:trace contextRef="#ctx0" brushRef="#br0" timeOffset="98682.252">28481 6897 165 0,'-6'-2'139'0,"6"-1"-139"16,0 1 1-16,1 1 11 16,22-3-2-16,14-3 3 15,11-1-3-15,4-3-3 16,4 1-7-16,0-2 0 0,2-1-5 15,0-2-9 1,-4-4-26-16,-5-3-63 0,-9 3-69 16</inkml:trace>
  <inkml:trace contextRef="#ctx0" brushRef="#br0" timeOffset="98930.4812">29161 6639 146 0,'0'0'85'15,"0"0"-44"-15,0 0 12 16,3 0-25-16,0 19-10 15,3 5 8-15,0 14 2 16,3 10-15-16,-3 8 5 16,1 5 2-16,0-6-10 15,1 0-1-15,-2-3-5 0,0-3 1 16,-3-2 1 0,-1-5-6-16,-1-4 1 0,-1-9-1 15,0-3-1-15,0-12-6 16,0-6 0-16,0-5-6 15,0-3-3-15,0 0-15 16,0-19-97-16,-9-13-180 16</inkml:trace>
  <inkml:trace contextRef="#ctx0" brushRef="#br0" timeOffset="99251.8495">29173 6533 320 0,'0'-1'15'16,"0"1"-12"-16,2 0 6 16,8 0 5-16,6 0-12 15,8 0 7-15,6 1-3 16,1 17 3-16,2-2 6 16,0 5 1-16,3 1-3 15,-2-4 1-15,-4 0-1 16,-9-3-6-16,-10-4 3 15,-10 0-1-15,-1 1-1 16,0 2 4-16,-14 4 4 16,-14 1-5-16,-9 2-5 15,1-1-5-15,4-5-1 16,9-5-5-16,7-2-4 0,5-4-5 16,3-2-12-16,4-1-39 15,4-1-111-15</inkml:trace>
  <inkml:trace contextRef="#ctx0" brushRef="#br0" timeOffset="99950.0062">29967 6508 125 0,'0'-4'119'0,"0"4"-106"15,0-1 7-15,0 1 7 16,0 0-12-16,4 0-12 15,2 0 2-15,9 0 9 16,6 7 6-16,6-2 2 16,13 1 4-16,3-5-6 15,3-1-6-15,-5 0-1 0,-8 0-10 16,-10 0-3 0,-9 0-1-16,-8-1-4 0,-6-10-4 15,0 0-5-15,-6 2-36 16,-12 0 25-16,-4 6 10 15,1 2 14-15,4 1 1 16,3 0 14-16,3 0-2 16,-2 18-7-16,2 13 5 15,-1 13 3-15,1 4-3 16,4 6 3-16,3 6 2 16,1-2-11-16,1-3-1 15,-2-5-1-15,-3-9-2 0,-1-7 0 16,-6-9-4-1,-9-4-2-15,-9-4-6 0,-7-4-28 16,0-5-103-16,4-5-7 16,7-3 106-16,7 0 44 15,9 0 55-15,4 0 17 16,7 0 18-16,1 0-22 16,0 0-39-16,0 0-12 15,24 0-12-15,12-5 9 16,10-1-1-16,5-1-9 15,-2 4-4-15,-4 3-1 16,2 0-2-16,1 0-4 16,0 0-9-16,-6 0-31 15,-11 0-225-15</inkml:trace>
  <inkml:trace contextRef="#ctx0" brushRef="#br0" timeOffset="100662.2403">27999 7884 280 0,'9'-8'83'16,"-6"8"-79"-16,-3 0 8 16,0 8 10-16,0 21-4 15,0 16 4-15,-8 23-5 16,-2 7-2-16,2 5 0 16,1-3-1-16,6-10-3 15,1-8-4-15,0-12-4 16,1-7-1-16,14-12 1 15,-1-9-2-15,2-6 0 0,3-11 4 16,8-2 4-16,13-21 5 16,8-17 2-16,6-13-4 15,-4-10-12-15,-5-9 1 16,-7-3-1-16,-7-1-2 16,-6 10-5-16,-6 14 1 15,-8 16-8-15,-5 11-1 16,0 6-28-16,-3 9-25 15,-2 5-47-15,2 3-198 16</inkml:trace>
  <inkml:trace contextRef="#ctx0" brushRef="#br0" timeOffset="101035.391">28885 7895 288 0,'0'0'52'16,"-5"0"-11"-16,-21 21 8 16,-15 9-20-16,-9 7-10 15,-1 4 0-15,8-2-3 16,11 1-6-16,12-6-5 16,9-6-4-16,8-1-1 15,3 0 0-15,0-5-1 16,18-2-2-16,7-1 2 0,5 0 0 15,0-1 1-15,0-4 0 16,-5 5 1-16,-4-4-1 16,-9-2 0-16,-6-2 0 15,-4-6 0-15,-2 3 4 16,0 1-2-16,-11 3 5 16,-11 0-1-16,-4-2-4 15,4-6-2-15,1-1-4 16,2-3-11-16,4 0-12 15,2 0-37-15,9-7-137 16</inkml:trace>
  <inkml:trace contextRef="#ctx0" brushRef="#br0" timeOffset="101502.4791">29058 8286 245 0,'0'0'83'16,"0"0"-56"-16,0 0 14 16,0 0-8-16,0 0-18 15,3 0-11-15,3 0-4 16,9-2 1-16,12-2 12 16,10-11 0-16,8 1-1 15,-2-6-7-15,-3-4-5 16,-8-2 4-16,-5 1-1 15,-8-5-3-15,-7 0 1 0,-9 0-2 16,-3 5 2-16,-10 3 0 16,-16 5-1-16,-3 6 1 15,-6 7 4-15,1 4-3 16,-4 0 1-16,-1 19-2 16,0 10-1-16,1 4 2 15,5 3-1-15,6 5 3 16,8-1-1-16,7 3 2 15,8 2-2-15,4-1 0 16,0-1-1-16,14-6-2 16,11-3-2-16,7-5 2 15,5-3-1-15,2-12-2 16,3-10-1-16,6-4-8 0,7-14-10 16,2-16-30-16,1-3-62 15,-4-7-131-15</inkml:trace>
  <inkml:trace contextRef="#ctx0" brushRef="#br0" timeOffset="101720.4894">29680 8079 268 0,'0'0'45'0,"0"0"1"16,0 0-9-16,0 24-20 16,0 14 2-16,0 18 3 15,-3 1-7-15,-4 5 0 16,-1-6 0-16,4-2-6 0,1-6-3 15,0-10-4-15,3-6-2 16,-2-10-1-16,1-7 0 16,1-11-5-16,0-4-9 15,-2-4-12-15,2-18-63 16,0-15-186-16</inkml:trace>
  <inkml:trace contextRef="#ctx0" brushRef="#br0" timeOffset="102042.5187">29662 8000 284 0,'8'-13'10'16,"5"6"2"-16,5 2 16 15,6 5-14-15,6 0 3 0,6 0-6 16,4 8-2 0,-3 9 5-16,-1 7 3 0,-6 5-10 15,-11 0 5-15,-11 7-3 16,-8 5-3-16,-15 3 6 15,-19 0 5-15,-8-4-7 16,0-3 0-16,6-11 5 16,12-4-3-16,5-7-2 15,8-5-4-15,6 1-2 16,5-3-4-16,0-1-4 16,7 0-1-16,16 1 2 15,9-1 2-15,8-4-6 16,4-3-6-16,3 0 0 15,0 0-13-15,-3 0-28 0,-2 0-150 16</inkml:trace>
  <inkml:trace contextRef="#ctx0" brushRef="#br0" timeOffset="102470.4623">30870 7817 253 0,'-32'-15'118'15,"-7"4"-117"-15,8 5 23 16,-6 6 6-16,-8 0-7 16,-1 22-6-16,-5 15-2 15,3 14-4-15,-1 14 1 16,2 13 5-16,4 9-5 16,9-2-3-16,7 3-2 15,11-14-4-15,9-8 2 16,7-7-5-16,0-8 1 15,19-12 2-15,8-12-3 16,5-13 0-16,10-13 0 0,9-1 0 16,6-19-7-16,4-14-9 15,-3-7-23-15,-10 0-41 16,-12 3-78-16</inkml:trace>
  <inkml:trace contextRef="#ctx0" brushRef="#br0" timeOffset="102769.9819">30552 8275 228 0,'-6'0'87'0,"4"0"-78"15,2 0 20-15,0 0-3 0,9 0-14 16,18 0 5 0,10 0 1-16,11-2-5 0,1-1-4 15,0 3-7-15,-10 0 2 16,-7 0-2-16,-13 0 0 15,-9 10-2-15,-5 5 4 16,-5 14-4-16,0 9 6 16,-15 8 11-16,-10 6-7 15,-1 0-6-15,4-5-2 16,7-7-2-16,3-6-1 16,3-6-7-16,8-12 0 15,1-10-8-15,0-6-12 0,7-13-18 16,22-20-157-1</inkml:trace>
  <inkml:trace contextRef="#ctx0" brushRef="#br0" timeOffset="103114.1304">31135 8114 123 0,'1'0'195'15,"-1"0"-185"-15,0 5 4 16,0 22 20-16,-9 11 1 15,-7 10-12-15,1 7-8 16,0 3-2-16,5-1 1 16,4-1-6-16,6-3-1 15,0-10-2-15,1-8-1 16,11-7-3-16,1-12 0 0,4-9 2 16,5-7-1-1,10-1 4-15,8-27 4 0,6-13-4 16,-1-7-4-16,-6-3 4 15,-2-5-5-15,-7-3 2 16,-7 6-3-16,-3 4 3 16,-8 5-3-16,-3 9-3 15,-4 5-2-15,-4 4-10 16,4 10 2-16,-2 9-30 16,1 5-49-16,6 2-145 15</inkml:trace>
  <inkml:trace contextRef="#ctx0" brushRef="#br0" timeOffset="103459.8076">31750 8082 177 0,'-2'0'67'16,"2"0"-55"-16,0 0 15 16,0 0 3-16,0 12-18 15,0 9 3-15,0 12 9 0,0 6 1 16,0 6 2 0,-3 9-6-16,-3 0-4 0,-3 6-2 15,0-3-3-15,0-5-1 16,-1-6-4-16,-1-3-4 15,5-8-2-15,-1-7-1 16,1-8 0-16,5-7-2 16,1-11-7-16,0-2-8 15,0 0-10-15,0-9-44 16</inkml:trace>
  <inkml:trace contextRef="#ctx0" brushRef="#br0" timeOffset="103745.9029">32085 8115 237 0,'0'0'157'16,"0"0"-155"-16,0 18-2 16,0 14 23-16,0 12 2 15,-3 8-11-15,-3 3-4 16,-4 0 6-16,1-2 0 15,0 0-5-15,0-4 2 16,2-2-3-16,-1-9-6 16,0-9-4-16,-2-4 0 15,1-11-3-15,0-9-9 16,1-5-3-16,0 0-8 0,0-16-40 16,5-13-104-16,3-11-60 15</inkml:trace>
  <inkml:trace contextRef="#ctx0" brushRef="#br0" timeOffset="104014.1528">32038 8148 304 0,'4'-22'65'15,"6"7"-58"-15,4 3 6 16,5 7 1-16,3 0-6 16,3 5-1-16,0 0-4 15,0 0 3-15,1 12-4 16,-1 8 7-16,-2 7-1 0,-6 6 2 15,-6 7 2 1,-10 2 3-16,-1 3 0 0,-13 5 0 16,-17 3 0-16,-6 1-5 15,0-4-4-15,-1-6-4 16,7-5 1-16,6-11-3 16,5-11-6-16,10-5-9 15,7-9-12-15,2-3-35 16,11-8-167-16</inkml:trace>
  <inkml:trace contextRef="#ctx0" brushRef="#br0" timeOffset="104300.2327">32535 8232 373 0,'0'0'52'0,"0"4"-51"15,-2 20 11-15,-18 11 24 16,-6 10-10-16,-9 2-8 15,2 1 1-15,5-1 0 16,6 1-8-16,8-8-1 16,4 0 0-16,5-10-3 15,5-8-5-15,0-3 0 16,0-4-2-16,11-5 1 16,7-4-1-16,6-6 0 15,5 0 0-15,3 0-2 16,1-7 0-16,-2-11-13 15,-3 1-6-15,0-10-20 0,-5 1-41 16,-2-6-69-16</inkml:trace>
  <inkml:trace contextRef="#ctx0" brushRef="#br0" timeOffset="104524.3221">32590 8000 312 0,'-3'-3'85'16,"3"3"-74"-16,0 0-2 16,0 0 13-16,14-3-9 15,14 3-6-15,8 0 0 16,3 0-3-16,-1 0-4 0,-1 0 0 16,-4 3 0-16,-5 6-1 15,-7-2-9-15,-13 2-12 16,-8 6-36-16,-17 1-181 15</inkml:trace>
  <inkml:trace contextRef="#ctx0" brushRef="#br0" timeOffset="104717.9108">32330 8362 318 0,'-2'3'7'0,"2"1"5"15,0-4 22 1,0 0 7-16,2 0-17 0,22 0-7 15,11 0 6-15,7-7-14 16,4-2-9-16,-5 5 0 16,-5 0-7-16,-6 4-5 15,-7 0-6-15,-7 0-14 16,-10 2-141-16</inkml:trace>
  <inkml:trace contextRef="#ctx0" brushRef="#br0" timeOffset="105402.2187">29442 8888 218 0,'-13'-6'86'16,"6"6"-77"-16,0 0 22 15,1 0 12-15,-6 5-13 16,-5 18-16-16,-2 8 1 15,-2 14 1-15,-1 2-2 16,1 12 2-16,1 6 4 16,1 16-7-16,1 6-1 15,3 13-6-15,-2 0-3 16,0 7-1-16,-4 5 1 0,1 3 2 16,0 5 0-16,2-2-4 15,7 0 2-15,8-2 3 16,3-1 3-16,9-6-1 15,20-9-2-15,8-9-3 16,8-13-1-16,4-10 4 16,8-9-5-16,5-3 2 15,3-10-2-15,-3-11-1 16,-2-6-3-16,-6-11-4 16,-12-6-5-16,-13-8-10 15,-9-4-11-15,-11 0-30 16,-6-12-10-16,-3-10 0 0,0-4-79 15</inkml:trace>
  <inkml:trace contextRef="#ctx0" brushRef="#br0" timeOffset="105731.7746">29686 10666 408 0,'5'7'1'15,"4"19"6"-15,7 11-7 16,-1 3 6-16,7 4 1 16,4 0 0-16,4-1 0 15,2 5 3-15,1-3 5 0,0-3-2 16,-6-4 3 0,-8-1-10-16,-8-3 0 0,-10-5-1 15,-1 7 4-15,-28 1 2 16,-19 3 0-16,-14 1-10 15,-5-2 7-15,-2-6-1 16,3-3-4-16,-3-3-2 16,0-5-1-16,6-5-7 15,9-6 0-15,12-7-13 16,15 3-13-16,8-5-39 16,13-2-183-16</inkml:trace>
  <inkml:trace contextRef="#ctx0" brushRef="#br0" timeOffset="107276.1161">29094 9859 228 0,'0'0'36'15,"-5"0"-32"-15,-14 25 2 16,-3 15 21-16,-2 9-8 16,1 12 3-16,0 9-3 15,2 15 0-15,0 7 0 16,-2 7 1-16,3 14 2 15,-3 0-9-15,2 8 2 16,-1 1-3-16,-3 2-3 16,2 10 0-16,1 5-4 0,1 7 4 15,6 1-1 1,3-4-4-16,8-7-1 0,4-14-1 16,1-13-1-16,21-6-1 15,7-12 0-15,8-6 0 16,7-8 2-16,8-11-2 15,7-11 1-15,5-10 0 16,2-14 2-16,-2-9 1 16,-7-9-1-16,-10-3-3 15,-12-5 3-15,-15-5-3 16,-9 0-3-16,-8 0 0 16,-3 0-2-16,0 0 1 15,0 0-3-15,0-15-28 0,-10-4-13 16,-7 0-36-1,-5 0-171-15</inkml:trace>
  <inkml:trace contextRef="#ctx0" brushRef="#br0" timeOffset="108243.8811">29166 9782 87 0,'-7'-8'30'0,"1"4"-19"15,5 3-5-15,-1-2 13 16,0 0-7-16,2 3 2 16,-2 0 5-16,1 0-5 15,1 0 2-15,0 0 0 16,0 0-4-16,0 0 2 15,-2 0-3-15,-2 0 7 16,-5 0 1-16,-6 3-7 16,-2 5-3-16,-3 3 7 0,0 0-8 15,-2 0-3-15,-1 3 2 16,1 1 2-16,-2 11-4 16,-4 3 2-16,-2 15 1 15,-2 11 0-15,0 11 0 16,-5 8-3-16,1 7-1 15,-2 4 4-15,-4 6 1 16,-1 8-5-16,-3 10 4 16,-5 10 2-16,-1 5 0 15,0 1-1-15,1 0 0 16,5 4-8-16,3-4 4 16,5-4-4-16,4 3 3 15,6-3 1-15,7 0-3 16,6-3 4-16,6 0-3 15,5-10 2-15,4-4 0 0,0-6-3 16,0-6 0-16,7-10 1 16,3-10-2-16,4-1 2 15,1-8-2-15,0-2 2 16,4-2-3-16,3-4 1 16,5-4-1-16,4-6-1 15,5 2 1-15,5-7 0 16,6 1 2-16,4-1 0 15,4-8-2-15,0-4 1 16,-8-4-1-16,-7-8-2 16,-12-2 0-16,-10-7-3 15,-10-6 4-15,-5-1-5 0,-3 0-6 16,0 0 5-16,0 0-4 16,-9-16-38-16,-8-6-121 15</inkml:trace>
  <inkml:trace contextRef="#ctx0" brushRef="#br0" timeOffset="108612.0592">28582 12849 320 0,'0'18'19'16,"6"4"-19"-16,12 9 0 0,6 1 6 16,7 1 4-16,6 5-1 15,2 6-1-15,-1 0-1 16,-5-5-2-16,-7-2 0 16,-8-7-3-16,-9-8-2 15,-9-2 5-15,0-1 2 16,-25 3 7-16,-15 0-4 15,-13 1-6-15,-1-1 2 16,-1 0-5-16,5-8 2 16,9-3 0-16,7-3-3 0,10-7 0 15,12-1-5-15,8 0-3 16,4-9-27-16,24-17-93 16,22-13 16-16</inkml:trace>
  <inkml:trace contextRef="#ctx0" brushRef="#br0" timeOffset="109075.7209">29523 12204 317 0,'0'0'106'16,"0"0"-91"-16,0 0-12 16,0 0 13-16,2 0-6 15,4 14-10-15,9 11 1 16,7 9 6-16,10 3-1 15,5 2 0-15,8-1 0 16,0-2-2-16,-1-7 0 16,-6 2-3-16,-9-3-1 15,-8-2 1-15,-10 3 5 0,-11 0-3 16,0 5 2-16,-23-5 9 16,-12 4-3-16,-13-3-4 15,-5-1-2-15,-2-6-2 16,0-6 1-16,2-3-4 15,5-10 0-15,2 0-9 16,5-4-4-16,8 0-19 16,7 0-16-16,10 0-67 15,6 0-185-15</inkml:trace>
  <inkml:trace contextRef="#ctx0" brushRef="#br0" timeOffset="111317.9984">30511 10203 152 0,'-10'-7'91'16,"1"-4"-43"-16,0 0-13 16,1 6 20-16,3 3-5 15,5 2-25-15,0 0-15 16,0 0-6-16,0 0-4 15,0 0-4-15,13 13 2 0,15 3-2 16,11 2 8-16,18-7-2 16,8 0 5-16,6-10-3 15,-4-1-1-15,-11 0-3 16,-11-5 1-16,-9-9-2 16,-12-4 0-16,-8-5 1 15,-8-6 0-15,-8-4-3 16,-5-1-6-16,-21-1 1 15,-12 6 2-15,-7 7 3 16,-4 6-1-16,0 12 2 16,-3 4 2-16,-2 4 2 15,2 22-2-15,7 8 2 0,7 5-2 16,10 13 1-16,9 3 2 16,7 4-3-16,9-3 2 15,3-4-2-15,3-2 0 16,18-4 1-16,9-2-1 15,8-6-2-15,6-9 1 16,5-10-5-16,-1-13-8 16,1-6-41-16,-4-13-279 15</inkml:trace>
  <inkml:trace contextRef="#ctx0" brushRef="#br0" timeOffset="111552.154">31178 10218 42 0,'6'0'203'16,"0"10"-199"-16,3 16 18 15,6 1 13-15,1 5-4 16,8 1-8-16,3 1-6 16,3 1 0-16,-2-4-3 15,-1 1-4-15,-1-5-10 16,-3-5 1-16,-2-5-1 15,-7-6-11-15,-4-8-6 16,-4-3-17-16,-3-3-69 16</inkml:trace>
  <inkml:trace contextRef="#ctx0" brushRef="#br0" timeOffset="111754.2173">31415 10250 209 0,'-15'-3'80'0,"-2"3"-50"15,-6 0 0-15,-5 18 2 16,-6 5-10-16,-4 10-7 16,-2 0-4-16,-2 3 1 15,6 1-5-15,7-4-7 16,7 0-2-16,6 0-4 16,9-7-7-16,7-5-10 15,0-10-20-15,13-11-90 0</inkml:trace>
  <inkml:trace contextRef="#ctx0" brushRef="#br0" timeOffset="112991.7955">31666 10343 36 0,'0'0'54'16,"0"0"16"-16,0 0-3 16,0 0-19-16,0 0-14 15,0 0-10-15,0 0-3 0,0 15 0 16,0 1 1-16,0 8-2 16,-3 5-5-16,-3 3-2 15,0 2-6-15,0 0-3 16,0-2-2-16,2-3-2 15,-1-11 2-15,5-7-3 16,-1-6 1-16,1-5-1 16,0 0 1-16,0 0 0 15,0-8 0-15,0-16 2 16,13-10-2-16,5-10-2 16,1 3 2-16,-2 8-4 15,-1 11 4-15,-4 12-2 16,-4 6 2-16,-1 0-2 0,-3 4 1 15,0 0 1-15,2 7 1 16,-2 8 2-16,1 13-2 16,-2 2 2-16,-2-3-1 15,2-2-1-15,0-6 2 16,0-6-2-16,0-4-1 16,1-7 0-16,-1 2 0 15,5-4 0-15,7 0 0 16,3-9 2-16,7-10-2 15,2-3 0-15,-2 3 0 16,-6 4 0-16,-5 5 0 16,-6 6-2-16,-4 4 0 0,-2 0-3 15,3 4 5-15,-2 18 1 16,2 0 0-16,1 3 3 16,-2 0-1-16,3-7-2 15,3-1-1-15,-1-7 0 16,4-3 0-16,5-4 2 15,7-3-2-15,7-3 5 16,2-20-5-16,0 1-1 16,-4 4-2-16,-9 1 1 15,-7 5 0-15,-3 8 2 16,-3 1-3-16,-2 3 0 16,0 0 0-16,0 6 2 15,3 6 1-15,-3-1 0 16,1 1 0-16,2-2 1 15,2 2-2-15,2-5 1 0,2-1 0 16,-2-6 0-16,-2 0 2 16,-2 0-1-16,-6 0 0 15,-3 0 1-15,0 0-1 16,0 0 0-16,0 0-2 16,0 16-3-16,0 13 4 15,0 12 1-15,-2 6 2 16,-4 1-2-16,-1 4-1 15,-1 2 2-15,1-2 0 16,-1 1 0-16,1-3 1 16,1-10-3-16,0-7 2 15,3-7-1-15,0-12-1 0,2-5 0 16,1-6 2-16,-2-3 0 16,-1 0 3-16,-4-9-5 15,-2-16-1-15,1-9 1 16,4-13-11-16,4-11 0 15,0-1-2-15,13 1-11 16,10 6 10-16,2 4 13 16,-1 11-5-16,1 5 3 15,-1 10 2-15,-5 7 0 16,-4 7 1-16,2 5 0 16,-5 3 0-16,4 0 1 15,-4 0 1-15,-1 3-1 16,-1 13 3-16,-3-2 0 0,-2 5 2 15,-4 2-2-15,-1-2 2 16,0 2 3-16,-1-2-5 16,-10-1 2-16,0-7-5 15,0-3-2-15,4-4 0 16,-2-4-5-16,6 0-7 16,3-12-37-16,0-17-279 15</inkml:trace>
  <inkml:trace contextRef="#ctx0" brushRef="#br0" timeOffset="113396.3524">32734 10514 86 0,'-14'48'79'0,"1"4"-10"15,6 0-29-15,4-4-8 16,3-8-7-16,0-4-9 15,9-9 2-15,9-5 3 16,1-12-7-16,4-1-2 16,0-9 2-16,6 0-1 15,-4-16-2-15,1-6-4 16,-4-8-6-16,-10-2-1 16,-9 1-3-16,-3 3-3 15,0 9 6-15,-4 5 4 16,-7 9-2-16,-1 5 2 15,-3 0 1-15,-2 16-4 0,0 12 0 16,3 3 3-16,6 5-4 16,8-3 4-16,0 1-2 15,0-3 0-15,11-8-2 16,6-4 0-16,5-2 0 16,3-1-1-16,5-10-1 15,3 2-3-15,-2-4-9 16,-4-4-37-16,-7 0-354 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4:01:19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5047 1520 23 0,'-21'-11'133'15,"-1"3"-116"-15,7 5 14 16,1 3 25-16,10 0-1 16,4 0-21-16,0 0-6 15,0 0-9-15,0 0-3 16,0 0-1-16,0 0-11 15,0 0-4-15,4 0-2 16,11 0 2-16,9 0 10 16,12 0-1-16,6 0 5 15,7 0 5-15,6 0 0 0,3 0-6 16,3 0-5 0,8 0 0-16,6 3 3 0,10-1-5 15,-5 0-1-15,-2-1-4 16,-2-1-1-16,-6 2 1 15,-4 1-1-15,-11-1 0 16,-7 0 0-16,-11-1 0 16,-13 0-1-16,-3-1-1 15,-12 2 1-15,-2-1 0 16,-4-1-5-16,-3 0 3 16,0 2-5-16,0-1-23 15,0-1-38-15,0 4-78 0,-3-1-115 16</inkml:trace>
  <inkml:trace contextRef="#ctx0" brushRef="#br0" timeOffset="913.9248">7588 968 299 0,'-3'0'13'0,"0"0"-13"15,3 0-1-15,0 8 0 16,0 0-1-16,0 7 2 16,13 3 9-16,2 1 0 15,3 2-7-15,3 1 4 16,3 0-1-16,1 0-5 15,2-2-9-15,3-7-19 16,1-10-79-16,2-3 18 0</inkml:trace>
  <inkml:trace contextRef="#ctx0" brushRef="#br0" timeOffset="1259.6415">8216 899 249 0,'0'0'20'0,"-2"7"-20"16,-20 10 12-16,-11 10 6 16,-16 9-7-16,-12 1-2 15,0 2-3-15,-5 1-3 16,2 1-1-16,1 0-2 16,5-1-2-16,3-4 1 15,10-5-1-15,12-5 1 16,11-11-3-16,13-5 4 0,6-4-5 15,3-3-15 1,0 1 0-16,18 2 10 0,9-6 10 16,7 0 12-16,9-4 2 15,2-14-4-15,7-10 0 16,5-1-3-16,-2 1-2 16,-1-2-5-16,1 2 2 15,-9-2-2-15,-4-2-17 16,-12-1-71-16,-11-4-44 15</inkml:trace>
  <inkml:trace contextRef="#ctx0" brushRef="#br0" timeOffset="1776.1111">7955 689 82 0,'0'0'183'0,"0"4"-183"16,-3 16-28-16,3 13 28 15,0 18 16-15,0 19 11 16,0 9-4-16,0 10-6 16,0 1-7-16,0 1 2 15,0 4 3-15,0-2-3 16,0-3 4-16,0-6-10 16,0-11-1-16,0-9-4 15,0-10 1-15,0-8-1 16,0-14-1-16,0-15 3 15,0-13-3-15,0-4-1 0,0 0-8 16,0-11 9-16,10-25 6 16,11-16 5-16,9-17-3 15,13-4-4-15,-1 10-4 16,0 7-1-16,4 5-1 16,5 8 1-16,1 3 2 15,3 13-2-15,5 8 2 16,-2 9-1-16,-7 10 0 15,-2 0 0-15,-7 3-2 16,-9 15-2-16,-8 0 1 16,-7 2-4-16,-9 2 5 15,-3 5 2-15,-6 1 4 0,0 2-4 16,-22 5 5-16,-7 2 3 16,-14-4 3-16,-2-2-11 15,-1-4-8-15,4-5-22 16,3-7-29-16,8-10-28 15,7-5 0-15,5-8 8 16</inkml:trace>
  <inkml:trace contextRef="#ctx0" brushRef="#br0" timeOffset="1926.2192">8422 1511 50 0,'27'-2'37'16,"1"2"-17"-16,5 0 7 15,0 0 4-15,-2 8-6 16,6 5-1-16,-4-2-1 0,3 0-11 15,-2-2-6-15,-1 0-6 16,6-3-6-16,1-6-31 16,2 0-51-16</inkml:trace>
  <inkml:trace contextRef="#ctx0" brushRef="#br0" timeOffset="2181.6755">9220 1149 251 0,'3'0'31'0,"12"0"-25"0,4 0-6 15,11 0 13-15,6 0 1 16,9 0 5-16,1 0 2 16,2 0 0-16,-2-6-13 15,-6-4-5-15,-4 0-1 16,-6-1-2-16,-4 0 0 15,-3-6-5-15,-11-2-24 16,-6-4-24-16,-6-6-42 16,0-3 38-16,-18-3-50 15</inkml:trace>
  <inkml:trace contextRef="#ctx0" brushRef="#br0" timeOffset="2901.4856">9545 850 134 0,'-12'0'35'15,"5"0"-3"-15,4 9-19 0,-3 22-11 16,0 16 23-1,3 19 17-15,3 10-16 0,0 0-7 16,0 1-1-16,6-1-9 16,6-3 6-16,4 1-1 15,-2-6-2-15,-1-3-5 16,-4-6-3-16,-3-2-1 16,-3-6-3-16,-3-7 0 15,0-8-1-15,-9-11-9 16,-10-9 7-16,2-8-2 15,-5-8-9-15,-2-6 4 16,0-25-16-16,0-14-32 16,8-9-22-16,7-7 30 15,9-5 29-15,0 1-12 0,25-2 27 16,8 4 6-16,6 2 12 16,10 4-8-16,9 0-1 15,5 0 5-15,10 1-8 16,-1 0-1-16,5 1 1 15,-8 0 2-15,-2 4 0 16,-10 4 2-16,-8 6 7 16,-12 7 0-16,-4 6-2 15,-9 6-1-15,-6 8-2 16,-5 5 0-16,-2 7 0 16,-2 2-1-16,-2 0-3 15,5 0 3-15,-3 0 6 16,9 7-7-16,1 3 2 0,4 1 6 15,8 1-3-15,2-2 3 16,7 2 0-16,-1-2 2 16,6 2-1-16,-5-1 2 15,-6 2-10-15,-7-1-5 16,-9 3 0-16,-12-1-11 16,-6 5-10-16,-6 6 21 15,-28 8 5-15,-23 4 22 16,-10 3-23-16,-2-3 1 15,5-6-4-15,9-3-1 16,13-6 4-16,12-4-3 16,5-6 5-16,11-2-4 0,10-6-1 15,4 0-1-15,0-1-20 16,6 2 11-16,18-1 9 16,6-4 0-16,7 0 9 15,6-8 16-15,-1-8-25 16,-3-3-4-16,-2-5-6 15,-7-5-54-15,-12-3-68 16</inkml:trace>
  <inkml:trace contextRef="#ctx0" brushRef="#br0" timeOffset="3132.8884">10269 892 149 0,'-18'34'32'16,"0"16"-22"-1,0 15 16-15,2 12 21 0,5 8-13 16,5 3 0-16,3 3-11 16,3 1-6-16,0-5-3 15,0 3-3-15,0-5-5 16,0-1-6-16,0-9 0 16,0-16-1-16,0-17-8 15,0-16-21-15,0-14-24 16,-4-12-37-16,-2-4 13 15</inkml:trace>
  <inkml:trace contextRef="#ctx0" brushRef="#br0" timeOffset="3321.7554">10145 1560 137 0,'18'-8'46'16,"7"1"-38"-16,8 0 24 15,6 3 5-15,7-2-6 16,2 0-7-16,7-1-2 15,3-3 0-15,-1-2-10 16,-9-6-10-16,-5 0-2 16,-12-7 0-16,-11-8-18 15,-7-4-47-15,-10-5-54 16</inkml:trace>
  <inkml:trace contextRef="#ctx0" brushRef="#br0" timeOffset="3689.9923">10575 1196 66 0,'-20'0'85'0,"1"19"-52"0,7 14 5 15,0 15 9-15,3 11-5 16,6 7-14-16,3 2-13 16,0 0-5-16,0-2-3 15,0-7 3-15,3-1 0 16,3-5-4-16,-2-12-4 16,4-13-1-16,-5-12-2 15,-3-13-1-15,3-3-6 16,-3 0-8-16,3-13-5 15,9-16 1-15,5-11-6 16,12-2 11-16,1 7 14 16,1 7 0-16,-1 15 0 0,0 5 1 15,-2 8 2-15,-2 0 10 16,0 12-8-16,0 10 3 16,-7 6 7-16,-8 4 1 15,-8 2-7-15,-3 2-3 16,-3 2 28-16,-21 0-20 15,-1-9 2-15,2-3-10 16,1-8-5-16,1-8-3 16,9-9-19-16,6-1-36 15,6-11-98-15</inkml:trace>
  <inkml:trace contextRef="#ctx0" brushRef="#br0" timeOffset="4169.0909">11455 1203 365 0,'0'13'0'15,"0"13"0"-15,-3 6 13 16,3 5 6-16,0 5 2 15,0-4-1-15,3-3-4 16,3-4-8-16,3-7-4 0,-2-7-3 16,-4-6-2-1,0-5-1-15,-2-6-8 0,-1 0-9 16,3-14 10-16,4-20-15 16,6-9-32-16,-1-4 2 15,0 5 36-15,3 9-9 16,-6 9 27-16,1 10 4 15,2 5 7-15,2 5-1 16,2 4 7-16,0 0-4 16,4 1-4-16,-4 16-3 15,1 4 8-15,-4 0 8 16,-4 5-5-16,-6 1-9 16,-3 1 7-16,0-2-3 15,-6 1 2-15,-7-4-6 16,-3-2-6-16,2-5-1 0,5-6-1 15,0-8-11-15,-3-2-38 16,7 0-50-16,5-23-55 16</inkml:trace>
  <inkml:trace contextRef="#ctx0" brushRef="#br0" timeOffset="4513.4756">11938 1021 247 0,'30'-13'22'0,"6"-1"1"16,3-1 17-16,2 8-7 16,7 1-1-16,3 6-3 0,0 0-8 15,1 0-9-15,-7 11-1 16,-5 8-3-16,-8 4-6 16,-3 7-2-16,-2 5 3 15,-9 9-3-15,-2 10 3 16,-5 6 6-16,-5 7 1 15,0 3 1-15,-2 3-4 16,-1-2-5-16,-3-4 2 16,0-2-2-16,0-5 0 15,-13-2-4-15,-7-4 4 16,-8-11-4-16,-9-9 0 16,-8-12 1-16,-4-11-14 15,-8-11-24-15,-7-2-12 0,4-29-26 16,2-16-44-1,4-15-9-15</inkml:trace>
  <inkml:trace contextRef="#ctx0" brushRef="#br0" timeOffset="4843.6869">11916 1388 183 0,'25'-33'31'16,"11"8"-5"-16,0 3 19 16,-3 5-7-16,-2 6-11 15,-1 4-6-15,0 2 0 16,-5 3-6-16,-1 2-4 15,-9 0-11-15,-6 0 0 16,-5 1-17-16,-4 10 5 16,-7 9 1-16,-17 8 10 0,-9 5 0 15,-7 3-6-15,1-3 7 16,7-4 3-16,9-3-3 16,5-4-1-16,9-4-11 15,9-3 2-15,0-5-5 16,15-1-1-16,10-5 13 15,8-2 3-15,9-2 13 16,0 0-3-16,4 0-1 16,-1-11-1-16,-5-3-3 15,-9-2-4-15,-8-3-1 16,-7-5-7-16,-10-1-17 16,-6-6-108-16</inkml:trace>
  <inkml:trace contextRef="#ctx0" brushRef="#br0" timeOffset="5061.034">12068 1226 124 0,'-6'28'46'16,"-1"9"-37"-16,-2 19 15 16,-1 11 21-16,3 5 1 15,-3 0-13-15,4 0-10 16,-3-2-8-16,-2-1 1 15,1-1-6-15,-2-5-8 16,2-11-2-16,4-18-5 16,6-12-39-16,0-22-59 0,6-5-99 15</inkml:trace>
  <inkml:trace contextRef="#ctx0" brushRef="#br0" timeOffset="5435.6704">12861 1051 253 0,'62'-26'9'16,"2"2"27"-16,-10 11 13 15,-14 8-19-15,-21 5-18 16,-11 0-12-16,-8 0-6 16,0 9 4-16,-11 15 2 15,-11 7 16-15,-15 9-3 0,1 0-2 16,8-7-5-1,11-7-3-15,11-4-3 0,6-3-3 16,0 0-3-16,0 2 1 16,13 2-1-16,7 2 5 15,-1 2 0-15,7 0 1 16,0-1 2-16,3-1 4 16,-2-3-4-16,-6-2-1 15,-10-3 0-15,-9-3-1 16,-2-2-8-16,-13-1 4 15,-23-5-3-15,-9-1 2 16,-7-5-46-16,4-7-2 16,2-17 10-16,5-13-51 15,9-4 12-15</inkml:trace>
  <inkml:trace contextRef="#ctx0" brushRef="#br0" timeOffset="5594.511">12772 1330 92 0,'-6'-8'49'16,"2"8"-2"-16,4 0-47 15,0 17-7-15,0 20 7 16,7 20 35-16,0 16 16 15,9 13-10-15,-6 10-15 16,2-1 0-16,-2-5-9 16,1-8-8-16,1-17-2 15,-3-11-7-15,-1-17 0 16,-2-11-10-16,-2-20-55 16,5-6-109-16</inkml:trace>
  <inkml:trace contextRef="#ctx0" brushRef="#br0" timeOffset="5820.0197">13451 1213 381 0,'18'3'22'0,"12"-3"-17"15,3 0-3-15,4 0 5 16,3 0 5-16,5 0-4 15,9 0-4-15,1 0 0 16,6 0-2-16,1-9-2 16,3-4-1-16,-6-4-8 0,-4-7-56 15,-13 1-182-15</inkml:trace>
  <inkml:trace contextRef="#ctx0" brushRef="#br0" timeOffset="6013.1973">13730 1277 340 0,'-29'16'8'0,"15"0"-6"15,5 6-2-15,3-2 3 16,3-2 9-16,3-5-12 16,0 0-2-16,3-2 0 15,12 1-11-15,3-2 7 16,10-3-5-16,8-7-38 15,10-2-73-15</inkml:trace>
  <inkml:trace contextRef="#ctx0" brushRef="#br0" timeOffset="6313.3978">14149 1309 195 0,'0'6'114'0,"-16"10"-95"15,-23 3-14-15,-13 7 1 16,-13 2-4-16,-3 3 5 15,-2-1 5-15,0 3-11 16,-2 0 3-16,8-1-4 16,6-5 0-16,15 1 2 15,13-9-4-15,18-7 0 0,9-6 2 16,3-2-23-16,12 0 8 16,25-1 15-16,23-3 20 15,22-3-10-15,12-22 0 16,3-8-6-16,-6-2-2 15,-6 0-1-15,-6-3 2 16,-9-2 0-16,-4 0-3 16,-8-1-3-16,-16-2-52 15,-17-4-142-15</inkml:trace>
  <inkml:trace contextRef="#ctx0" brushRef="#br0" timeOffset="6569.1298">13996 990 11 0,'-9'9'276'16,"6"5"-276"-16,-5 12-45 15,2 17 45-15,-1 11 53 16,7 9-10-16,0 9-18 16,0 10-18-16,0 5 32 15,3 4-17-15,4 7-9 16,-3 0 0-16,-4 3 0 15,0-6-7-15,0-12-6 16,-7-13 0-16,-12-17-3 16,-1-13-5-16,1-15-30 0,0-17-45 15,5-8-86-15</inkml:trace>
  <inkml:trace contextRef="#ctx0" brushRef="#br0" timeOffset="6750.0378">13827 1869 354 0,'-38'29'5'15,"-5"8"-4"-15,2 6 11 16,-4-5 3-16,8-6 1 16,7-8-15-16,15-11-1 15,6-9-7-15,9-4-17 0,6-6-132 16</inkml:trace>
  <inkml:trace contextRef="#ctx0" brushRef="#br0" timeOffset="6892.5992">14113 1813 224 0,'35'8'54'16,"2"10"8"-16,-1 0-19 16,-1 0-19-16,1-2-5 15,5-5-13-15,-4 0-6 16,2-9-3-16,-3-2-41 15,-1-11-127-15</inkml:trace>
  <inkml:trace contextRef="#ctx0" brushRef="#br0" timeOffset="7115.672">14876 1133 275 0,'16'-3'100'15,"10"0"-96"-15,2 1-4 16,2 2 7-16,0 0 3 16,6 2 6-16,2 14 4 15,4 4-2-15,5 8-1 16,0 5-9-16,-4 9-7 16,-4 3-2-16,-12 6-16 15,-18 4-30-15,-9 0-107 16</inkml:trace>
  <inkml:trace contextRef="#ctx0" brushRef="#br0" timeOffset="7290.4915">15022 1977 449 0,'0'11'38'16,"12"1"-38"-16,12 10 0 15,2 3 2-15,6-5 4 16,1-4-5-16,3-3-1 15,-10-4-19-15,-6-1-47 16,-14-3-34-16,-6-3-56 16</inkml:trace>
  <inkml:trace contextRef="#ctx0" brushRef="#br0" timeOffset="8031.3413">6991 2621 326 0,'0'0'0'0,"6"2"-20"15,12 4 20-15,7 5 16 0,11 1-4 16,9 1 4-16,13-2 4 16,14-2-3-16,11-3 5 15,23-4 0-15,16-2 2 16,25 0 0-16,30-6-5 15,26-10-8-15,18-1 0 16,19 0-9-16,6 0 0 16,17-1 4-16,16 3 3 15,13-2 2-15,14 3-7 16,9-5 1-16,6-3 0 16,7 0 1-16,6-4-5 15,0 3 1-15,-6 2-2 16,-7 6 1-16,-18 5-1 0,-21 5 0 15,-22 2 2 1,-17-1 2-16,-6-6-1 0,-13-4-2 16,-9 1 13-16,-18-1-5 15,-21 7-7-15,-27 4 0 16,-22 3-2-16,-24 0-2 16,-18 0 0-16,-17 0 2 15,-17 3 0-15,-18 0-1 16,-17-1-6-16,-12-1-6 15,-4-1-29-15,-4 0-59 16,-21 0-135-16</inkml:trace>
  <inkml:trace contextRef="#ctx0" brushRef="#br0" timeOffset="8871.6113">5214 3973 189 0,'0'0'138'16,"0"4"-123"-16,0-1-11 15,0-3 2-15,0 2 5 16,7-2-3-16,10 0-4 15,19 0 12-15,16 0 3 16,21 0 7-16,15 0-5 16,9-14-1-16,9 0-7 0,-3-5-7 15,0 1-1-15,-2 3-2 16,-5 3-3-16,-7 4-2 16,-8 1-8-16,4 3-15 15,-9-1-88-15,-15 0-179 16</inkml:trace>
  <inkml:trace contextRef="#ctx0" brushRef="#br0" timeOffset="11608.228">16298 1374 157 0,'3'11'32'16,"0"-1"-29"-16,-3-4 4 15,4-6 9-15,-4 1 3 16,3-1 1-16,-2 0-9 16,5 2-8-16,6 0 3 15,8 2-2-15,2 0 1 16,8 0 1-16,3-1-6 16,1 0-8-16,0-1-53 15,5-2-50-15</inkml:trace>
  <inkml:trace contextRef="#ctx0" brushRef="#br0" timeOffset="11809.6543">17123 1496 280 0,'6'1'18'16,"0"0"-13"-16,7-1-5 15,4 2 3-15,-1-2-3 16,7 0-2-16,6 0-10 0,7-14-45 16,3-4-29-16,3-2-47 15</inkml:trace>
  <inkml:trace contextRef="#ctx0" brushRef="#br0" timeOffset="11946.0145">17837 1450 99 0,'20'14'109'16,"-5"-3"-106"-16,4 3 17 16,11-2-3-16,9-2-17 15,10-6-10-15,6-4-87 16</inkml:trace>
  <inkml:trace contextRef="#ctx0" brushRef="#br0" timeOffset="12087.7954">18765 1538 412 0,'10'0'42'0,"6"0"-42"15,12 0-2-15,15 0-10 16,13 0-43-16,13-19-113 16</inkml:trace>
  <inkml:trace contextRef="#ctx0" brushRef="#br0" timeOffset="12485.7676">20028 1064 367 0,'-10'-14'11'0,"10"7"-11"0,0 6-24 16,0 0 11-16,3-1 13 15,20 2 19-15,13-1-1 16,17-2 3-16,14-2 2 16,10 0-8-16,5-1-4 15,6 1-6-15,-8 0-5 16,-10-1-3-16,-15 0-7 16,-19-3-19-16,-12 0-78 15,-16 2-77-15</inkml:trace>
  <inkml:trace contextRef="#ctx0" brushRef="#br0" timeOffset="12688.7424">20515 867 394 0,'-19'15'0'16,"-10"15"0"-16,-12 17 0 15,-9 15 5-15,-6 11-1 16,-5 2 3-16,-2-2 1 15,-1-2-3-15,-6-5-1 16,9-3-4-16,8-8-8 16,16-10-33-16,18-17-87 15,16-17-109-15</inkml:trace>
  <inkml:trace contextRef="#ctx0" brushRef="#br0" timeOffset="12859.5558">20122 1583 165 0,'3'33'34'16,"4"2"-11"-16,-4 3-3 16,-2 3-7-16,1-5-3 15,-2-6-3-15,1-5-2 16,4-6-5-16,1-9-7 16,9-10-39-16,1 0-27 15,8-22-2-15</inkml:trace>
  <inkml:trace contextRef="#ctx0" brushRef="#br0" timeOffset="13317.7153">20391 1448 168 0,'17'-24'43'0,"2"4"-42"15,7 5 22-15,-1 5 0 16,0 4-3-16,-1 5-4 16,-3 1-2-16,-3 0-13 15,-4 1-1-15,-3 11 0 16,-6 4 6-16,-1 6-2 15,-1 1 1-15,0 5 13 16,2-2-7-16,1 1-5 16,6 2-1-16,0 0 0 15,8 2-4-15,3 2 2 16,5 0-1-16,5-2 1 16,1 1-3-16,1 0 1 15,-6 3 0-15,-2 3-1 0,-10 0-2 16,-6 0 2-16,-7-1-3 15,-4-6-2-15,-20-3 0 16,-14-3-1-16,-7-6-4 16,-1-7-2-16,6-11 8 15,1-1 4-15,8-5 6 16,4-13 0-16,5-8 6 16,4-4-4-16,10-6 6 15,4-4-6-15,0-2-2 16,21 2-5-16,8 4-1 15,10-1 0-15,10 3 0 16,7-1-3-16,8-3-4 0,1-1-7 16,6-5-37-16,-7-4-57 15,2-2-36-15</inkml:trace>
  <inkml:trace contextRef="#ctx0" brushRef="#br0" timeOffset="13548.8667">21693 956 216 0,'11'0'34'0,"6"0"-27"15,5 6 31-15,6 8-13 16,2-2-7-16,6 6-6 0,6 3 2 16,3 1-7-16,0-1 1 15,1 4-1 1,-1 1-6-16,-6 0-1 0,-4 1-1 15,-7 2-7-15,-10 0-20 16,-15 6-48-16,-3 4-30 16,-18-1-21-16</inkml:trace>
  <inkml:trace contextRef="#ctx0" brushRef="#br0" timeOffset="13700.2565">21752 1809 133 0,'-3'20'132'15,"3"-2"-127"-15,0 4 3 0,12 0 1 16,5-5 1 0,0-3 5-16,4-4-10 0,0-7-5 15,0-3-18-15,-4 0-140 16</inkml:trace>
  <inkml:trace contextRef="#ctx0" brushRef="#br0" timeOffset="15717.2864">25563 1274 119 0,'1'3'39'0,"-1"-2"-15"16,0-1 16-16,0 0 10 15,0 0-6-15,0 0-5 16,0 2-9-16,0-2-7 16,0 2 0-16,0 0-4 15,0-2-5-15,0 4 0 16,0-2-11-16,0-1 1 16,-1 1 0-16,-3-2 0 15,-2 0 1-15,-2 0-2 16,-1 0-1-16,-5 0-2 15,-7 0-1-15,-5 0 1 0,-7 0 0 16,-8 0-1 0,-8 0 0-16,-7 0 2 0,-10 0-2 15,-7 0 2-15,-9 2-1 16,-9 1 0-16,-8-1 0 16,-8 7-1-16,-8-1 1 15,-6 3 0-15,-1 1 1 16,4-1-1-16,6 0 2 15,12 0-3-15,9 0 1 16,12-1 0-16,10-2 0 16,18 3 0-16,19-7-1 15,14-1 1-15,13-3 0 0,5 0-9 16,0 1-8 0,21 6 9-16,10 1 8 0,10 2 0 15,9 3 3-15,6 0 5 16,5 5-6-16,6 3-1 15,3 4 1-15,8 6-1 16,8 7 2-16,10 6-1 16,4 7-1-16,1 0-1 15,4 0 0-15,2 0-1 16,2-7 0-16,0-9 1 16,-6-10-1-16,-8-5 1 15,-10-8 0-15,-11-4 0 16,-13-5 0-16,-11-3-1 15,-8 0 1-15,-10 0-1 16,-9-7 2-16,-6-8 0 0,-7-6 2 16,-2-3 0-16,-4-7-1 15,2-3 1-15,-5-7-3 16,-1-6 2-16,0-1 0 16,0 0-2-16,0-6 2 15,2 0 1-15,1-6-2 16,0 1-1-16,-1 6 0 15,-1 4 1-15,-1 9-1 16,0 3 1-16,0 7 0 16,0 6-2-16,0 5 1 15,0 3-1-15,0 5-6 16,0 5-28-16,0 1-39 0,0 3-84 16</inkml:trace>
  <inkml:trace contextRef="#ctx0" brushRef="#br0" timeOffset="17487.5456">25718 1576 179 0,'0'0'31'0,"1"0"-24"15,1 0 16-15,-1 0 6 16,1 2 6-16,1-2-21 15,2 0-6-15,6 0 4 16,6 0 13-16,11 0 3 16,9 0-6-16,6 0-9 15,8 0-4-15,9 0 1 16,7 0-3-16,8-4-2 16,9 4 8-16,7 0-3 15,5 0-2-15,7 0-1 16,0 0-4-16,0 0 1 15,1 0-2-15,-2 0 2 16,-7 0-3-16,-7 0 2 0,-13 0-2 16,-5 0 0-16,-6-2 2 15,-2 0 1-15,-7 1-1 16,-6-1-2-16,-12 2-1 16,-9 0 0-16,-11 0 0 15,-7 0-1-15,-7 0 2 16,-3 0-1-16,0 0 1 15,0 0 1-15,0 0 3 16,0 0-2-16,0 0 2 16,0 0-1-16,0 0 2 15,0 0-3-15,0 0 1 16,0 0 2-16,0 0-2 0,0 0-1 16,0 0 2-16,0 0-2 15,0 0 4-15,0 0-4 16,0 0-1-16,0 0 2 15,0 0-1-15,0 0 0 16,0 0 2-16,0 0-2 16,0 0 1-16,0 0 1 15,0 0-2-15,0 0 3 16,0 0-1-16,0 0 0 16,0 0 0-16,0 0 1 15,0 0-2-15,0 0 1 16,0 0-1-16,0 0 0 15,0 0-1-15,0 0 0 0,0 0-3 16,0 0 1 0,0 0-1-16,0 0 0 0,0 0 0 15,0 0 1-15,0 0-1 16,0 0-1-16,0 0 1 16,0 0 0-16,0 0 0 15,0 0 0-15,0 0 0 16,0 0 0-16,0 0 0 15,0 0-1-15,0 0 2 16,0 0-2-16,0 0 1 16,0 0 0-16,0 0 0 15,0 0 1-15,0 0-1 0,0 0-1 16,0 0 1 0,0 0-1-16,0 0 1 0,0 0-1 15,0 0 0-15,0 0 1 16,0 0-1-16,0 0 1 15,0 0-1-15,0 0 0 16,0 0 1-16,0 0 0 16,0 0-1-16,0 0 2 15,0 0-1-15,0 0 1 16,0 0-1-16,0 0 0 16,0 0 0-16,0 0 0 15,0 0 0-15,0 0 0 16,0 0 0-16,0 0-2 15,0 0 2-15,0 0 0 16,0 0 0-16,0 0 0 0,0 0-1 16,0 0 1-16,0 0 0 15,0 0 0-15,0 0 0 16,0 0 0-16,0 0 0 16,0 0-1-16,0 0 1 15,0 0 0-15,0 0 0 16,0 0-1-16,0 0 0 15,0 0 1-15,0 0 0 16,0 0-2-16,0 0 2 16,0 0 0-16,0 0 0 0,0 0-1 15,0 0 0 1,0 0 2-16,0 0 0 0,0 0-1 16,0 0 0-16,0 0 2 15,0 0-2-15,0 0 1 16,0 0-1-16,0 0 0 15,0 0-4-15,2 0 4 16,-2 0 0-16,0 0 0 16,0 0 0-16,1 0 0 15,-1 0 0-15,0 0 0 16,0 0-1-16,0 0 1 16,0 0 0-16,0 0 1 15,0 0 0-15,0 0-1 16,0 0 0-16,0 0-1 15,0 0 1-15,0 0-3 0,0 0 1 16,0 0 0 0,0 0-1-16,0 0-2 0,0 0 1 15,0 0-4-15,0 0-2 16,0 0-10-16,0 0-23 16,0 0-18-16,0-1-18 15,-6-2-137-15</inkml:trace>
  <inkml:trace contextRef="#ctx0" brushRef="#br0" timeOffset="23667.0642">7758 3623 114 0,'0'-9'51'0,"-3"4"-35"15,1 1 8-15,2 4 32 16,0 0 0-16,0 0-16 15,0 0-20-15,0 0-6 16,0 0 2-16,0 0-3 16,0 0-4-16,0 0-7 15,0 0-2-15,0 0-2 0,0 7-1 16,2 2-3 0,7 4 6-16,0 5 0 0,7 0 5 15,-2 2-4-15,5 1 0 16,0 1-1-16,4-2 0 15,2-1-8-15,2-6-48 16,0-11-64-16,4-2-40 16</inkml:trace>
  <inkml:trace contextRef="#ctx0" brushRef="#br0" timeOffset="24034.8819">8332 3512 121 0,'-7'7'185'0,"-2"2"-182"16,-5 6-3-16,-8 5 7 15,-2 5 11-15,-7 6-5 16,-11 4-6-16,-7 3 2 16,-6 1-4-16,-5 2-5 15,9-5 2-15,-1 0-2 16,13-3 0-16,8-6 0 15,7-3 0-15,8-11-1 16,8-4 1-16,8-6-4 16,0-3-15-16,0 0-19 15,12 0 19-15,9 0 19 16,12 0 13-16,10-12-4 0,8-7 2 16,7-4 0-16,2-3 0 15,-5 3-7-15,-6 0-2 16,-7 3-2-16,-8 0-1 15,-4-2-15-15,-9-3-73 16,-12-3-118-16</inkml:trace>
  <inkml:trace contextRef="#ctx0" brushRef="#br0" timeOffset="24581.7282">7998 3318 315 0,'-7'-3'24'0,"4"3"-24"0,3 0 7 16,0 0 16 0,0 3-23-16,0 23-16 0,7 21 16 15,5 23 14-15,3 19-9 16,3 15 1-16,-2 7 2 16,-1 4 0-16,-4 1 1 15,-1 0-2-15,-1-3 1 16,-3-9-3-16,0-7-2 15,1-16-2-15,-5-16 2 16,1-17-2-16,-3-18-1 16,0-13 0-16,0-11 3 15,0-6-3-15,0 0 2 0,0-9 1 16,0-30-3 0,0-21-5-16,0-30 5 0,6-16 0 15,6 0-2-15,10 10-1 16,5 17-4-16,6 17 3 15,3 11 4-15,10 8-2 16,2 6 2-16,4 10 2 16,0 8-2-16,-1 10 0 15,-5 9 0-15,-1 2-5 16,-5 22-6-16,-8 10 3 16,-7 8 2-16,-6 6 6 15,-11 3 9-15,-8 4-3 16,0-3 2-16,-8 3 1 15,-17 2-7-15,-11-4 5 16,-3 1-4-16,-4-13-3 0,1-14-1 16,5-12-13-16,1-13-22 15,6-2-25-15,8-30-42 16,4-17-27-16</inkml:trace>
  <inkml:trace contextRef="#ctx0" brushRef="#br0" timeOffset="24740.0908">8535 4162 85 0,'36'5'32'16,"7"11"-8"-16,-1 3 7 16,4 3 31-16,2 3-24 15,1-2-18-15,-4-1 3 16,4-3-18-16,-7-2 0 0,-6-2-5 16,-3-5-14-16,-11-5-47 15,-1-5-106-15</inkml:trace>
  <inkml:trace contextRef="#ctx0" brushRef="#br0" timeOffset="24971.2532">9238 3909 242 0,'6'0'84'0,"10"-3"-77"16,11-3-7-16,9-1 14 0,12-6 16 15,10-1-11-15,6-2 3 16,-1-1-9-16,1-2-8 16,-9 0-5-16,-9 0-1 15,-7-1-3-15,-12-3-15 16,-9-5-38-16,-15-3-76 16,-3-2-10-16</inkml:trace>
  <inkml:trace contextRef="#ctx0" brushRef="#br0" timeOffset="25309.4962">9517 3451 185 0,'-13'0'120'16,"8"0"-117"-16,2 21-3 15,3 17 0-15,0 22 19 0,0 12 17 16,15 3-29 0,3 2-2-16,1 0 1 0,2 5 4 15,-3 0 1-15,0 2-1 16,-9-3-3-16,-3-3-4 15,-6-4-2-15,0-10 3 16,-9-10-4-16,-8-12 2 16,-2-14-2-16,3-10 0 15,-1-11 1-15,4-7-1 16,-2-2 0-16,-3-21-7 16,6-10-4-16,9-11 2 15,3-15 9-15,6-6 2 16,21-3-2-16,7 2-1 15,5 8-1-15,4 7-8 16,2 3 4-16,1 4-11 0,-7 1-20 16,-3 4-97-16,-11 0-64 15</inkml:trace>
  <inkml:trace contextRef="#ctx0" brushRef="#br0" timeOffset="25692.3147">9887 3424 254 0,'19'-8'59'15,"11"-6"-54"-15,3-1-3 16,8-1 10-16,9 3 6 0,1 4 10 16,-2 4-7-16,-4 5-4 15,-5 0-8-15,-12 0-9 16,-11 9 0-16,-8 7-12 15,-9 10 0-15,0 10 12 16,-23 7 4-16,-12 4 0 16,2-1-3-16,-3-8 5 15,9-5-5-15,9-10 1 16,5-4 0-16,7-9-2 16,6 0-2-16,0-3-4 15,3 1 0-15,19-2-4 16,11-4 10-16,6-2 6 15,7 0 1-15,2-12-4 0,-5-4 2 16,-8 1-5-16,-6-2-6 16,-13-1-26-16,-8-1-60 15,-8-2-40-15</inkml:trace>
  <inkml:trace contextRef="#ctx0" brushRef="#br0" timeOffset="25931.1887">10056 3473 172 0,'-20'1'49'0,"4"15"-26"16,2 11 16-16,8 10-11 16,-1 16-12-16,4 20 3 15,3 14 5-15,0 17 0 0,0 11 0 16,7 11-2-16,2 7 2 16,-1-1-9-16,1-10-3 15,1-12-6-15,2-16-2 16,-3-15-3-16,3-12-2 15,-6-19-2-15,-6-15-9 16,0-19-30-16,0-14-13 16,-6-7-33-16,-9-34-190 15</inkml:trace>
  <inkml:trace contextRef="#ctx0" brushRef="#br0" timeOffset="26128.4069">9993 4227 234 0,'10'-5'63'0,"1"-3"-63"16,5 1 16-16,8-3 10 16,3-2-6-16,13 0-1 15,5-5-1-15,4-1-1 16,2-4 0-16,-2-4-9 16,-4-1-8-16,-8 1-4 15,-12-4-10-15,-5-2-43 16,-17-5-99-16</inkml:trace>
  <inkml:trace contextRef="#ctx0" brushRef="#br0" timeOffset="26547.9492">10269 3822 99 0,'-12'11'168'16,"3"7"-166"-16,2 11 19 0,5 13 19 16,2 16-10-16,0 11-12 15,9 10 0-15,3 10 6 16,7 5-10-16,1-1-1 15,-1-7-1-15,2-11-4 16,-3-15-6-16,-2-12-2 16,-5-13 0-16,-2-15-1 15,-5-12-2-15,-4-8-10 16,0-5 0-16,0-24-22 16,0-15-47-16,0-11 62 15,0 0 20-15,0 2 9 16,9 6-7-16,6 8 0 15,6 9-1-15,1 11 2 0,-2 6 0 16,2 13 5-16,-1 0 2 16,1 2-4-16,1 17 7 15,-4 2-4-15,-3 2-4 16,-2 2 3-16,-8 1 4 16,-6 4-5-16,0 3 6 15,-12 2 6-15,-12-2-4 16,-6-2-9-16,-1-9-3 15,1-4-3-15,1-10-8 16,6-4-21-16,5-4-55 16,3-1-62-16</inkml:trace>
  <inkml:trace contextRef="#ctx0" brushRef="#br0" timeOffset="27290.3236">12344 3247 268 0,'9'-10'36'0,"-8"10"-13"16,-1 0 27-16,0 0-7 16,0 1-15-16,0 5-9 15,-7 3 1-15,-23 8-8 16,-13 6-9-16,-17 13-3 15,-8 6-10-15,-7 6-35 16,-6 5-67-16,1-4-103 16</inkml:trace>
  <inkml:trace contextRef="#ctx0" brushRef="#br0" timeOffset="27512.9808">11510 3873 222 0,'27'0'6'0,"10"0"-6"16,17-12 16-16,13-5 21 16,14-1-3-16,13-4 3 15,7-4-3-15,5-4-12 16,0-4-3-16,3-2-3 16,-9-1-6-16,-15 0-6 15,-17 4-4-15,-22 7-4 16,-17 2-23-16,-23 4-60 15,-6 7-150-15</inkml:trace>
  <inkml:trace contextRef="#ctx0" brushRef="#br0" timeOffset="28534.3557">11990 3888 244 0,'0'45'20'16,"3"16"-6"-16,20 5 6 15,4-1 7-15,1-10-8 16,5-7 1-16,-5-4-7 16,2-5-5-16,-9-7-7 15,-6-14-1-15,-9-7 0 16,-6-9-7-16,0-2-24 0,0-13-2 16,-15-17-62-16,-6-10 3 15,6-8 56-15,-1-4 26 16,9 2 10-16,7-1 0 15,0 7 37-15,23 6-7 16,7 7-6-16,5 5 12 16,3 4-11-16,4 6 6 15,1 7-7-15,2 2-2 16,1 7-8-16,-4 0 1 16,0 9-9-16,-11 11-6 15,-7 5 1-15,-11 1 6 16,-10 5-6-16,-3 6 7 0,-10-1-1 15,-14 2-1-15,-6-3 3 16,-3-5-5-16,2-5 1 16,1-7 0-16,4-11-4 15,6-3-1-15,5-4 0 16,1-5-3-16,10-16-16 16,1-7 1-16,3-6 17 15,0-7-3-15,3-8 4 16,6 0-3-16,3-2-1 15,-6 10 3-15,0 10 1 16,-3 11 1-16,0 12 4 16,-3 6 2-16,0 2 6 15,0 0-13-15,3 10-12 16,0 17 12-16,4 17 11 0,0 16-4 16,6 6 3-16,-3 5-3 15,2 0-1-15,-2 0-1 16,4 0-1-16,-5-2-2 15,0-12 2-15,-2-1 0 16,-1-12-3-16,-1-10 0 16,-5-8-1-16,0-11-1 15,0-7 0-15,0-4 1 16,-18-4-2-16,-3 0 2 16,-6-11-12-16,-2-15-8 15,3-9 0-15,-1-5 6 0,6-6 9 16,1-3 5-1,10 0 4-15,3 3-3 0,7 6 0 16,0 11-2-16,0 9 2 16,13 7 5-16,7 4-3 15,6 5-2-15,9 4 3 16,-2 0-3-16,1 21-1 16,-3 7-4-16,-5 9 0 15,-4 7 3-15,-13 3 2 16,-3 4 2-16,-6 0 0 15,-6 2 3-15,-12-5-3 16,-7 0 5-16,1-3-1 16,3-10-2-16,3-6 8 15,2-7-2-15,10-10-4 16,0-2-2-16,6-6-5 0,0-3 0 16,0 1-1-1,0-2-10-15,9 0 10 0,13 0 1 16,11-3 8-16,6-14-8 15,10-7-5-15,9-7-38 16,4-6-102-16</inkml:trace>
  <inkml:trace contextRef="#ctx0" brushRef="#br0" timeOffset="29163.5565">13516 3592 385 0,'10'0'0'0,"16"0"-2"16,12-4 2-16,2-2 9 16,5 5-5-16,1 1-1 15,-4 0-1-15,-13 0-1 0,-10 4-1 16,-9 9-8 0,-10 6-11-16,-6 7-14 0,-26 8 21 15,-9 0-17-15,0-2 6 16,9-5 23-16,6-6 6 15,13-4-3-15,6-5-3 16,7-3 0-16,0 1-7 16,7 0-5-16,11-1 12 15,12-2 8-15,0-1-2 16,-4-2 0-16,-3 1-4 16,-8-2 2-16,-12 2-3 15,-3 1-1-15,0 6 0 0,-29 4 11 16,-6 8-2-1,-13 5-8-15,2-2-1 0,7-2 2 16,6-4 2-16,14-6 0 16,5-4-2-16,8-4 2 15,6-3-4-15,0-1-6 16,6-1 2-16,21-2 4 16,9 0 6-16,12-3 7 15,1-14-6-15,6-8-6 16,-4-3-1-16,-1-4-1 15,-1-2-1-15,-8-7-21 16,-5-7-71-16,-14-6-52 16</inkml:trace>
  <inkml:trace contextRef="#ctx0" brushRef="#br0" timeOffset="29801.5003">13836 3282 114 0,'-12'25'223'0,"-4"2"-222"15,-4 22-1-15,1 21 10 16,4 14 5-16,-6 13 5 16,2 3-6-16,-4 5 2 15,-2 0 1-15,-5 6-2 16,-8 1 0-16,-3-1-6 16,0-7-5-16,3-18-3 15,5-20 0-15,7-19-1 16,9-18-2-16,5-14 2 0,6-8-13 15,6-7-8-15,0 0-50 16,24-7 33-16,13-12 38 16,11-3 0-16,7-6 0 15,1 0-11-15,0 3 10 16,-5 6 1-16,-8 5 4 16,-8 7-2-16,-6 7-1 15,-11 0 4-15,-6 7-5 16,-6 4-3-16,-6 3 3 15,0 2 4-15,0 1 13 16,-9-4 2-16,0-1-10 16,6-9-5-16,3-1-4 15,0-2-1-15,0 0-8 0,15 0-4 16,3 0 13 0,15-18 8-16,3-7-8 0,0-8-2 15,3-9-14-15,-4-8 0 16,-5 1-7-16,-11 2 10 15,-10 7 7-15,-9 14 6 16,0 9 6-16,0 6 4 16,-16 10 2-16,0 1 9 15,2 0 4-15,2 8-15 16,6 14 0-16,3 9-6 16,3 4 3-16,0 5-2 15,12 0-4-15,11-2-1 0,10-10 3 16,8-6-1-16,2-6 1 15,8-11-2-15,2-5-1 16,6-2-9-16,2-23-58 16,-6-13-138-16</inkml:trace>
  <inkml:trace contextRef="#ctx0" brushRef="#br0" timeOffset="30491.4004">14853 3598 287 0,'0'-1'80'16,"0"1"-75"-16,11 0-5 16,7 0 16-16,9 0-1 15,1 0-7-15,5 1 4 16,3 6 1-16,-5 5-3 16,-1 0-6-16,0 4-1 15,-8 0-3-15,-1 3 0 16,-3 4-3-16,-5 3-3 0,-2 8 5 15,-2 3 1-15,-9 7 1 16,0 0 1-16,0 3-1 16,-17-2 1-16,-2-1 2 15,-7-6 2-15,0-4-5 16,-4-9 2-16,6-5-1 16,-3-5-2-16,11-9 2 15,0-6 0-15,6 0 3 16,6 0-5-16,-2-14-6 15,3-6-14-15,3-5 19 16,0-3-1-16,6 1 1 16,3 5 0-16,6 4-1 15,-6 7 1-15,1 4 1 0,-4 3 0 16,-6 4 0 0,1 0 0-16,-1 0 0 0,0 0-3 15,0 0-2-15,0 0 2 16,0 0 1-16,0 0 0 15,0 0-1-15,0 0 3 16,0 0 3-16,0 0-3 16,0 0 0-16,0 0 0 15,0 0 0-15,0 0 0 16,0 0-3-16,0 0 1 16,0 0-6-16,2 3-16 15,1-3-42-15,1 0-61 0</inkml:trace>
  <inkml:trace contextRef="#ctx0" brushRef="#br0" timeOffset="31414.3013">15194 3237 311 0,'20'-17'8'16,"-3"12"-3"-16,7 5 15 15,6 9 23-15,10 8-17 16,-2 1-8-16,4 3 5 16,3 1-8-16,-5-2-4 15,-2-3-4-15,-11-1-7 16,-5-3 0-16,-7-4-3 15,-6 1-6-15,-9 0-26 16,0 6-90-16,-27 4-11 16</inkml:trace>
  <inkml:trace contextRef="#ctx0" brushRef="#br0" timeOffset="32007.8057">15003 3770 240 0,'0'6'28'0,"0"-2"-24"16,16 1-4-16,11-1 5 16,8-1 24-16,16-3 0 15,14 0 8-15,3-19-1 16,7-4-7-16,4-5-6 16,-3-2-7-16,3 1-6 15,-14 4-7-15,-9 3-2 16,-17 4-1-16,-14 7-1 0,-16 6-3 15,-6 5 0-15,-3 0 2 16,0 0 2-16,0 0-14 16,0 0 5-16,0 3 7 15,0 2 2-15,0 6 2 16,-5 9-2-16,-1 13 7 16,5 15-5-16,1 12 0 15,0 4 4-15,0 4-4 16,0 6 0-16,4 3 5 15,1 3-4-15,1-3 0 16,-2-1 0-16,0-7 0 16,0-5-1-16,-4-12-1 15,0-11 1-15,0-8-1 0,-9-9 1 16,-6-7 1-16,-4-5 0 16,-11-5 0-16,-6-7-2 15,-6 0 1-15,-4-19-2 16,2-13-7-16,6-7 2 15,8-5 4-15,11 0 0 16,12-3 0-16,7 2 1 16,7-2 0-16,27 0 1 15,13 5-1-15,6 3-1 16,7 10 0-16,-5 5-2 16,-2 4 2-16,2 7-5 15,3 4-1-15,3 7-12 0,-2 0-20 16,1-2-101-1</inkml:trace>
  <inkml:trace contextRef="#ctx0" brushRef="#br0" timeOffset="32501.4367">16732 3807 151 0,'-6'0'227'16,"6"0"-221"-16,0 0-6 15,0 0 13-15,0 1-13 16,14 0 2-16,11 3 1 16,12 0 8-16,8-1 12 15,7-1-6-15,9 0 0 16,8-2-4-16,5 0-4 0,13 0-3 15,2 0 0-15,4-2 4 16,-5 2 2-16,-3-2-7 16,-11 2-5-16,-3-2 0 15,-15 1-3-15,-7-2-9 16,-13 0-1-16,-7-2-12 16,-13-3-15-16,-6 1-13 15,-5-4-37-15,-5-3-22 16,0-4-71-16</inkml:trace>
  <inkml:trace contextRef="#ctx0" brushRef="#br0" timeOffset="32861.3184">17639 3486 133 0,'0'0'230'16,"0"0"-230"-16,0 0-10 15,0 6 10-15,12 6 12 16,9 5 1-16,5 1-2 16,6 3-3-16,7-2 4 15,3 2 1-15,0-2 2 16,7 1-7-16,0 1-4 16,6-1 5-16,-1 0 2 15,-5 1 0-15,-6-2-7 16,-7-3-2-16,-18-2-2 15,-8 0-1-15,-6-6-1 0,-4 4 2 16,-5 6 0-16,-22 6 10 16,-13 3 4-16,-14 6-12 15,-12-6 3-15,4 1-5 16,-2 0 0-16,1 0-13 16,5-2-33-16,4-6-69 15,2-4-143-15</inkml:trace>
  <inkml:trace contextRef="#ctx0" brushRef="#br0" timeOffset="33708.9874">20705 3178 331 0,'10'-7'41'16,"-10"1"-29"-16,0 2 22 16,-2-3 3-16,-9-2-12 15,-4 2-6-15,-8-4-9 16,-3 4-2-16,-10 4 4 15,-5 3-5-15,-6 0-5 0,-5 19-2 16,2 8-3-16,-2 13 3 16,2 12 0-16,-1 11 0 15,8 13 0-15,5 10 0 16,14 10 0-16,15 8 1 16,9 3 0-16,0 0 0 15,13-6-1-15,10-14 1 16,2-7 0-16,2-9 0 15,2-6 0-15,-7-2 0 16,-2-9 0-16,-6-10-1 16,-5-14-2-16,-4-13 1 15,-5-9-10-15,0-8-26 16,-18 0-30-16,-21-2-143 0</inkml:trace>
  <inkml:trace contextRef="#ctx0" brushRef="#br0" timeOffset="33926.9088">19843 3973 304 0,'14'4'0'0,"11"-1"0"16,14 3 11-16,11 2 13 15,14-5 1-15,6 1 0 16,8-3 2-16,4-1-4 0,-4 0-13 15,0 0-6-15,0 0-4 16,-10-6-19-16,-6-4-55 16,-10 4-148-16</inkml:trace>
  <inkml:trace contextRef="#ctx0" brushRef="#br0" timeOffset="34362.1504">20817 4055 308 0,'4'1'9'16,"5"2"-8"-16,6 0 11 15,7-2 15-15,16 1 5 0,7-2-3 16,10 0-4 0,-3 0-9-16,-1-5-1 0,-5-7-6 15,-6-1-4-15,-5-4-5 16,-12 0 1-16,-7-2 0 15,-6-3-1-15,-10-5 2 16,0 0-2-16,-14-4-1 16,-10 4-5-16,-7 5-6 15,-6 4 12-15,0 10 0 16,-2 8 2-16,-2 0-1 16,1 11 0-16,1 13-1 15,5 9 1-15,6 6 1 0,5 5 2 16,8 4-3-1,8-1 2-15,5 1-2 0,2-8 1 16,0-1 3-16,15-3-5 16,8-2 0-16,3-4-1 15,6-1-3-15,7-5 3 16,0-4-5-16,7-8-16 16,2-5-18-16,1-7-38 15,-1 0-138-15</inkml:trace>
  <inkml:trace contextRef="#ctx0" brushRef="#br0" timeOffset="34923.5062">21872 4019 297 0,'-8'-7'57'16,"2"-1"-33"-16,0 0 41 15,2-2-28-15,-2-1-24 16,0-7-2-16,0-2-5 16,-5 0 1-16,2 3-1 0,-3 5 8 15,1 3-2 1,-5 2-11-16,0 3 1 0,3 4 3 15,-5 0-5-15,-3 5-2 16,-5 24 1-16,-3 11 1 16,0 10 1-16,6-1 1 15,6 0-2-15,5-1 0 16,8-6 0-16,4-5-1 16,0-5-1-16,6-12 0 15,10-9-6-15,1-2-2 16,5-9 1-16,8 0 1 15,9-18 8-15,4-17-3 16,2-4 0-16,-11 2-20 16,-4 5 9-16,-8 13 8 15,-10 11 4-15,-3 7 2 0,-8 1-1 16,1 0-10-16,1 19 6 16,1 7 5-16,4 10 9 15,4 8-7-15,0-2 5 16,5-1-4-16,5-6 0 15,-2-11-3-15,3-8-4 16,2-12-9-16,-2-4-52 16,2-20-206-16</inkml:trace>
  <inkml:trace contextRef="#ctx0" brushRef="#br0" timeOffset="35158.0241">22171 4056 383 0,'0'0'0'16,"8"0"4"-16,19 0 8 15,15 0 16-15,10-7 1 16,12-4-4-16,2 2-5 16,-2-1-1-16,-8 2 0 15,-8-1-7-15,-11 3-12 16,-8-1-3-16,-13-2-11 15,-4 1-17-15,-9-9-23 16,-3 0-82-16</inkml:trace>
  <inkml:trace contextRef="#ctx0" brushRef="#br0" timeOffset="35403.0079">22456 3601 216 0,'-1'0'209'0,"1"0"-209"15,0 3 0-15,-3 20 0 16,-2 17 10-16,-1 19 12 16,2 15-2-16,-2 3-2 15,5 3 0-15,1-3-3 16,0-2 0-16,0-1-8 16,4-6-3-16,8-6-4 15,1-7-2-15,4-15-6 16,-1-17-1-16,3-13-26 0,7-10-24 15,4-4-29-15,4-31-105 16</inkml:trace>
  <inkml:trace contextRef="#ctx0" brushRef="#br0" timeOffset="36410.0538">22810 4049 306 0,'0'0'83'0,"0"0"-80"16,0 0 1-16,0 4-4 15,0 18 0-15,0 9 16 16,0 8-3-16,0 3-4 16,3-2-4-16,7 2 8 15,7 0-6-15,-1-3 9 0,5-9 2 16,1-10-9 0,-2-12-2-16,-2-8-1 0,3 0 4 15,6-15 0-15,2-17 0 16,4-10-6-16,-4-5-3 15,-6 3 0-15,-3 3 0 16,-8 10 1-16,-3 9 0 16,-4 7 0-16,-3 12 1 15,-2 3-2-15,0 0-1 16,0 0-6-16,0 9-6 16,0 14 12-16,0 12 1 15,1 6 6-15,5 1-5 0,7-6-1 16,3-9 1-1,-1-9-2-15,6-5-1 0,-1-6 1 16,2-7 1-16,7 0 6 16,9-20-2-16,6-14-1 15,7-8-4-15,-5-1-2 16,-5 7-2-16,-8 9 3 16,-10 9 1-16,-6 9-1 15,-11 5 1-15,-3 4-1 16,-2 0-2-16,1 0-12 15,1 17-2-15,0 13 17 16,0 10 11-16,1 5-9 16,0-2 2-16,-1-9-2 15,0-9-2-15,0-13 1 16,-3-5-1-16,4-7 0 0,-4 0 0 16,0 0 0-16,4-5-8 15,2-13-13-15,4-11-8 16,7-11 14-16,5-5 4 15,6-3-7-15,4 4-6 16,-1 7 11-16,-1 12 12 16,-3 6 1-16,-3 7 1 15,-9 7 5-15,1 5-4 16,-2 0 5-16,3 0 0 16,1 14 4-16,5 2-6 15,2 6 5-15,8 4-3 16,3-3 6-16,6 1-1 0,2-3 0 15,1-3-2-15,4-9 1 16,1-8 0-16,0-1-6 16,-1-6-3-16,-7-17 2 15,-3-5-3-15,-9-6-1 16,-8 0-3-16,-10-4-1 16,-6 2-1-16,-6 3 1 15,-2 6-2-15,-17 7-11 16,-5 6 9-16,-5 10 7 15,-4 4 1-15,-5 0 0 16,1 17 0-16,3 8 1 16,7 8 1-16,8 8 1 15,8 5 3-15,9 7 0 0,2 9 1 16,2 0 5 0,21-2-1-16,12-6-4 0,9-9-2 15,0-8-2-15,6-13-3 16,0-8 0-16,3-9-6 15,3-7-13-15,11 0-32 16,8-12-71-16</inkml:trace>
  <inkml:trace contextRef="#ctx0" brushRef="#br0" timeOffset="36551.6709">25280 4426 361 0,'0'0'169'0,"0"0"-169"0,0 0-57 16,0 0 25 0,-7 0 11-16,-14 0-168 0</inkml:trace>
  <inkml:trace contextRef="#ctx0" brushRef="#br0" timeOffset="37189.855">20080 4864 324 0,'0'16'0'0,"0"-9"-5"16,13-5 5-16,33-1 33 15,6-1 3-15,19 0 5 16,20 0-4-16,25 0-4 16,20 0-1-16,24-4-13 15,12-7-8-15,9 3-1 16,10-1-5-16,8 3 2 15,5 3-3-15,11 3 3 16,6 0-1-16,2 0-5 16,-5 0 0-16,6 0 1 15,-6 2-1-15,-4 2-1 0,0 3 0 16,-14-1 0-16,-15-1-3 16,-20-3 2-16,-20-2 1 15,-18 0 1-15,-23-1-1 16,-20-11 0-16,-22-1 3 15,-20 1-4-15,-16-1 1 16,-13 0-6-16,-10-1-8 16,-3-5-25-16,-21-3-43 15,-30-4-152-15</inkml:trace>
  <inkml:trace contextRef="#ctx0" brushRef="#br0" timeOffset="37728.9714">19738 2964 323 0,'11'15'0'15,"-8"5"-3"-15,4 20 3 16,-7 11 14-16,0 11 15 16,0 8-9-16,0 0-3 15,0 10 3-15,0 14 1 16,0 0 17-16,0 4-13 16,0 0-22-16,0-5 0 15,0 9 4-15,0 7-3 16,0 5 0-16,0-1 0 0,0-6 0 15,3-9-4-15,-2-15 1 16,4-11-2-16,-2-10 1 16,0-9-3-16,-2-18-3 15,1-8-2-15,-2-14-6 16,0-10-33-16,0-5-45 16,0-42 5-16,6-25-120 15</inkml:trace>
  <inkml:trace contextRef="#ctx0" brushRef="#br0" timeOffset="38651.0566">20009 3091 258 0,'19'0'6'0,"6"0"-1"16,11 0 11-16,8 0 15 16,9 0-10-16,9 0-3 15,10 7-3-15,9-1 1 16,18 2-5-16,15-1 2 16,13-5 3-16,14-2-7 15,1 0-7-15,1 0 0 16,0 0 0-16,-1 0 0 15,2 0-2-15,12 0 1 0,10 0 1 16,8 0-2-16,8 0-1 16,-1 0 1-16,-2 0 2 15,-13 0-2-15,-3 0 0 16,-7 0 2-16,-11 3 3 16,-4-1-4-16,-9-2 0 15,-7 0 3-15,-6 0-2 16,-7 0-1-16,-10 0 0 15,-8 0 0-15,-13-2 0 16,-10 1 0-16,-9 1 1 16,-8 0-2-16,-8 0 1 15,-6 0-1-15,-8 0 4 16,-4 0-4-16,-4 4 0 0,-3 3-1 16,-5 2 1-16,-1 2-3 15,-2 3-2-15,-2 3 3 16,-2 3 2-16,0 4 4 15,1 5 2-15,1 5-3 16,-2 10 0-16,3 8-1 16,-3 6 4-16,0 6-1 15,0 4 0-15,-2-1-2 16,1 2 1-16,-2 4 4 16,2 1-7-16,-2 3 3 15,1 3 2-15,-3 3-3 16,-1 3 0-16,2 0 1 0,-1-1-1 15,-1-6-1-15,-3-13 0 16,0-8 1-16,0-10 0 16,0-7 1-16,0-7-3 15,0-6 2-15,0-9-3 16,0-5 0-16,0-6 1 16,0-3-1-16,0-3 1 15,0 0 0-15,0-2 1 16,0 0 4-16,0 0-4 15,0 0 4-15,0 0 1 16,-3 0-2-16,-6 0-3 16,2 0-2-16,-3-2 0 15,-1 0-1-15,-1 2 0 0,-6 0 1 16,-5 0-1-16,-8 6 2 16,-6 4-1-16,-3 3 0 15,-2-3 0-15,-3 1-5 16,-1 0-1-16,-3-3-26 15,-1-4-44-15,-2-4-125 16</inkml:trace>
  <inkml:trace contextRef="#ctx0" brushRef="#br0" timeOffset="43374.801">25348 3829 198 0,'0'9'40'16,"0"-3"-35"-16,-2-6 0 0,2 2 25 15,0 0 7-15,0-1-19 16,0 1-12-16,8 4 8 16,11-1 10-16,9 4 6 15,10 0-8-15,14 1-11 16,13-3 7-16,13-2-6 16,10-1-1-16,9-4-1 15,9 0-4-15,6 0-1 16,9-11 3-16,3 3-3 15,4-2-2-15,-4 1 3 16,4-1-4-16,9 1 6 16,3-1-4-16,13 0-2 0,2-2-2 15,3 3-1-15,3 3 1 16,-3 4 0-16,2 2 1 16,5 0-1-16,-2 0 1 15,7 8 0-15,-1 2-1 16,2 1 0-16,1-1 0 15,1 1 0-15,-3-3 2 16,-1-1 2-16,-7-6-1 16,-8 1-3-16,-12-2-1 15,-17 0 1-15,-13 0 0 16,-12 0-1-16,-11 0 1 16,-8 0 1-16,-5-2 0 15,-6-2-1-15,-4 2 0 0,-6 0 0 16,-10 1 3-1,-9-1-3-15,-10 0 0 0,-6 2-1 16,-4 0 1-16,0 0 0 16,-5 0-1-16,1 0 0 15,-1 0-1-15,-2 0 1 16,0 0-3-16,-6 0 1 16,-5-2-3-16,-1 2-1 15,-2-3-11-15,0-9-14 16,-2-8-79-16</inkml:trace>
  <inkml:trace contextRef="#ctx0" brushRef="#br0" timeOffset="45611.2422">26022 2919 185 0,'0'-12'24'0,"0"5"-2"15,-2 6 37-15,2 1 6 16,0 0-24-16,0 0-16 16,0 0-6-16,0 0-6 15,0 0 1-15,0 0-2 16,0 0-4-16,0 0 2 15,0 0-5-15,0 0-4 16,0 0 4-16,0 3 0 16,-1-2-4-16,1 0 5 0,0 2-5 15,0-3 0-15,0 1-1 16,-2 1 6-16,2-1-6 16,-1 2 0-16,1-2 0 15,-5 8-2-15,-3 14 2 16,-1 14 8-16,-5 16-3 15,-1 5-3-15,5-4 0 16,-3 0 1-16,5-1 0 16,0-1-1-16,5-2-2 15,2-5 4-15,1-7-4 16,0-9 0-16,1-9-5 16,13-5-1-16,4-3 6 15,7-2 4-15,6-3 0 16,4-4-1-16,4-3 0 15,0 0 1-15,-5-1 1 0,-4-8-4 16,-6 3 2-16,-10 2-3 16,-5 2 0-16,-6 2 0 15,-3 0 0-15,0 0-2 16,0 0-2-16,0 0-12 16,0 0-36-16,0-3-40 15,0-3-138-15</inkml:trace>
  <inkml:trace contextRef="#ctx0" brushRef="#br0" timeOffset="46825.4496">28733 2820 126 0,'3'-8'18'0,"-2"5"21"16,-1 3 26-16,0 0 4 15,0 0-15-15,0 0-13 16,0 0-9-16,0 0-9 15,0 0 3-15,0 0-7 16,-1 3-7-16,-11 2 1 16,-10 0-4-16,-10 4-6 15,-8 6-3-15,-2 3 2 16,5 2 2-16,4-1-4 16,8 2 4-16,7-2-4 0,7-1-2 15,8 2 0 1,3 4-4-16,5 1-4 0,23 4 0 15,10 0 6-15,9 0 3 16,4 0 1-16,0 1-1 16,-2-1 0-16,-3 2 1 15,-4-1 0-15,-8-1 0 16,-7 0-1-16,-12-4-2 16,-9-5 1-16,-4-5-5 15,-2-2 6-15,-9 0 1 16,-20-1 6-16,-10 1 9 15,-8-2-11-15,0-3 0 16,1-5-1-16,6-3-3 16,6 0-4-16,1-4-11 0,3-14-27 15,2-6-41-15,10-3-140 16</inkml:trace>
  <inkml:trace contextRef="#ctx0" brushRef="#br0" timeOffset="48229.7442">30977 3019 357 0,'3'9'18'0,"-3"-7"-14"16,0-2 16-16,0 2 24 16,0-2-4-16,1 2-21 15,-1-2-10-15,0 0-5 16,0 2 3-16,2-2-1 16,-2 0-5-16,0 0-1 15,1 1 0-15,-1-1-1 16,0 0 1-16,0 0-2 15,0 0 1-15,0 0 1 16,0 0-2-16,0 0 1 0,0 0 0 16,0 0 1-16,0 0 0 15,0 0 2-15,0 0-1 16,0 0-1-16,0 0 0 16,0 0 2-16,0 0-2 15,0 0 2-15,0 0-2 16,0 0 0-16,0 0-2 15,0 0 2-15,0 0-1 16,0 0-1-16,0 0 1 16,0 0-4-16,0 0 4 15,0 2-3-15,0-2 2 16,0 0-1-16,2 2-3 16,-2 0 6-16,0-1 0 0,1 1 0 15,-1-2 0 1,0 1-1-16,0-1 2 0,0 0-3 15,0 2 0-15,0-2 2 16,0 1-5-16,2-1-1 16,-1 3 0-16,1-3-1 15,-2 0-6-15,0 0-3 16,0 0-15-16,0 0-15 16,0 0-77-16,0 0-27 15</inkml:trace>
  <inkml:trace contextRef="#ctx0" brushRef="#br0" timeOffset="50672.384">5262 6995 335 0,'0'10'58'16,"0"-3"-55"-16,0-7 1 16,0 0 12-16,0 0-7 0,6 0-8 15,19 0 2-15,20-7-2 16,25-10 13-16,15-9 1 16,9-2 1-16,3-1-10 15,-3-3 0-15,-3 4-4 16,-6 9-1-16,-12 0-1 15,-9 5-3-15,-13 6-4 16,-6 6-23-16,-11 2-90 16,-13 0-154-16</inkml:trace>
  <inkml:trace contextRef="#ctx0" brushRef="#br0" timeOffset="51722.8009">8604 7306 396 0,'0'5'12'15,"0"-5"-2"-15,0-37-10 16,19-25 8-16,8-4-2 16,9-12-2-16,10-13-1 15,2-7-3-15,7-3 4 16,3-1-2-16,-3 3 0 16,-5 4-1-16,-10 19-2 15,-10 23 2-15,-11 25-4 0,-11 19 2 16,-5 9-8-16,-3 26-7 15,0 29 16-15,0 25 10 16,-6 13-3-16,2-2-3 16,3-7 0-16,1-14 6 15,0-10-4-15,18-5-2 16,3-15-1-16,3-17-3 16,9-14 0-16,4-9-2 15,9-19 2-15,6-30 5 16,1-18-2-16,2-15-3 15,-3-8-9-15,-7 1-1 16,-9 8-6-16,-8 9 0 16,-7 20 13-16,-9 22 3 15,-5 18 2-15,-4 12-2 0,0 0-3 16,0 19 3-16,0 18 1 16,2 16 14-16,1 5-5 15,-3-1-2-15,10-6 0 16,-1-7-2-16,6-9 1 15,7 1-4-15,2-5 0 16,1-9-3-16,4-4 1 16,5-5-1-16,-4-12-3 15,-2-1 3-15,2-3 0 16,3-17 0-16,-7-2-2 16,0 1-3-16,-5 5 1 15,-12 9-4-15,-6 5 2 0,0 2 2 16,-6 0-6-1,4 18 6-15,2 10 4 0,0 9 6 16,5 4-3-16,2-4 2 16,2-8-3-16,6-11 1 15,1-7-3-15,4-3 3 16,3-8 5-16,3-2-4 16,2-22 6-16,-1-8-8 15,-9-7 2-15,-5-3-1 16,-8 4-2-16,-11 3 3 15,0 8-1-15,-14 1-2 16,-11 9 0-16,-2 7-1 0,-1 3 0 16,1 5 0-1,-1 2 0-15,5 0-1 0,4 0-5 16,2 10-21-16,10 2-35 16,7-1-97-16</inkml:trace>
  <inkml:trace contextRef="#ctx0" brushRef="#br0" timeOffset="52637.6419">11016 6890 294 0,'0'0'91'16,"0"0"-84"-16,-3-12 30 0,-13-7-10 15,1-6-16-15,-3 0-11 16,-4-4 1-16,-1 0 4 16,-2 2-3-16,1 12 3 15,2 5-4-15,5 10 4 16,1 0-5-16,1 13-1 16,-6 21 1-16,-1 16 3 15,2 9-1-15,7 3-2 16,10-6 1-16,3-7-1 15,0-8 0-15,16-12-1 16,-2-9 0-16,8-8-4 16,5-12 5-16,4 0 0 0,8-10 5 15,6-27-3-15,4-15-1 16,0-15 3-16,-1-12-2 16,-2-7-2-16,-10-8-1 15,-6-9-1-15,-9-3-1 16,-7 3 0-16,-4 9 3 15,-7 15 0-15,-3 17 1 16,0 18 1-16,0 19 2 16,-3 13 5-16,0 12 2 15,3 0-2-15,0 0-9 16,-3 7-5-16,-2 20-1 16,-1 18 6-16,-4 22 6 15,1 10-5-15,6 12 0 0,0 5-1 16,3 6 2-16,0 5-2 15,0 3 0-15,6-5 1 16,6-6 2-16,9-19-3 16,7-14 0-16,5-17 0 15,6-6-3-15,7-12 3 16,6-8 0-16,2-13 1 16,5-8 6-16,6-5-5 15,-4-26 0-15,9-13-1 16,-9-5-1-16,-10-5-7 15,-11-6 0-15,-16-3-3 16,-12 2 1-16,-12 3 5 16,0 7 4-16,-21 7 1 15,-7 9 1-15,-8 11-2 0,-3 7 0 16,-4 7 0-16,1 10 0 16,3 0-1-16,5 9-1 15,4 12 2-15,7 9 1 16,13 6-1-16,6 11 1 15,4 5 1-15,4-1 0 16,16 4 1-16,8-6 2 16,5-7-4-16,0-5 5 15,2-6-6-15,4-7 6 16,-3-4-5-16,0-6-1 16,-3-6-1-16,-2-5-5 15,2-3-4-15,3 0-3 0,4-6-28 16,1-13-30-16,3-3-85 15</inkml:trace>
  <inkml:trace contextRef="#ctx0" brushRef="#br0" timeOffset="53725.0839">12565 6144 334 0,'-6'-3'44'0,"3"3"-31"15,3 0 26-15,0 0-13 16,-3 3-12-16,-2 19-8 16,1 15-1-16,-2 21 11 15,3 15-4-15,0 10 7 16,0 6-3-16,3 4-7 16,0-1 0-16,0 0-3 0,0-11-2 15,6 1 2 1,6-14-5-16,9-8 4 0,-1-10-4 15,6-6-2-15,4-11 2 16,-3-4-2-16,7-10 2 16,-1-7-2-16,1-10 3 15,5-2-4-15,3-7 4 16,4-20-2-16,2-12 0 16,4-8 0-16,-3-4-8 15,-6-2 2-15,-5 5-10 16,-11 12 16-16,-11 11 0 15,-7 10 3-15,-8 12-1 16,1 3 2-16,-2 0-4 16,0 0-3-16,1 5-3 15,2 8 6-15,2 3 6 0,7 0 1 16,3 3-1-16,5-7-6 16,12-5-2-16,13-7-1 15,8-1 0-15,12-21 3 16,6-4-6-16,-8 4 4 15,-15 5-3-15,-10 10-1 16,-9 3 3-16,-8 4 3 16,-5 0 0-16,-3 0-4 15,3 4 4-15,0 3 1 16,4-2 1-16,9-4 2 16,4-1-3-16,5 0-2 15,4-13-1-15,3-9-5 0,-3-5 3 16,-6 0-8-16,-6 3-1 15,-11 8 4-15,-9 5 5 16,-5 7 4-16,-4 2 5 16,-1 2 2-16,0 0-7 15,0 2-5-15,0 18 5 16,0 12 5-16,-1 17 2 16,1 9-3-16,0 3 1 15,0 3-1-15,12 2-2 16,0 5 2-16,1 4-3 15,1 3 0-15,-5 4 0 16,1 1 2-16,-4-1-3 16,-6-10-3-16,0-13 2 0,-22-11 0 15,-8-11 1-15,-6-12 0 16,-6-14-1-16,-3-11 0 16,2 0-2-16,1-16 3 15,10-15-2-15,5-9-1 16,9-10 3-16,9-3 2 15,9-2 7-15,0-1-6 16,21 0 2-16,19 2-1 16,5 3 0-16,10 3-3 15,1 0-1-15,9 4-3 16,-1 0-10-16,8 0-16 16,2-1-37-16,-2-9-99 15</inkml:trace>
  <inkml:trace contextRef="#ctx0" brushRef="#br0" timeOffset="53981.5933">14909 6305 473 0,'22'0'0'0,"8"0"-4"15,9 0 4-15,7 0 8 16,2 0-1-16,4 15 8 15,3 7 1-15,-4 5 11 16,-4 2-4-16,-3 6-8 0,-11 0-8 16,-8 5-7-1,-7 4-1-15,-15 0-5 0,-3 6-4 16,-10 3-16-16,-20 10-37 16,-6 4-51-16,-5-3-199 15</inkml:trace>
  <inkml:trace contextRef="#ctx0" brushRef="#br0" timeOffset="54145.5964">15161 7480 509 0,'0'21'1'0,"8"-1"-1"16,8 5 4-16,0-7 10 15,-6-7-8-15,-4-3-6 0,-3-6 0 16,-3-2-16-16,2 0-39 15,-2 0-102-15</inkml:trace>
  <inkml:trace contextRef="#ctx0" brushRef="#br0" timeOffset="55285.2849">16651 6624 49 0,'-3'8'95'0,"3"-4"-69"16,0-4-4-16,0 0 13 16,0 0 23-16,0 0-11 15,0 0-15-15,0 0-2 16,11 0-6-16,14-8-2 15,20-14 0-15,28-10 2 16,18-20-11-16,18-14-7 16,21-6-3-16,13-3-1 15,9 3-1-15,5 5-1 16,-5 15 1-16,-6 11-1 16,-13 12 2-16,-19 9-1 0,-21 7-1 15,-23 2-2-15,-18 7-1 16,-17-2 1-16,-10 5-10 15,-8-2-10-15,-8 1-36 16,-9 2-86-16</inkml:trace>
  <inkml:trace contextRef="#ctx0" brushRef="#br0" timeOffset="55645.35">17011 6758 297 0,'0'0'19'15,"18"0"-19"-15,13 0 3 16,14 0 25-16,18 0 2 15,17-4-3-15,14-4-6 16,12 1-3-16,3 0-4 16,2 4-3-16,5-2-1 15,2 2-4-15,-4 0-1 16,-2-2-3-16,-10-3 2 16,-11 4-4-16,-15-2 1 15,-6-2-2-15,-15-1-2 0,-9 2-5 16,-14 1-21-16,-13 1-46 15,-15 3-104-15</inkml:trace>
  <inkml:trace contextRef="#ctx0" brushRef="#br0" timeOffset="55991.5165">18358 6514 354 0,'0'0'43'0,"0"0"-43"15,0 0 0-15,4 0 0 16,17 5 15-16,14 1-5 16,7 2 2-16,10 3-5 15,3 3 5-15,1 2-2 16,-2 5 3-16,-2 1-8 15,-7 0-1-15,-8-1-1 16,-8 2-2-16,-11 3 0 16,-8 0-1-16,-10 3-1 15,0 3 0-15,-25 3 0 16,-14-2-2-16,-12 3-7 16,-8-6-19-16,-7-2-17 0,-1-6-21 15,-12-3-61 1</inkml:trace>
  <inkml:trace contextRef="#ctx0" brushRef="#br0" timeOffset="56395.5947">16691 6908 292 0,'9'9'2'16,"11"4"-2"-16,10 8 16 15,8 6 9-15,18 7 9 16,8 1-1-16,8 10-6 15,8 2-3-15,8 4 0 16,4 1-9-16,5 2 2 16,2-2-4-16,7-2 2 15,-3-2-4-15,-5-6-5 16,-1-6 1-16,-3 1-3 16,-6-3-3-16,-4-10-1 15,-16-5-7-15,-12-6-11 0,-19-7-20 16,-13-6-7-16,-15 0-61 15,-9-16-125-15</inkml:trace>
  <inkml:trace contextRef="#ctx0" brushRef="#br0" timeOffset="56695.0116">18181 7273 322 0,'0'0'0'15,"0"1"9"-15,13 14-9 16,2 7 16-16,9 4 0 16,4 7-7-16,3 1 4 0,7 4-2 15,5-1 2-15,-4-3 3 16,-1-5-2-16,-6 2-7 16,-5-7-3-16,-14-2-4 15,-7-1 0-15,-6-2 0 16,-10 1 0-16,-31 2 3 15,-12 3 1-15,-16-4-4 16,-4-5-1-16,-8-5-2 16,2-8-12-16,5-3-29 15,3-14-72-15,9-15-63 16</inkml:trace>
  <inkml:trace contextRef="#ctx0" brushRef="#br0" timeOffset="57190.5946">18103 5681 294 0,'-6'-5'30'16,"6"5"-9"-16,0 0 15 15,0 0-16-15,0 0-13 16,9 0-7-16,14 9 4 16,12 4-3-16,7-1 5 15,8 1 0-15,4-3 0 16,9 8-1-16,-5 0 0 0,2 4 4 16,-7 3 0-1,-10-1-6-15,-11 5-1 0,-9 0-2 16,-13 4 4-16,-10 5-3 15,0 1 0-15,-27 0 2 16,-13 2-3-16,-11 1-6 16,-10 0-18-16,-8 0-33 15,-2-2-68-15</inkml:trace>
  <inkml:trace contextRef="#ctx0" brushRef="#br0" timeOffset="57985.0015">16626 6768 228 0,'0'6'32'16,"0"3"-28"-16,0 6-4 0,3 9 18 15,7 10 24-15,6 11-3 16,0 5-15-16,3 9-4 15,2 1-1-15,0 6 2 16,6 10-4-16,2 7-4 16,1 7 0-16,5 4 0 15,-3-1-3-15,3-5-2 16,3-5-4-16,3-4 7 16,-2-7-4-16,4-9 0 15,-1-5-3-15,-4-7 0 16,4-3 2-16,-6-7-6 15,-3-8 0-15,-5 0 0 16,-3-11 1-16,-8-1-1 16,-2-8 0-16,-9-4 0 0,-3-8 1 15,0 3-1-15,-3-3 1 16,0-1-1-16,0 0 4 16,0 0-3-16,0 0 0 15,0 0-1-15,0 2 1 16,0-2 0-16,0 0-2 15,0 0 0-15,0 0-1 16,0 0 2-16,0 4-1 16,4 0 0-16,2 2 1 15,4 3 0-15,3 2 0 16,6 4-2-16,8 2 0 0,5-2-1 16,9 1 3-1,4-1 0-15,5-1 3 0,6-1-1 16,-5 0 0-16,-2-2-1 15,0-1-1-15,-10-3 0 16,-8 1 0-16,-4-1-1 16,-11-6-2-16,-3 5-2 15,-6-5 0-15,-7 1-11 16,3-2-12-16,-3 0-5 16,0 0-17-16,0-12-63 15,-6-7-89-15</inkml:trace>
  <inkml:trace contextRef="#ctx0" brushRef="#br0" timeOffset="58323.6061">17801 8299 353 0,'0'4'0'0,"2"1"4"16,16 3 2-16,3-3 11 15,12 5-1-15,7-1-4 16,2 1 5-16,7 5-5 16,-4 0 1-16,4 2 4 15,-7 5 0-15,-10-3-8 16,-8 3-4-16,-12 0-5 16,-9 4 0-16,-3-1 0 0,-7 1 3 15,-23 4 3-15,-10-1-5 16,-14-1 1-16,0-2-1 15,5-2-1-15,1-6 0 16,6-1-1-16,3-1-5 16,3-2-8-16,0-3-29 15,4-3-39-15,6-2-118 16</inkml:trace>
  <inkml:trace contextRef="#ctx0" brushRef="#br0" timeOffset="59643.4693">23242 6522 147 0,'0'3'15'0,"0"-3"-4"16,0 0 26-16,2 0 17 15,-2 0-9-15,0 0-14 16,0 0 7-16,0 0 1 16,0 0-6-16,0 0-2 15,-12 0-20-15,-7 0-11 16,-8-4 5-16,-11 0 5 16,-11 4-6-16,-6 0-1 15,-7 9 0-15,-3 16-3 16,3 7 3-16,1 7-3 15,7 7-2-15,9 4 2 16,11 6-2-16,10 4 2 16,13 3 0-16,8-1-3 0,3-4 2 15,12-5 0-15,17-4-1 16,10-11 1-16,10-5-4 16,2-11 2-16,10-5-1 15,5-8-4-15,9-9-10 16,6 0-23-16,-3-26-55 15,-8-1-124-15</inkml:trace>
  <inkml:trace contextRef="#ctx0" brushRef="#br0" timeOffset="60227.4877">23950 6596 255 0,'-6'0'36'0,"6"0"-26"16,0 0 35-16,0 0 3 15,0 0-29-15,0 3-15 16,0 20-3-16,0 15 1 16,9 19 9-16,1 11 1 15,2 10-2-15,4-1-3 16,4-4 2-16,-1-7-3 16,4-9-1-16,2-10 2 15,0-3 1-15,4-8-2 0,-5-7 0 16,3-9 1-16,-1-8 0 15,-2-7-6-15,-2-5 3 16,4 0 6-16,4-17-3 16,8-22 0-16,4-14-7 15,2-18 0-15,-1-8-10 16,-6-7-27-16,-2 6-25 16,-6 5-55-16,-2 17-112 15</inkml:trace>
  <inkml:trace contextRef="#ctx0" brushRef="#br0" timeOffset="61795.3385">25780 6778 242 0,'-6'0'40'15,"6"0"-25"-15,0 0 20 16,0 0-8-16,0 0-13 16,0 0-4-16,11 0-6 15,10 0 2-15,5 0 5 16,7 0-4-16,11 0 0 0,11 0-3 16,15 0 1-1,12 0 4-15,9 0-5 0,6 0 1 16,3-6 4-16,0 1-6 15,-5 2 5-15,-1 3-4 16,-4 0 1-16,-3 0 0 16,-1 0-3-16,-6 0 1 15,0 0-3-15,-6 0 0 16,-1 0-1-16,-1 0-1 16,-4 0 2-16,1 1 0 15,-2 2 0-15,-1 1-1 16,-5 0-3-16,-9-2 1 15,-11-2-4-15,-10 0-5 16,-12 0-26-16,-8 0-66 16,-11 0-48-16</inkml:trace>
  <inkml:trace contextRef="#ctx0" brushRef="#br0" timeOffset="62177.4088">27459 6617 260 0,'0'1'0'16,"10"5"-64"-16,12 2 64 15,7-1 13-15,1 3-4 16,4 1-3-16,3 1 5 16,1 4 4-16,-1-2-1 15,2 8 3-15,-5 0-1 16,-3 4-7-16,-2 2 1 16,-8-2-6-16,-7 1 6 15,-6-2 5-15,-5 1 1 16,-3 0-4-16,0 2 2 15,-14-2-8-15,-11 4-6 16,-11-1-6-16,-4-4-28 0,-2-5-95 16,6-6-95-1</inkml:trace>
  <inkml:trace contextRef="#ctx0" brushRef="#br0" timeOffset="63663.4235">5442 10130 355 0,'-19'3'20'0,"4"-1"-19"16,3-2-1-16,9 0-3 0,3 0 3 15,18 0 0-15,21 0 5 16,13 0 9-16,21-2-2 15,15-8 2-15,17-5 6 16,8 1-8-16,5-5 0 16,1 5-5-16,2-5 4 15,-9 0 1-15,3 5-6 16,-2 0 1-16,-7 3-2 16,-4 3-2-16,-14 1-3 15,-17 0-1-15,-7-1-1 16,-11 1-7-16,-7 4-2 15,-12-3-21-15,-7 3-19 0,-9 3-94 16,-11-4-70-16</inkml:trace>
  <inkml:trace contextRef="#ctx0" brushRef="#br0" timeOffset="64269.2517">8865 9351 319 0,'-3'-6'44'16,"3"6"-35"-16,0 0 10 0,0 0 0 15,0 0 0-15,0 0-8 16,0 10-6-16,0 16-4 16,-5 22 3-16,-5 21 9 15,-5 11-3-15,-4 3-3 16,2-3-3-16,1-3-1 15,7-5 0-15,9-8-1 16,0-10-1-16,6-9 1 16,16-5-2-16,8-11 0 15,6-6-3-15,6-9 4 16,-1-4-2-16,4-8 1 16,6-2 0-16,-3 0-2 0,7-12 1 15,0-3-8 1,-7-7-7-16,-2-3-23 0,-10-4-42 15,-14-5-67-15</inkml:trace>
  <inkml:trace contextRef="#ctx0" brushRef="#br0" timeOffset="64517.3897">8813 9451 371 0,'-2'-3'26'0,"2"-1"-26"0,0 0-3 16,0 4 2-16,2-2 1 15,20-4 0-15,11 0 6 16,9-4-2-16,10-3-3 16,6-5 2-16,6 4 1 15,5-2-2-15,-2 6-2 16,-10 7-6-16,-20 3-38 15,-16 0-98-15</inkml:trace>
  <inkml:trace contextRef="#ctx0" brushRef="#br0" timeOffset="64713.2875">8935 9840 304 0,'0'0'18'0,"0"0"-18"15,0 0-9-15,18 0 9 16,10 0 13-16,8-11-7 16,15-7-6-16,7-1 8 15,5-3-8-15,1 4-2 16,-3-4-30-16,-7 0-122 16</inkml:trace>
  <inkml:trace contextRef="#ctx0" brushRef="#br0" timeOffset="64967.9477">9769 9479 290 0,'0'0'0'0,"0"16"0"16,0 14 16-16,0 14 13 15,0 7-9-15,-9 7-5 16,0 5-5-16,-4 3-1 15,2-4-2-15,-2 0 0 16,-2-9-6-16,0-10-1 16,3-11-1-16,0-13-6 15,5-11-6-15,1-8-25 16,-1 0-1-16,7-30-64 16,0-9-39-16</inkml:trace>
  <inkml:trace contextRef="#ctx0" brushRef="#br0" timeOffset="65229.5066">9705 9678 150 0,'9'-6'39'16,"1"6"-37"-16,4 0 24 16,2 4 8-16,5 20 0 15,6 14 7-15,-4 6-12 16,3 3-14-16,-2 0-6 16,0-7 6-16,-3-3-6 15,1-11 4-15,1-7-10 16,-1-8 5-16,0-11 0 15,2 0-2-15,-3-8 1 16,3-17-7-16,3-13 12 0,-2-13-5 16,-5-7-7-16,-1-1-2 15,-6 11 2-15,-4 2-10 16,-6 9-14-16,2 2-28 16,1 10-33-16,-3 3-71 15</inkml:trace>
  <inkml:trace contextRef="#ctx0" brushRef="#br0" timeOffset="65613.2016">10653 9476 345 0,'-23'26'0'15,"-4"11"3"-15,2 0 16 16,2 0 10-16,1-5-4 16,4 1-11-16,12-8-8 15,6-1-2-15,0-3-4 16,21 1-2-16,10-1-2 16,8-2 2-16,7-4 2 15,-1 3 4-15,-2 1-1 16,-1 0 1-16,-6 3-4 15,-11-1 1-15,-4-1-1 16,-15 0 0-16,-6 4 0 0,-10 3 5 16,-20 4 3-16,-6-2-3 15,-9-4-2-15,0 0 1 16,7-13-4-16,2-1-4 16,6-11-20-16,11 0-33 15,6-15-84-15</inkml:trace>
  <inkml:trace contextRef="#ctx0" brushRef="#br0" timeOffset="66317.4777">11137 9869 303 0,'21'0'5'15,"9"4"13"-15,6-4 24 16,4 0-13-16,2-14-1 15,4-12 0-15,2-7-19 16,-2-6-6-16,-11 0-3 16,-6-2-1-16,-17 2 0 15,-12 5-8-15,0 1-9 16,-18 8 11-16,-16 14-19 16,-5 7 25-16,-6 4 1 15,-1 22 8-15,2 12 5 16,5 7-7-16,6 5 3 15,7 4 2-15,10 0 4 16,13-7-5-16,3-7-4 0,9-9-6 16,21-8 0-16,5-10 0 15,18-9 5-15,2 0-1 16,12-28-4-16,-1-5-2 16,1 0 1-16,3 6-7 15,-9 10 7-15,-3 12-1 16,-10 5 1-16,-12 13 1 15,-9 18-4-15,-11 3 4 16,-4 3 7-16,-2-1 4 16,4-9-7-16,-2-8-4 15,5-9 0-15,9-7-1 16,10-3 1-16,6-17 0 16,10-18-3-16,0-1-7 15,-4 4-2-15,-12 13 4 0,-8 8 4 16,-10 11 3-16,-6 0 1 15,-3 0 2-15,-1 7-2 16,1 4 11-16,4 1-1 16,3-3-5-16,-1-8-3 15,9 3-1-15,3-4 4 16,1 0-2-16,2 0 2 16,-5-8-5-16,-1 2 0 15,-3 6 0-15,-3 0 0 16,-3 0 0-16,-4 0-1 15,2 0-2-15,-4 7-1 16,1-4 2-16,2-3-1 0,3 0-17 16,9-1-32-16,3-24-56 15,4-11-117-15</inkml:trace>
  <inkml:trace contextRef="#ctx0" brushRef="#br0" timeOffset="67329.9806">13051 9260 199 0,'3'0'192'0,"2"19"-184"15,-2 18-8-15,0 16 14 16,-3 13 7-16,0 5 3 16,0 2-7-16,-3-7-6 0,3-3 1 15,0-8-2 1,0-7-4-16,9-12-2 0,1-10-2 15,-7-12-1-15,0-10-2 16,-3-4-2-16,0 0 2 16,0 0-4-16,3-1 1 15,3-9-8-15,9-5-4 16,0-3 12-16,4 7-3 16,5 4-3-16,-6 3 2 15,3 4 5-15,-3 0 1 16,3 18 1-16,-5 1 1 15,-4 0 1-15,-6 3-1 0,-3 2 0 16,-3-2 1-16,0 4 9 16,-12-3-3-16,-7-4 5 15,3-5-3-15,2-3-3 16,5-3 2-16,6-5-5 16,3-3-2-16,0 0-1 15,0 0-3-15,0 0-3 16,3 0-4-16,14 3 10 15,12 0 0-15,7-1 8 16,6-2-4-16,10 0-3 16,3-15 1-16,9-11-2 15,2-1 0-15,-5-9 1 16,-3-8-1-16,-6-3 0 16,-2-6-1-16,-13-1 0 15,-7 3-1-15,-13 7-6 0,-4 6 1 16,-10 9 2-16,-3 7-1 15,0 4 5-15,0 8-3 16,-6 2 4-16,-2 8-4 16,-2 0 4-16,1 0 8 15,-3 17-8-15,-3 6 2 16,3 13 2-16,3 6-1 16,2 1 0-16,7 13 0 15,0-2 2-15,0 2-3 16,7-2 3-16,5-5 2 15,9-3-5-15,0-5 3 16,6-4-2-16,2-5-1 0,6-5 0 16,-2-5 2-16,4-7 0 15,-2-8-2-15,4-7-2 16,2 0 3-16,5-4 3 16,2-17-4-16,5-6 1 15,-1-5-1-15,-8-8-1 16,-5-4-1-16,-12 0-1 15,-8-2-3-15,-10 11 0 16,-8 8-1-16,-1 6 2 16,0 6-5-16,-3 8-7 15,-7 3-2-15,1 4 12 16,-4 0 5-16,-4 22 0 16,1 7 2-16,4 4 1 0,5 8 4 15,7-2-1-15,0-1-1 16,7-1 2-16,14-2-4 15,9-2 8-15,1-6-1 16,7-5-1-16,3-4-8 16,1-6-1-16,4-9-4 15,3-3-11-15,11 0-42 16,3-16-203-16</inkml:trace>
  <inkml:trace contextRef="#ctx0" brushRef="#br0" timeOffset="69137.3032">2203 10988 245 0,'18'1'17'0,"0"2"-14"0,-3-3 19 16,12 5-7-16,12-2 5 15,-6 1-3-15,5-1-1 16,10 0-2-16,9-2 0 16,4-1 0-16,16 0 9 15,10 0 1-15,16 0-8 16,9 0 1-16,12-7-5 16,10-2 2-16,6 2-7 15,14 0-3-15,6 2 0 16,8-1 0-16,11 2-1 15,6-3 2-15,9 3-1 16,10-6-4-16,1-2 0 0,10-3 5 16,13-1 0-16,8-4 0 15,13-4 2-15,3-3-2 16,3-3-4-16,5 1 4 16,10 6-1-16,3 1 1 15,6 0-5-15,3 5 1 16,10-2 1-16,7 4 4 15,5-3-6-15,8 3 3 16,7-3-1-16,-1 8 2 16,7-2-2-16,-4 4-2 15,4 6 3-15,-1 2 3 16,4 0-3-16,2 0-3 16,4 0 0-16,8 0 4 0,3 0-4 15,8 2 0-15,2-2 2 16,4 4-2-16,11-3 1 15,4 2-1-15,3 0 2 16,2 6-2-16,0-3 0 16,-2-2 3-16,-1 5-1 15,5-4-2-15,2 3 2 16,-3 0 4-16,10 2-6 16,-2-6 2-16,3 4 0 15,2 3 1-15,-1-1-3 16,-3-1 3-16,1 5-1 15,-6-3-2-15,-3 0 0 0,-3 4 0 16,-3-2 0-16,-4-1 2 16,-7-1-1-16,2 0 0 15,-9 1-1-15,-9-6 3 16,-9 2-2-16,-9 0-1 16,-5 1 0-16,-7 0 0 15,-7-2 1-15,-7 3-1 16,-9-1 1-16,-10-3 1 15,-7-2-2-15,-22 5-3 16,-9-4 3-16,-18 3 3 16,-17 1-3-16,-16-4-1 15,-25 0-1-15,-20 1 2 16,-23 0-1-16,-22-1 1 16,-20-1-5-16,-17-3 0 15,-17-1-15-15,-17 0-20 0,-22-7-24 16,-13-13-7-16,-39 2-97 15</inkml:trace>
  <inkml:trace contextRef="#ctx0" brushRef="#br0" timeOffset="71005.4818">3085 2193 36 0,'12'-16'30'16,"-6"10"3"-16,-6 6 0 15,0 0-8-15,0 0-13 16,0 0-4-16,0 0 5 16,0 0 4-16,0 0 4 15,0 0 6-15,0 3-8 16,0 7-9-16,0 12-3 16,0 12 5-16,0 17 10 15,0 17 0-15,-2 10-8 16,-5 11-4-16,4 10 3 15,0 2-1-15,3 1-3 0,0 2-6 16,0 7 5-16,13 7-4 16,-2 7 3-16,1 5-2 15,4 3 0-15,-2 3-1 16,5 6 3-16,-1 3-3 16,-3 2 1-16,1 14 3 15,-2 3 0-15,-2 2-4 16,4 4 2-16,-4-2-5 15,3 4 2-15,0-3 2 16,-2 3-2-16,1-6-1 16,-4 3 1-16,-1 7 0 15,-3 4 3-15,5 3-3 16,-1 3-1-16,-1-2 2 16,0 0 2-16,1 0-4 0,1-1 2 15,-5-4 0-15,-3 0-4 16,0-2 3-16,-3 3-3 15,0-3 3-15,0-1 0 16,-3-10 0-16,-6-4 0 16,-2-9-3-16,-2-4 3 15,4-8-2-15,3-5 1 16,0-1 0-16,0-3-2 16,0-2 2-16,0-6-2 15,0-10 0-15,3-7 2 16,0-8-2-16,-1-12 0 0,1-9 3 15,1-5-3 1,-2-7 0-16,1-8 1 0,0-3 0 16,1-10-1-16,-1-6 0 15,3-6 0-15,0-3-1 16,0-5 1-16,-3-6 0 16,3-3 0-16,0-2 0 15,0-5-1-15,0 0 1 16,0 2-2-16,0 4 4 15,0 2-2-15,0-1 0 16,0-2-3-16,0-3 3 16,0-6 0-16,0-2 0 15,0-3-2-15,0 0 0 16,0 0-2-16,0 0-4 16,0 0-6-16,0 0-5 0,-3 0-13 15,3-3-10-15,-4-9-32 16,1-14-76-16</inkml:trace>
  <inkml:trace contextRef="#ctx0" brushRef="#br0" timeOffset="71455.3514">2954 10167 95 0,'0'0'207'15,"0"0"-194"-15,0 0-13 16,0 10 0-16,3 12 2 16,13 15 9-16,5 14 2 15,9 8 5-15,0 7 7 16,1-3-5-16,2-4-6 15,3-5-6-15,-2-6 2 16,0 2 0-16,2-4-2 16,-5-7 1-16,-1-9 1 15,-3-5-4-15,-6-9 0 16,-3-9-4-16,-6-4 2 16,-2-3 1-16,-1 0 0 15,-1 0-1-15,5-10 12 0,8-20-3 16,6-24 1-16,9-27-8 15,7-12-2-15,-3-8-3 16,-1 8 1-16,-3 8-2 16,-6 8-3-16,4 7-11 15,-7 6-26-15,0 1-38 16,-5 11-86-16</inkml:trace>
  <inkml:trace contextRef="#ctx0" brushRef="#br0" timeOffset="72774.6827">2645 2364 10 0,'12'22'23'0,"1"-15"-5"16,-4-3 5-16,-4-4 4 0,-5 0 4 15,0 0 22-15,1 0 7 16,2-4-1-16,6-18-9 15,3-16-18-15,6-8-13 16,3-9 1-16,10-1-8 16,7-9-3-16,9-18-3 15,1-4-1-15,-2 0-2 16,-7 12 2-16,-6 23-2 16,-6 16 2-16,-8 18-5 15,-10 10 0-15,-1 8-6 16,-3 0-1-16,1 2-10 15,2 19 17-15,8 9 6 16,1 10-3-16,2 13 0 0,6 4 1 16,-2-3-1-16,4-2 0 15,1-6-3-15,2-2 1 16,0-6 0-16,-2-5-1 16,-1-6-3-16,-2-7 2 15,-7-4-4-15,-6-7-10 16,-6-2-25-16,-6 3-59 15,-13-3 26-15,-20-2-53 16</inkml:trace>
  <inkml:trace contextRef="#ctx0" brushRef="#br0" timeOffset="73217.8312">1851 1417 368 0,'0'0'0'16,"0"0"-28"-16,15 3 28 16,12 3 4-16,16 1-2 15,14-1 1-15,16-5 3 16,18 1 3-16,18-2 6 15,9 0-2-15,10 0 3 16,5 0-3-16,10 0-3 0,5 0 3 16,1 0-5-16,6 0-3 15,-10 0 1-15,-9-6 0 16,-12-6-1-16,-14 5-1 16,-13-3 1-16,-12 1-3 15,-12 3-1-15,-10-1-1 16,-14 3 2-16,-7 0-2 15,-14 3 0-15,-10 1-1 16,-9 0 0-16,-9 0 1 16,0 0-6-16,0 0-4 15,0 0-5-15,0 0-13 16,-9 9-24-16,-6 8-18 16,-6 9-37-16</inkml:trace>
  <inkml:trace contextRef="#ctx0" brushRef="#br0" timeOffset="74657.4073">2051 3999 1 0,'12'0'32'16,"-6"2"-24"-16,2-2 3 16,-1 0 0-16,-1 0-8 15,-3 0-2-15,0 0 1 16,0 0-2-16,-3 0 1 15,0 0 0-15,0 0 8 16,0 0 12-16,0 0 6 0,0 0-2 16,0 0 3-16,0 0-8 15,0 0-4-15,0 0 1 16,0 0-2-16,0 0-4 16,0 0-7-16,0 0 2 15,0 0-4-15,0 0-2 16,0 0-1-16,3 0-5 15,0 0-3-15,7 0-23 16,2 0-14-16</inkml:trace>
  <inkml:trace contextRef="#ctx0" brushRef="#br0" timeOffset="75925.2346">2894 1893 264 0,'-21'0'11'16,"0"-5"-1"-16,-4 1 10 15,-2 4 16-15,2 0-5 16,-5 18-14-16,-3 26-14 16,-6 28-3-16,0 28 7 15,4 24 4-15,15 7-3 16,10-5-3-16,10-22-3 16,13-20 0-16,20-24-2 15,9-18 0-15,7-16 0 0,14-17 2 16,13-11 16-16,15-41 0 15,16-33-4-15,1-25-4 16,-4-16-7-16,-10-11 0 16,-24 3-2-16,-21 3 5 15,-26 0-5-15,-23 6-1 16,-3 18 0-16,-36 27 0 16,-16 28 1-16,-12 30 3 15,-17 13-2-15,-14 42 2 16,-14 35 3-16,3 21-2 15,12 16-2-15,18 3-2 16,28-12 0-16,21-22 1 0,20-19-2 16,13-20-7-16,34-16-3 15,20-14 6-15,22-14 4 16,21-30 10-16,16-33-1 16,2-24-6-16,-3-17 1 15,-20-7-4-15,-23-7 2 16,-23 9 0-16,-26 11 1 15,-23 12 2-15,-17 16-3 16,-38 7-2-16,-21 9-15 16,-21 16 3-16,-18 20 4 15,-3 18 8-15,-1 14 5 16,4 31-5-16,9 17 1 16,6 19-1-16,12 18 0 0,12 7 2 15,25-5-2-15,27-10 0 16,24-22-2-16,14-8-4 15,41-11 0-15,24-17-4 16,24-19 10-16,24-14 4 16,19-29 3-16,6-22-3 15,-1-13-4-15,-15-11-2 16,-23-16 2-16,-22 3 1 16,-30 5 0-16,-31 13-1 15,-30 13 8-15,-19 5-4 16,-47 7-4-16,-34 11-13 15,-31 18 1-15,-26 16 9 0,-13 24 3 16,0 31 1-16,9 22-1 16,15 20 0-16,11 15 1 15,16 10-1-15,25-1 1 16,33-15-1-16,37-17-1 16,24-17-3-16,49-23-4 15,32-15-9-15,23-22 10 16,23-12 7-16,16-24 3 15,8-26-2-15,7-14-1 16,-10-10 4-16,-11 1-4 16,-21 3-1-16,-32 15 1 15,-29 21-3-15,-31 20 3 16,-21 14 0-16,-9 7-7 16,-37 34 7-16,-24 32 10 15,-21 32-7-15,-3 13 1 0,4 1 0 16,8-10-2-16,15-6-2 15,15-8-3-15,19 2-3 16,15 5-23-16,15 1-49 16,0-6-89-16</inkml:trace>
  <inkml:trace contextRef="#ctx0" brushRef="#br0" timeOffset="76825.3643">3267 4185 211 0,'-9'-4'29'0,"6"3"16"15,3 1 16-15,-3 0-18 16,3 0-11-16,0 0-14 16,0 0-8-16,-4 9-9 15,-2 13 1-15,-2 17 1 16,-4 17 1-16,-1 10 0 16,1 14-4-16,-6-3 4 15,0 3 2-15,0-3-5 16,3-8 1-16,-1-6 0 0,7-11-2 15,0-11-1 1,3-15 0-16,6-10-1 0,0-15-8 16,0-1-17-16,0-17-45 15,15-30-39-15,6-24-26 16</inkml:trace>
  <inkml:trace contextRef="#ctx0" brushRef="#br0" timeOffset="77058.0238">3388 4227 218 0,'9'24'53'0,"4"12"-49"15,2 16 9-15,6 8 5 16,3-4-2-16,0 0 4 16,3-6-3-16,4-8 3 0,-1 2-2 15,-3-10-7-15,-2-3-7 16,-4-7-3-16,-6-5-1 15,-9-9-1-15,-3-4-4 16,-3-6-13-16,-3 0-8 16,-17-6-61-16,-18-12-125 15</inkml:trace>
  <inkml:trace contextRef="#ctx0" brushRef="#br0" timeOffset="78265.0547">2102 4307 194 0,'0'2'163'0,"0"0"-163"15,10 0-16-15,14 1 16 16,15 0 11-16,13 1 0 15,18-4 4-15,11 0 0 16,19 0-1-16,10-6 0 16,14-3 2-16,19-2-1 15,8 1-3-15,10-5 0 0,2 3-5 16,-11 1 0-16,-9 2 0 16,-16 2-1-1,-15 1 0-15,-17 0-4 0,-14-3-2 16,-17 2 0-16,-18-1-1 15,-19 3 1-15,-15 4-3 16,-12-1 3-16,0-2 0 16,-22-1 0-16,-17-5-23 15,-18 0-11-15,-19 2 22 16,-15 6 6-16,-16 0-4 16,-11 1-1-16,-7-1-12 15,-8 0-1-15,-2 2 6 16,-2 0 3-16,9 0 15 15,13 0 3-15,18 0 4 16,22 0 5-16,22 7 4 0,17 1-10 16,15-3 3-16,18 2-9 15,3 3-3-15,18-1-6 16,16 7 9-16,20-2 0 16,16-4 8-16,24-1 3 15,22-4-1-15,11-5-2 16,12 0 2-16,-2 0 0 15,-1-9 4-15,-12 0-7 16,-17 1 3-16,-20 3-6 16,-22 4-2-16,-26-1-2 15,-22 2 0-15,-13 0 0 16,-4 0 0-16,-27 0-11 16,-28 0 3-16,-27 0-13 0,-21 2 11 15,-24 9-9-15,-13 0 16 16,-15 3-7-16,-11 1 3 15,5-2 3-15,10-1 4 16,14-2 12-16,25-5-6 16,21 0-1-16,26-4 4 15,26-1-2-15,22 0 7 16,14 0-14-16,3 0-3 16,26 0 1-16,23 0 2 15,26-6 5-15,26-1 0 16,18-3-1-16,22-3 1 15,11 1 3-15,18-4 0 0,-3-3 2 16,-4-3 1-16,-14 0 0 16,-22 3 2-16,-26 4-5 15,-28 4-4-15,-26 3 0 16,-25 3-3-16,-16 5 1 16,-6-2 1-16,-12-1 5 15,-27-6-8-15,-28 1-3 16,-30 3-9-16,-25 5 6 15,-22 0-3-15,-21 14-9 16,-10 12 3-16,-2 1 0 16,11 2 8-16,21-4 7 15,26-2-2-15,25-5 3 16,28-3-1-16,25-3 2 16,27-10-1-16,14-2-1 15,11 0-21-15,33 0 19 0,25 0 2 16,22-7 7-16,25-7 0 15,17-5 0-15,15 0 1 16,7-2 0-16,6 3 0 16,-13-1 3-16,-9 5-2 15,-26 3-1-15,-28 5-5 16,-22 3-3-16,-32 1 0 16,-13 2-1-16,-17 0-1 15,-1 0-12-15,-16 0 0 16,-20 0-20-16,-16-5-67 15,-9 1-90-15</inkml:trace>
  <inkml:trace contextRef="#ctx0" brushRef="#br0" timeOffset="79083.8624">3273 2103 434 0,'-9'0'0'16,"-22"27"-14"-16,-23 41 14 0,-25 29 0 16,-22 27 1-16,-7 20 3 15,-4 13-2-15,6 9 0 16,2 1-1-16,10-15 1 15,10-18 7-15,23-27-2 16,21-36-6-16,28-23-1 16,12-23-5-16,22-20-10 15,29-6 15-15,28-47 6 16,24-34 0-16,21-31-2 16,13-16-4-16,2-3-6 15,-9 12 5-15,-9 16 0 16,-22 31 1-16,-27 34 0 15,-23 29 0-15,-26 14-5 0,-23 45-14 16,-17 36 19 0,-38 38 10-16,-30 23 3 0,-18 17-1 15,-12 0-3-15,2-14 2 16,13-16 5-16,25-30-3 16,29-32-8-16,25-29-5 15,21-16-4-15,12-10-9 16,33-12 3-16,31-4 10 15,30-46 2-15,21-22 0 16,16-17-2-16,-6 4-13 16,-16 17 13-16,-18 19-1 15,-27 25 1-15,-25 17 0 16,-26 3-3-16,-22 17-9 0,-3 18 7 16,-36 11 5-1,-19 14 10-15,-11 6-2 0,-5-4 3 16,10-7-2-16,16-22-1 15,21-17-3-15,18-13-5 16,6-3-9-16,12 0-19 16,22-12 28-16,14-21 0 15,12-11 8-15,1-4-5 16,-16 10-3-16,-17 20 3 16,-18 18-3-16,-10 4-11 15,-28 33 11-15,-27 25 6 16,-24 18 6-16,-8 15-7 15,-1-5 3-15,24-22 4 16,28-28 0-16,23-28-12 0,13-12-13 16,37 0-14-16,23-10 23 15,34-33-4-15,25-27-48 16,2-16-125-16</inkml:trace>
  <inkml:trace contextRef="#ctx0" brushRef="#br0" timeOffset="80394.9805">3033 4278 31 0,'18'-12'25'0,"4"-1"-17"15,3 1 10-15,-11 4-4 0,-8 3 3 16,0 5 3-16,-2 0 6 16,-4 0 6-16,0 0 8 15,0 0 0-15,0 1-14 16,0 6-6-16,0 6-10 16,0 14-5-16,-7 16 30 15,-5 12-6-15,-3 12-8 16,-6 9-4-16,-4 10-2 15,-8 14 0-15,-3 5-1 16,0-2-2-16,-1-7-6 16,6-9-5-16,1-11-1 15,7-4 2-15,1-10-2 0,6-12 0 16,8-14-1 0,5-13 0-16,3-15-9 0,0-8-3 15,0 0-20-15,0-15-22 16,15-37 4-16,21-31-28 15,9-27-72-15</inkml:trace>
  <inkml:trace contextRef="#ctx0" brushRef="#br0" timeOffset="80686.7961">3303 4311 108 0,'10'0'195'16,"7"18"-193"-16,2 13-2 15,11 11 17-15,4 9-1 16,8 7 0-16,10 1 9 0,6 3 8 16,5 7-1-16,6-1-8 15,-2 1-3-15,6-1-8 16,-6-5-3-16,-1-4-4 16,-8-8 0-16,0-3 1 15,-4-8-3-15,-5-5-4 16,-7-6 2-16,-5-4-2 15,-10-6-1-15,-9-6-6 16,-6-4-5-16,-5-2-1 16,1-4-25-16,-1-2-44 0,1-1-125 15</inkml:trace>
  <inkml:trace contextRef="#ctx0" brushRef="#br0" timeOffset="83245.0942">22571 10136 117 0,'0'-6'10'0,"0"2"7"15,0 4 7-15,0 0 0 16,0 0 2-16,0 0 12 16,0 0-9-16,0 0-1 15,0 0-8-15,0 0-6 16,0 0-7-16,0 11-6 16,0 11-1-16,0 11 5 15,0 3 4-15,0 14-1 16,0 1-5-16,2 3 2 15,1 1-4-15,1 0 4 0,2 4-4 16,1-5 1 0,-1-6 0-16,0-10-2 0,1-9 0 15,-3-7 0-15,-2-15 0 16,-1 1 0-16,2-8-7 16,-2 0-6-16,2-12-31 15,5-20-68-15,1-18-34 16</inkml:trace>
  <inkml:trace contextRef="#ctx0" brushRef="#br0" timeOffset="84497.6129">22549 9900 208 0,'0'0'0'16,"0"0"0"-16,18 0 14 15,3 2 8-15,9 2 4 16,13 0 1-16,2-1 0 16,8-3 1-16,8 0-8 15,7 0 1-15,0 0-5 16,11 0-5-16,5 0-1 15,2 0-5-15,9 0 1 16,7-4 5-16,6 1-4 0,7 3-1 16,-4 0-2-16,1 0 4 15,6 6-2-15,11 2-1 16,12-1 5-16,11-2 5 16,11 1-8-16,0 0-7 15,1-1 0-15,0 0 0 16,-1-2 0-16,6 0 2 15,6 1 0-15,0-2 2 16,2 1-3-16,-2 1-1 16,-7-1 0-16,-5 5-1 15,-8 1 2-15,-1-1 0 16,-8 0 0-16,-4 2-1 0,-9-2 0 16,-16-4-1-16,-10 7 0 15,-13-1 2-15,-17 2-2 16,-14-1 0-16,-14 7 1 15,-14-7-4-15,-6 7-4 16,-10-4 5-16,-2-2 2 16,-8 6 2-16,-3-3 0 15,-2 0 0-15,-1 4-1 16,-3 2 0-16,0 2 0 16,0 1 2-16,0 6 2 15,0 0-1-15,-4 7-3 16,2-5 0-16,2 9 2 15,0-1-2-15,0 13 0 16,0 0 4-16,0 2-4 0,0-4 3 16,2-6-2-16,-1-2-1 15,3-9 2-15,-2-1-2 16,-1-10 1-16,-1-1 1 16,0-9-1-16,0-2 0 15,0-3 0-15,0-1-1 16,0-6 0-16,0-1 1 15,0 0 2-15,0 0 3 16,0 0 3-16,0 0 4 16,-7 0 1-16,-8-12-14 15,-7-3 0-15,-1-1 0 0,-8-1 0 16,-5 3-2-16,-2-1 2 16,-7 1 0-16,-11-1 0 15,-8 5-2-15,-15 2 1 16,-7 0-2-16,-11 2 3 15,-6 1 4-15,-9 2-4 16,-2-5 1-16,-2 5-1 16,-3-5-1-16,1 1 0 15,-6 4 2-15,-4-5-2 16,-4 4 1-16,-6 1 0 16,-7-1 1-16,-4 1-1 15,-2-1 1-15,0 2-1 16,7-4 0-16,3 3 0 0,-2-1-1 15,2-5 1 1,-3 3 0-16,-5 1 0 0,2-6 1 16,-1 2-1-16,4-2-1 15,6 3 1-15,0 2-4 16,0-2 3-16,3 7 1 16,1-6 1-16,5 7-1 15,5-3 4-15,7-1-3 16,14-3-1-16,14-1-2 15,13 4 2-15,4-6 0 16,14 3-3-16,10 2 6 16,12-2-2-16,11 3-1 15,9 0 0-15,8 2-4 16,7 1 1-16,1-3-5 0,0 0-12 16,0 1-18-16,0-1-9 15,16-3-52-15,20-11-54 16</inkml:trace>
  <inkml:trace contextRef="#ctx0" brushRef="#br0" timeOffset="84811.2713">24305 10185 371 0,'-39'15'2'0,"-6"3"-2"16,-9 3 10-16,-13 6 4 16,-10 7-3-16,-10 1 2 15,-10 6-3-15,-6-1-4 16,-8 8-3-16,-4 3 2 15,4 5-3-15,7-2-2 16,19-2 0-16,22-15-13 16,35-15-29-16,28-19-97 15,21-3-65-15</inkml:trace>
  <inkml:trace contextRef="#ctx0" brushRef="#br0" timeOffset="85030.3835">24605 10261 388 0,'-55'27'5'0,"-11"9"-5"16,-21 11 3-16,-16 2 1 15,-7 2-3-15,1 1-1 16,12-4 0-16,20-9-7 15,23-13-20-15,33-15-46 16,21-11-16-16</inkml:trace>
  <inkml:trace contextRef="#ctx0" brushRef="#br0" timeOffset="85247.3256">25293 10278 332 0,'-48'31'3'16,"-17"11"1"-16,-15 5 2 15,-12 8-1-15,-12 3 9 16,-1 1-3-16,12-8-8 0,21-9-3 16,28-19-1-16,32-21-17 15,16-5-42-15,55-46-154 16</inkml:trace>
  <inkml:trace contextRef="#ctx0" brushRef="#br0" timeOffset="85435.9397">25837 10261 204 0,'-19'20'95'15,"-25"4"-84"-15,-18 10 11 16,-17 3-10-16,-14 3-1 15,-4 4 9-15,8 0-3 0,15-8-7 16,24-8-10 0,30-19-3-16,20-9-43 0,35-4-129 15</inkml:trace>
  <inkml:trace contextRef="#ctx0" brushRef="#br0" timeOffset="85621.3422">26213 10446 326 0,'-81'29'5'0,"-4"8"-2"16,8 0 5 0,16-8-4-16,19-12-4 0,26-12-11 15,16-5-49-15,29-16-149 16</inkml:trace>
  <inkml:trace contextRef="#ctx0" brushRef="#br0" timeOffset="85817.7954">26685 10396 370 0,'-54'16'5'15,"-21"10"3"-15,-13 7 13 16,-10 4-2-16,1 3 5 15,13-7-8-15,23-8-10 16,28-14-6-16,27-11-2 0,12 0-27 16,45-18-94-16,25-13 25 15,25-10-44-15</inkml:trace>
  <inkml:trace contextRef="#ctx0" brushRef="#br0" timeOffset="85976.1335">26828 10562 195 0,'-47'28'96'16,"-8"-4"-70"-16,-8 3 16 16,1-2-8-16,5-5-10 15,17-7-15-15,21-7-9 16,19-6-8-16,25 0-125 0,34-22 37 16,24-14-32-16</inkml:trace>
  <inkml:trace contextRef="#ctx0" brushRef="#br0" timeOffset="86126.2058">27110 10600 231 0,'-38'21'38'15,"-11"-1"6"-15,-8 3 2 16,-1-4-12-16,9-5-15 16,19-5-19-16,23-9 0 15,8 0-41-15,43-7-158 16,20-15 62-16</inkml:trace>
  <inkml:trace contextRef="#ctx0" brushRef="#br0" timeOffset="86267.975">27254 10683 309 0,'-37'14'10'16,"-3"3"18"-16,3-1 8 15,5-3-17-15,13-6-19 16,11 1-3-16,8-8-62 15,21 0-133-15</inkml:trace>
  <inkml:trace contextRef="#ctx0" brushRef="#br0" timeOffset="86387.7213">27465 10760 100 0,'0'0'0'15</inkml:trace>
  <inkml:trace contextRef="#ctx0" brushRef="#br0" timeOffset="89275.9102">3233 11066 30 0,'1'-5'28'0,"-1"2"-15"16,0 0 4-16,0 3 0 16,0 0-9-16,0 0-8 15,0 0 0-15,0 0 4 16,0 0-1-16,0 0-3 15,0 0-6-15,0 0-22 16</inkml:trace>
  <inkml:trace contextRef="#ctx0" brushRef="#br0" timeOffset="89979.8251">3430 11066 90 0,'0'0'46'0,"0"0"-36"16,0 0 9-16,0 0 11 16,0 0 0-16,0 0 5 15,0 4-12-15,0-1-3 16,0 8-3-16,0 15 0 16,-14 11-2-16,-11 13-8 15,-5 9 1-15,-4 5-4 16,-5 1-3-16,-4 0 3 15,1-6-3-15,3-3 3 0,-1-12-1 16,9-9 1 0,5-11 0-16,8-7 0 0,9-8-4 15,2-6-3-15,7-3-6 16,0-3-48-16,15-19-67 16,16-16 103-16,11-16-80 15</inkml:trace>
  <inkml:trace contextRef="#ctx0" brushRef="#br0" timeOffset="90265.5936">3706 11029 214 0,'7'10'3'16,"2"6"-3"-16,3 6 1 15,4 0 5-15,-2 7 1 16,8-3 3-16,2 3-1 16,1 0 5-16,-2-2 4 15,4-6-6-15,-5 1-1 16,2-3-8-16,-6-4 1 16,6-8-4-16,-8 2-3 15,-1-3 3-15,-3-6-11 16,-3 3-10-16,-9-3-47 15,-5 0-87-15</inkml:trace>
  <inkml:trace contextRef="#ctx0" brushRef="#br0" timeOffset="90858.4966">3625 11139 106 0,'6'8'78'16,"0"5"-76"-16,2 3-2 15,0 12 13-15,0 7 10 16,1 8 10-16,0 9-10 0,-2 10 2 16,-1 8-3-16,0 3-6 15,-1 10-4-15,1 3-1 16,-2 13-2-16,2 7 1 15,-3 5-4-15,0 9 2 16,-3 4-4-16,0 6 0 16,-3 2 0-16,-6 8-1 15,2 2 6-15,4 10-9 16,3 1 0-16,0-6 1 16,0-4-1-16,6-6 1 15,1-13-2-15,2 1 4 16,-3-8-3-16,-3 0 0 15,0-4 0-15,-3 2 1 0,0 2 0 16,0-4-1-16,0 6 0 16,-3 1 0-16,-6 5 2 15,0-3-1-15,-1 2-1 16,2-3 1-16,2-3 2 16,-3 2-1-16,-4-2 2 15,4-7 1-15,1-9-2 16,1-13-2-16,6-9-1 15,-4-10 0-15,5-12 0 16,-3-7 4-16,0-7-4 16,3-13 0-16,-3-9 0 15,3-12 0-15,0-10-1 0,-3 0-8 16,-3 0-14 0,-1-18-22-16,-7-15-125 0,-5-18-12 15</inkml:trace>
  <inkml:trace contextRef="#ctx0" brushRef="#br0" timeOffset="91299.779">3330 15426 305 0,'-3'0'34'15,"1"0"-31"-15,-1 19-1 16,0 12 1-16,3 15-2 0,0 16 1 16,5 3 8-16,10 12-7 15,4 1 5-15,2-1 5 16,-3-4-1-16,1 1-3 16,-2-2 3-16,-1-1-4 15,5-1-2-15,-6-4 4 16,1-8-2-16,2-9-2 15,-3-6-2-15,3-6-3 16,-3-4 2-16,-3-8-2 16,1-11 1-16,-4-6-2 15,-4-8 0-15,-4 0-1 16,2 0-8-16,2 0 9 0,8-22 7 16,9-17 3-16,4-16-2 15,4-13-6-15,-2-5-2 16,-1 4-2-16,1 3-9 15,-1 7-10-15,-3 5-21 16,-6 9-31-16,-5 5-32 16,-4 17-3-16</inkml:trace>
  <inkml:trace contextRef="#ctx0" brushRef="#br0" timeOffset="92529.2022">2922 16803 214 0,'17'0'0'0,"11"0"4"0,7 0 11 16,6-5 19-16,4-6-10 16,6 3-2-16,4-2-5 15,6-5 1-15,6 4-2 16,5-4-1-16,2 2-3 15,-2 0-9-15,6 0 4 16,4 1-3-16,6 2 10 16,7-5 6-16,14 3-7 15,13-2-9-15,8-1-1 16,11 0 2-16,6 1-3 16,1-1-2-16,7 1 0 15,5 6 3-15,8-3-3 16,17 4 7-16,11-7-4 15,14-1 2-15,8-8-5 16,3 5 1-16,16-3-1 0,6-1 2 16,14 2 2-16,11 0-4 15,1-2 1-15,11 3-1 16,7 3 5-16,7 2-2 16,4-1-3-16,8 2 2 15,9 0-1-15,4-1 4 16,11-2-5-16,4-1 1 15,8-2 1-15,1 0-1 16,12 5-1-16,-6-4 3 16,3 6 0-16,-6-2-1 15,5 6-2-15,-2-1 3 16,0 1 3-16,9 3-6 0,-7 3 4 16,-1-3-1-16,4 3-1 15,-4 0-1-15,4 2 1 16,0 0 3-16,-3 0-5 15,-1 0 0-15,1 11 6 16,-6 0-4-16,5 5-1 16,-9-2-1-16,-2 1 3 15,-3-3 0-15,-5 2-3 16,-1-3 0-16,-2 0 4 16,-3 4-4-16,-6-5-1 15,-5 2 1-15,-5-1 4 16,-5 1-4-16,-1 1 0 15,-7 2 1-15,2-4 3 0,-5 3-4 16,-5-3 0 0,-6 0 0-16,-1 1 2 0,-7 3-2 15,-10-2 1-15,-1 2-2 16,-5-2 2-16,-4 0 2 16,-2-1-3-16,-14-2-1 15,-2 4 1-15,-9-2 1 16,-6 3 5-16,-5-1-6 15,-12 1 0-15,-9 0 0 16,-12 2 0-16,-4 2 0 16,-9-4 1-16,-3 3 0 15,-7-6-1-15,-11 2-1 0,-9-2 1 16,-9-2-2 0,-12 2 2-16,-9-2 1 0,-9-3 0 15,-6 1 1-15,-9-1-2 16,-12 0 0-16,-13-2-1 15,-13-3 1-15,-13 3 0 16,-10-2 0-16,-9 0-1 16,-8 1 1-16,-5-4 1 15,-3 0 0-15,0 0 0 16,0 0 4-16,0 0-5 16,0 0 1-16,0 0-1 15,0 0-1-15,0 0-4 16,0-7-13-16,-8-12-20 15,-3-10-18-15,-3-7-17 16,-11-3-137-16</inkml:trace>
  <inkml:trace contextRef="#ctx0" brushRef="#br0" timeOffset="97962.8267">4844 11825 117 0,'0'-18'250'0,"0"8"-237"16,0 9-6-16,-3 1 8 15,-3 0 6-15,3 14-15 16,0 12-5-16,3 7 0 16,0 7 2-16,0 9-1 15,0 6 1-15,6 0 1 16,6-4-2-16,-3 2 0 0,0-10-2 15,-3 0 1-15,0-11-1 16,-3-8 0-16,1-7 0 16,-4-8-7-16,3-4-3 15,2-5-18-15,2 0-34 16,8-36-23-16,3-25-15 16</inkml:trace>
  <inkml:trace contextRef="#ctx0" brushRef="#br0" timeOffset="98473.5031">4826 11498 298 0,'-36'9'25'16,"-7"15"-22"-16,-2 20 2 16,-4 12 1-16,-3 10 6 15,7 7 7-15,6 5-4 16,11 5-4-16,7-1-5 15,12 1-2-15,6-2 0 16,3 4 5-16,0-5-8 16,24-6-1-16,6-3 0 15,13-10 0-15,9-16 0 16,7-8 1-16,2-13-4 16,7-13 6-16,4-11 0 15,4-3 4-15,6-26-1 0,6-15-1 16,3-19 3-1,3-14-3-15,-3-8-1 0,-6 0 4 16,-18 5-3-16,-20 0-5 16,-22 3 4-16,-15-3-2 15,-10-5 0-15,-10 0 0 16,-26 0-2-16,-22 6 0 16,-8 4-3-16,-10 14 3 15,0 16 0-15,0 20 0 16,-3 14-2-16,0 11-3 15,-5 3 10-15,2 27-7 16,-1 6 3-16,8 1-1 16,11 3 0-16,10-7-8 15,11-7 4-15,13-1-9 0,12-3-16 16,11 1-59-16,7 3-23 16,3-8-22-16</inkml:trace>
  <inkml:trace contextRef="#ctx0" brushRef="#br0" timeOffset="126035.9662">6414 12049 89 0,'-20'-22'28'16,"10"-5"-12"-16,7 2-3 0,3 6-12 16,0 13-1-16,0 6 0 15,3 0-15-15,10 0 6 16,4 0 9-16,8 17 2 15,5 3-2-15,4 6-18 16,-10 3-56-16</inkml:trace>
  <inkml:trace contextRef="#ctx0" brushRef="#br0" timeOffset="126545.495">6906 12177 242 0,'0'-4'23'16,"0"4"-20"0,0 0 12-16,0 0 20 0,0 0-16 15,0 2-12-15,0 11-7 16,3 10 1-16,7 14 11 15,4 16 3-15,-1 11 6 16,2 9-10-16,-4 5 2 16,-4 5-4-16,-4 2-1 15,-3 3-2-15,0 0-2 16,0-3 1-16,-3-7 1 16,-12 5-6-16,0-10 0 15,-4-4 3-15,-2-12-2 16,3-13 2-16,2-14-3 15,2-17-2-15,-2-4-5 16,4-9-17-16,0-31-38 0,3-39-123 16</inkml:trace>
  <inkml:trace contextRef="#ctx0" brushRef="#br0" timeOffset="126949.8946">6818 12090 256 0,'18'-3'0'16,"10"-5"-2"-16,17-3 2 15,25-4 10-15,14 0 0 16,17-4 7-16,2 2 0 0,-3 9 1 16,-12 8 0-16,-9 0-7 15,-12 25-3-15,-16 9-8 16,-8 10-2-16,-16 12 2 15,-15 20 2-15,-12 13 2 16,0 20 13-16,-6 9-9 16,-13 2 8-16,2-2-6 15,-2-3-5-15,10-9 1 16,9-4-3-16,0-7 0 16,6-10 0-16,16-8-1 15,5-15-1-15,9-10-2 16,7-13-1-16,8-8 2 15,7-9 0-15,3-15 2 16,0-7 8-16,-4 0-8 0,-12-14-2 16,-9-13-14-16,-11-5-35 15,-16-16-89-15,-9 0-95 16</inkml:trace>
  <inkml:trace contextRef="#ctx0" brushRef="#br0" timeOffset="127205.811">7306 12552 345 0,'-6'8'4'15,"-3"9"-1"-15,-6 14 6 16,-3 13 2-16,-9 3 5 15,-1 9-4-15,-8 5-8 16,-10-2 0-16,-2 4 5 16,-1-8-9-16,4-4-7 15,8-18-33-15,7-12-56 16,9-21-31-16</inkml:trace>
  <inkml:trace contextRef="#ctx0" brushRef="#br0" timeOffset="127377.7485">6964 12654 165 0,'27'0'7'0,"12"16"4"15,7 9 13-15,2 1 13 16,10 3-13-16,6-2-4 16,6-5-13-16,5-5-7 15,10-6-5-15,4-8-27 16,2-3-60-16</inkml:trace>
  <inkml:trace contextRef="#ctx0" brushRef="#br0" timeOffset="127587.5247">8422 12571 244 0,'13'0'45'15,"8"0"-44"-15,3 0 3 16,9 0 6-16,7 0-1 15,2-1 3-15,10-11 7 16,3-8-6-16,2-2-2 16,3-9-4-16,-2-8-7 15,-9-5-3-15,-10-5-6 16,-11-5-50-16,-20-5-108 16</inkml:trace>
  <inkml:trace contextRef="#ctx0" brushRef="#br0" timeOffset="127925.8618">8796 12027 217 0,'-4'38'82'16,"4"6"-73"-16,0 24-5 15,7 14 7-15,13 9 4 16,5 2-4-16,2 2 5 16,1 7 2-16,-1 1-1 15,-9-4-1-15,-3 1-3 16,-9-5-7-16,-6-8-4 15,0-7-2-15,-6-12 0 16,-15-18-1-16,-4-12 2 16,-1-16-2-16,-4-15-3 15,2-7 4-15,-2-4-3 0,2-25-10 16,7-8-11-16,6-10 24 16,8-5 7-16,7-7-3 15,4-3 2-15,20 0-5 16,12-4-1-16,7 6 0 15,5-2-1-15,4 3 1 16,0 1-2-16,-1-4-30 16,-2 0-136-16</inkml:trace>
  <inkml:trace contextRef="#ctx0" brushRef="#br0" timeOffset="128171.4858">9484 11838 325 0,'9'5'13'0,"-2"-1"-5"15,4 3-7-15,1 2 4 16,1 1 2-16,0-1-6 15,0 1-1-15,-3 4-1 16,-7 1-23-16,-3 7-82 16,-13 0-2-16</inkml:trace>
  <inkml:trace contextRef="#ctx0" brushRef="#br0" timeOffset="129011.4096">9192 12377 211 0,'-9'43'53'16,"9"1"-37"-16,0 3 7 15,0 6-3-15,19-9-9 16,2-9-4-16,6-2-4 16,-3-10 3-16,-2-5-6 15,-10-7 0-15,-2-6-1 16,-5-5-15-16,-2 0-32 16,0-12 20-16,0-20-35 15,0-10 15-15,3-9 48 16,4 4 14-16,7 6 1 15,5 8 2-15,5 1-10 0,7 5 1 16,5 2 7 0,10-1 16-16,6 8-2 0,4 2 6 15,-1 6-6-15,-9 7-7 16,-10 3-7-16,-9 0-11 16,-14 10 2-16,-7 7-3 15,-9 3 0-15,0 13 5 16,-19 3 19-16,-11 5-7 15,0 0-10-15,-1-2-1 16,5-8-2-16,7-6-2 16,5-6-3-16,10-12-2 15,4 3-1-15,0-5-9 0,12-3 1 16,6 3 4 0,12 1 5-16,4-6 1 0,3 4 10 15,-1-3-7-15,-9 5-1 16,-12 2-3-16,-6 6-4 15,-5-1 1-15,-4 9 3 16,-4 6 0-16,-17 5 13 16,-3 4-5-16,-1-1-3 15,8-9-2-15,4-5-3 16,10-2-1-16,3-4 0 16,0 1-2-16,6-4-5 15,21 1 2-15,4-3 5 16,8 0 1-16,4-3 0 15,-7-1 7-15,-8 0-6 16,-7 4 3-16,-12-4-4 0,-9 5-6 16,0 7-3-16,-16 5 9 15,-14 13 15-15,-12 7-9 16,0 1-5-16,-1-1 2 16,4-5-1-16,2-1-1 15,7 2 0-15,3-7-1 16,8 3 0-16,10-2 0 15,6-5-2-15,3-4-2 16,3-3-2-16,13-3-2 16,10-5 8-16,5 1 1 15,6-8-1-15,5 1 3 16,3-5 2-16,4-3-2 0,6 0-3 16,5-3 0-16,1-11 0 15,0-8-6-15,-1-8-21 16,1-6-76-16,-10-1-155 15</inkml:trace>
  <inkml:trace contextRef="#ctx0" brushRef="#br0" timeOffset="129185.9225">10876 13345 397 0,'0'4'0'0,"0"-4"-6"16,0 3-22-16,0 2-54 0,0 1-41 15</inkml:trace>
  <inkml:trace contextRef="#ctx0" brushRef="#br0" timeOffset="131420.3824">6825 14839 165 0,'-13'7'13'0,"4"-1"-8"15,3-6 24-15,3 0 21 16,3 0-20-16,0 0-19 0,0 0-6 16,0 0 3-16,0 0-8 15,0 0-1-15,0 0 1 16,6 0 2-16,0 2 5 15,3 2-3-15,1-2 3 16,-2 1-2-16,-5-3 0 16,0 0-1-16,0 0 0 15,-3 2-2-15,0-2 4 16,0 3-3-16,0-3 3 16,0 0-5-16,0 0 0 0,0 3-1 15,0-3 0 1,0 0-2-16,0 0-3 15,0 0-5-15,0 0-19 0,0 0-42 16,6 0-26 0,7 0-35-16</inkml:trace>
  <inkml:trace contextRef="#ctx0" brushRef="#br0" timeOffset="131853.36">7319 14537 88 0,'0'-6'166'15,"0"4"-149"-15,-13 2 6 0,-14 0 20 16,-9 0-20 0,-9 8-10-16,-13 14 0 0,-3 11-8 15,0 2 7-15,4 4-2 16,8 5-1-16,7-3 1 15,11 3-8-15,7-3-2 16,15-2 0-16,9-2-2 16,3-4-1-16,24-4-4 15,7-7 3-15,12 0-1 16,7-7 5-16,5-4 0 16,6-7 12-16,-3 3-8 15,-4 1-3-15,-11 2-1 0,-10 5 1 16,-11 1 2-16,-13 0-3 15,-12 6-7 1,0 8 7-16,-31 8 4 0,-15 12 3 16,-13 2-1-16,-6 3-6 15,1-6-1-15,1-9-3 16,12-11-12-16,8-15-19 16,7-14-54-16,14-14-70 15</inkml:trace>
  <inkml:trace contextRef="#ctx0" brushRef="#br0" timeOffset="132079.9003">7565 14893 123 0,'11'16'142'0,"-2"-13"-139"16,7 4-3-16,-2 0 13 15,8 1 1-15,5-8 1 16,10 0-1-16,9 0 1 16,7-25-7-16,2-13-7 15,0-9-1-15,-3-9-9 16,-13-6-102-16</inkml:trace>
  <inkml:trace contextRef="#ctx0" brushRef="#br0" timeOffset="132297.4671">7716 14490 370 0,'0'41'0'0,"0"14"5"16,0 30-4-16,0 13 8 16,6-2-1-16,9 3 3 15,3-8-3-15,4-4 0 16,4-5-1-16,2-16-7 15,12-15-4-15,2-17-12 16,10-28-23-16,2-12-76 16,6-43-27-16</inkml:trace>
  <inkml:trace contextRef="#ctx0" brushRef="#br0" timeOffset="132589.4846">8429 14817 265 0,'9'37'15'0,"-5"6"-3"16,3 9 16-16,-4 10 1 16,4-4-2-16,-1 2-7 15,3-9-8-15,0-7-1 16,3-14-4-16,-3-12-7 16,-3-11-1-16,1-7-6 15,-4 0 7-15,3-19 3 16,5-25 7-16,2-17-3 0,-1-13-7 15,0 7 2 1,-3 1 1-16,3 11-3 0,0 11-2 16,4 9 0-16,5 13-8 15,3 6-14-15,10 9-33 16,-1 7-67-16,9 0-44 16</inkml:trace>
  <inkml:trace contextRef="#ctx0" brushRef="#br0" timeOffset="133031.1259">9205 14786 301 0,'0'-10'18'0,"-9"-8"-17"0,-4-4 4 16,-1-1 3-16,-2 1 6 15,1 4-6-15,-3 7 0 16,3 7 15-16,-3 4-9 15,-1 8-6-15,1 25 0 16,-6 15-7-16,2 13 1 16,2 6 1-16,7-4 2 15,7-9-3-15,6-10-2 16,0-7 1-16,13-12-1 16,7-9-1-16,5-10 1 15,5-6 2-15,4-10-2 16,8-27 0-16,1-3-2 0,-7-4-1 15,-9 15-2-15,-12 11 5 16,-8 18-2-16,-1 0 0 16,-3 10-10-16,0 20 12 15,2 6 5-15,1 4 5 16,7 2-1-16,2 2-4 16,9-5-4-16,4-6 5 15,2-11-3-15,6-10-6 16,0-12 3-16,2-4-6 15,11-23-54-15,1-17-32 16,-5-9-175-16</inkml:trace>
  <inkml:trace contextRef="#ctx0" brushRef="#br0" timeOffset="133279.6087">9647 14863 326 0,'0'0'1'15,"6"0"12"-15,13 0-13 16,11 0 12-16,6-5-1 16,5-12 4-16,4 3-1 15,-3-3-9-15,1 2 1 0,-4-3-6 16,-3-1 0-16,-11 0-6 15,-7 1-30-15,-15-1-117 16</inkml:trace>
  <inkml:trace contextRef="#ctx0" brushRef="#br0" timeOffset="133489.5895">9845 14449 260 0,'0'34'75'15,"0"14"-73"-15,0 21 10 16,0 15 10-16,0 5-2 16,0-8-4-16,0-4-7 15,9-8-2-15,6-11-1 16,3-12-6-16,4-11-4 0,5-16-5 16,-3-13-2-16,3-6-56 15,0-22-68-15</inkml:trace>
  <inkml:trace contextRef="#ctx0" brushRef="#br0" timeOffset="134457.3463">10139 14926 316 0,'10'8'4'16,"4"0"-4"-16,8 2 7 15,5-1 3-15,0-3 6 16,10-6 4-16,-1 0 1 0,0-6 1 15,-4-13-9-15,0-7-8 16,-5-11-1 0,-8-1-4-16,-10-4 0 0,-9 7-1 15,0 7-7-15,-19 13 0 16,-7 4-11-16,1 11 16 16,-5 0 3-16,-1 15 3 15,4 18-1-15,1 4 3 16,9 7 2-16,8-1 0 15,3 1-1-15,6-3-1 16,0-8 0-16,15-4-5 16,9-7 0-16,4-4 0 15,2-11 9-15,6-7-9 0,4-3 5 16,6-23-3 0,5-10 1-16,-3-5-3 0,-11 2-2 15,-10 6-1-15,-11 11-3 16,-10 9 6-16,-1 8 0 15,-5 5 2-15,0 0 3 16,0 0-5-16,0 0-4 16,0 0 1-16,3 5 3 15,7 0 1-15,5 2-1 16,6-3 0-16,7-4 0 16,8 0 5-16,6-21-5 15,4-16 0-15,-1-1-1 0,-6 1-1 16,-2 1 0-1,-16 14 2-15,-5 5 0 0,-9 8 0 16,-3 9 0-16,-4 0 0 16,0 0-9-16,0 4-1 15,0 10 10-15,0-1 2 16,0 4-1-16,0-6-1 16,6-3-2-16,7-2-1 15,-1-6-7-15,6 0 9 16,0 0 2-16,-2-3-1 15,1-5 0-15,-7 8 0 16,-1 0 0-16,-3 0 0 16,-2 12-9-16,4 16 9 0,-2 13 3 15,0 8 4 1,0 9-3-16,0 1 3 0,4 6-4 16,1 3 5-16,1 0 0 15,1 10-1-15,-4-5-2 16,-3 4 8-16,3 1-8 15,-9 2 2-15,0 0-5 16,0-9 0-16,-6-14 0 16,-9-16 2-16,-1-19-2 15,-4-8 1-15,-2-12-2 16,-2-2 3-16,0-2-4 16,0-20-8-16,-1-9 3 15,4-4 2-15,9-8 3 16,3-8 3-16,9-4 3 0,0-8-5 15,15-2-1-15,12 1 0 16,9-5-1-16,4 0 0 16,6-5-9-16,2 1-12 15,-1 3-24-15,-3 11-64 16,-4 7-199-16</inkml:trace>
  <inkml:trace contextRef="#ctx0" brushRef="#br0" timeOffset="134629.364">11628 14929 436 0,'0'2'0'16,"3"-2"-13"-16,-3 0 9 0,0 0-6 15,0 0-21-15,0 0-41 16,0-2-115-16</inkml:trace>
  <inkml:trace contextRef="#ctx0" brushRef="#br0" timeOffset="135747.8119">11494 14200 391 0,'-39'6'10'0,"-16"-4"-8"16,-11 5-1-16,-19 0 0 15,-18 1-2-15,-17 1 2 16,-9-1-1-16,-17 0 2 16,-8 0-2-16,-7 2 3 15,-6-3-2-15,-2 5 0 16,-8 2-2-16,-5 1 2 0,-14 4 3 15,-5 6 0-15,-2-3 10 16,-3 0 0-16,6 0-5 16,-6-1 1-16,2 3-4 15,4-4-6-15,3-4 1 16,3-1-6-16,6-8 5 16,3 0-1-16,9 3-1 15,6 2 2-15,6 3 2 16,22 7 0-16,15 8-2 15,14 6 0-15,19 11 0 16,6 8 3-16,19 4-3 16,11 4 0-16,16 3 1 15,9 7-2-15,14 8-3 0,10 6 2 16,6 2 1-16,3 3-1 16,9 0 1-16,16 3-2 15,5 0 1-15,3-5 1 16,6-3-1-16,10-6 0 15,8-5-2-15,11-5 0 16,10-6 2-16,16-6 0 16,21-11 1-16,21-8 2 15,29-6 7-15,20-12-4 16,15-9-3-16,15-1-1 16,22-9 4-16,11-2-3 15,10-1 0-15,9 0-1 16,-10-1 0-16,5-8 2 15,-2 0 1-15,1-1 1 0,-3-5-4 16,-13 3 1-16,1-10-1 16,-9-3 5-16,-7-4-4 15,-5-11-1-15,-22-4 1 16,-12-5-1-16,-12-5 2 16,-16-2 4-16,-20-3-5 15,-19-7-1-15,-30-8 1 16,-24-9 0-16,-18-13 0 15,-16-7 2-15,-16-3 0 16,-7 0 1-16,-13 3 1 16,0 7-4-16,-26 12 2 15,-16 11-2-15,-7 6 0 16,-12 13 1-16,-6 10-2 0,-3 7-5 16,-4 16-3-1,-4 8-24-15,0 2-39 0,-4 8-137 16</inkml:trace>
  <inkml:trace contextRef="#ctx0" brushRef="#br0" timeOffset="178629.7496">14885 11494 16 0,'24'-6'22'0,"-1"-2"3"0,-4 1-8 15,-6 3-7-15,-10 4 0 16,-3 0 11-16,0 0 15 15,0 0 3-15,0 0-2 16,0 0-6-16,0 0-6 16,0 0-2-16,0 0 2 15,0 0-5-15,0 0-7 16,0 0 0-16,3 0-12 16,9 4 0-16,15 11 8 15,16 4-6-15,12 2 7 16,10-7-8-16,3 2 12 15,-3-2-7-15,-7 1-3 0,-9 3-1 16,-8 1-3-16,-11 3 0 16,-15-2 0-16,-10 8-8 15,-5 4 8-15,-33 16 1 16,-18 10 7-16,-19 9 0 16,-3-4-6-16,-2-9-1 15,10-10 2-15,13-11-1 16,17-11-2-16,14-6 1 15,15-6-1-15,6-7-2 16,0 6-11-16,27 1 2 16,15 2 11-16,19-5 6 15,9-5-2-15,7-2 1 16,6 0-4-16,-1-11-1 0,2-7 0 16,-4 3-2-1,-4-10-11-15,-17-3-32 0,-5-17-50 16,-12-6-26-16</inkml:trace>
  <inkml:trace contextRef="#ctx0" brushRef="#br0" timeOffset="179169.1369">15185 11113 348 0,'-72'-11'13'0,"5"8"-4"16,-9 3-4-16,-5 11 3 0,-4 14 0 16,-8 10 2-16,-2 3-4 15,-6 10 3-15,1 3-3 16,3 12 6-16,9 3-6 16,10 7 4-16,17 12-5 15,15 11-5-15,10 11 2 16,14 13 0-16,16 5 1 15,6-1-3-15,34-3-3 16,26-9 1-16,24-15 2 16,29-19-2-16,21-12 2 15,21-17 5-15,11-17-5 16,3-14 0-16,6-18 2 16,-3 0 1-16,-7-28 0 0,1-18 3 15,-13-17 1 1,-11-9-2-16,-19-12-5 0,-22-8 3 15,-23-3-1-15,-28-9 0 16,-18-13 0-16,-23-7 0 16,-9 2 1-16,-12 9-1 15,-25 21 0-15,-14 18 3 16,-22 12-5-16,-20 18-4 16,-14 10 0-16,-20 15 4 15,-3 8 2-15,5 9-2 16,11 2-2-16,19 0 2 15,14 7-12-15,19 5-34 0,14-2-34 16,12-2-54-16,17-1-73 16</inkml:trace>
  <inkml:trace contextRef="#ctx0" brushRef="#br0" timeOffset="184851.4259">17715 11712 13 0,'0'-11'24'0,"-6"0"2"16,-2 3 4-16,1-2-4 15,0-2 5-15,1 5-13 16,3 0-2-16,0 5 4 16,3-1 18-16,0 3-6 15,0 0-4-15,0 0-13 16,0 0-4-16,0 0 0 16,0 0-6-16,-3 0-1 15,3 0 0-15,0 0-3 16,-5 9 3-16,-4 13 0 15,-4 14 10-15,-13 23 3 16,-6 22-1-16,-7 7-6 16,-4 7-1-16,1-4-7 0,7-6-1 15,9-8 1 1,8-7 0-16,10-8-2 0,8-7 0 16,0-10-2-16,13-6 2 15,12-5 0-15,9-5 0 16,4-7 2-16,11-5 3 15,0-5 2-15,6-8-7 16,0-4 1-16,0 0 4 16,2-4 0-16,0-11-4 15,-5-4 0-15,-4-1-1 16,-2-6-10-16,-10-3-20 16,-8-5-59-16,-11-10-62 15</inkml:trace>
  <inkml:trace contextRef="#ctx0" brushRef="#br0" timeOffset="185129.719">17509 11653 257 0,'0'-12'7'0,"0"5"0"15,16 1-3-15,17-3 1 16,15 3 7-16,13 5 1 16,8-2-7-16,6 3-1 15,8-4 2-15,6 4-3 0,1 0 6 16,-4 0-8 0,-9 0-2-16,-16 0 0 0,-12 0-5 15,-16 7-12-15,-21-3-90 16,-12 11-93-16</inkml:trace>
  <inkml:trace contextRef="#ctx0" brushRef="#br0" timeOffset="185361.1719">17566 12079 202 0,'-12'8'42'15,"9"2"-39"-15,3 5 0 0,0-5 11 16,9-1-6-1,18-3 3-15,5-2 5 0,16-1-7 16,8-3 5-16,9 0-1 16,13-11 0-16,10-3-7 15,6-5 1-15,3-2-5 16,-3 2-2-16,-9 1-2 16,-9 3-13-16,-9 1-56 15,-16 7-95-15</inkml:trace>
  <inkml:trace contextRef="#ctx0" brushRef="#br0" timeOffset="186980.6409">19038 11734 210 0,'3'0'8'0,"-3"0"-8"15,-16 6 23-15,-7 17 6 16,0 11-9-16,-3-6-5 16,1 10-2-16,-4 2-1 15,-1 10-3-15,-2 6 0 16,-8 9 0-16,-1 5-3 15,-1 4 0-15,-1-5-4 16,6-9-1-16,6-8 0 0,7-13-1 16,9-6 0-1,5-11-1-15,7-7-7 0,0-7-23 16,3-8-17-16,0 0-43 16,6-16 43-16,11-19 7 15</inkml:trace>
  <inkml:trace contextRef="#ctx0" brushRef="#br0" timeOffset="187325.0614">18858 11686 132 0,'15'-4'33'16,"-6"4"-33"-16,1 6 3 0,3 21-2 15,3 17 9 1,-3 16 31-16,2 12-16 0,0 9-6 15,-3 0-3-15,1 3 2 16,0-3-6-16,7-7-5 16,-5-12 2-16,1-7-4 15,4-15-1-15,-3-11 2 16,2-7-1-16,0-11-1 16,5-11-1-16,1 0 21 15,9-22-5-15,10-18-10 16,6-15 3-16,4-14-8 15,0-8-3-15,-4-5 0 16,-6 3-1-16,-7 5-1 16,-7 8-3-16,-8 6-11 0,-2 16-29 15,-5 15-51-15,-1 11-29 16</inkml:trace>
  <inkml:trace contextRef="#ctx0" brushRef="#br0" timeOffset="187738.8162">20528 11828 218 0,'-23'-7'31'0,"-13"7"-31"16,-9 0 20-16,-10 15 5 15,-7 10-10-15,-9 6 0 16,0 11 2-16,-4 8 1 16,5 1-6-16,7 11 1 15,8 4-4-15,12 4-1 16,14-2-5-16,13-8-3 15,16-5-1-15,0-11 0 16,22 0-4-16,11-10 5 0,9-2 6 16,4-9 0-1,5-12-3-15,3-4 1 0,6-7-1 16,-5-7-3-16,-2-15-11 16,-8-5-47-16,-13-9-34 15,-16-5-36-15</inkml:trace>
  <inkml:trace contextRef="#ctx0" brushRef="#br0" timeOffset="188009.4173">20031 12361 240 0,'0'0'0'16,"0"0"-6"-16,23 3 6 16,16-2 21-16,15-1-9 0,9 0 1 15,5 0-10 1,-1 0 9-16,-11 0-3 0,-7 12-1 15,-13 5-2-15,-11 5-6 16,-15 8-1-16,-10 2 1 16,0 9 15-16,-19 4 2 15,-11 2-1-15,2-1-9 16,-2-4-3-16,11-8-4 16,3-6 0-16,12-6-6 15,4-8-15-15,4-12-56 16,25-2-12-16,10-31-9 15</inkml:trace>
  <inkml:trace contextRef="#ctx0" brushRef="#br0" timeOffset="188563.7571">21141 12104 196 0,'0'0'0'16,"0"11"5"-16,0 11 14 15,-14 7 21-15,-4 8-15 16,-1 0 0-16,-5 4-9 16,2-4-1-16,0-1 3 15,5-3-12-15,3 0-2 16,1-7-1-16,2-5 0 16,4 1-1-16,3-7-2 15,1-4 0-15,0-3 0 0,3-1 1 16,-4 0 0-16,3-3 0 15,1-4-1-15,-2 0 0 16,2 0-1-16,0 0-1 16,0 0 2-16,0 0 0 15,0 0 0-15,0 0 2 16,0 0 5-16,0 0-2 16,0 0 0-16,0 0-4 15,0 0 1-15,0 0 1 16,0 0-3-16,0 0 0 15,0 0 1-15,0 0-1 16,0 0 0-16,0 0 2 0,0 0-2 16,-1 0 2-1,1 0 1-15,0 0-3 0,-2 0 3 16,2 0 1-16,0 0-4 16,0 0 1-16,0 0-1 15,0 0 1-15,0 0-2 16,0 0 1-16,0 0-1 15,0 0 0-15,0 0-4 16,0 0-5-16,0 0-16 16,0 0-46-16,2-3-48 15,16-12-2-15</inkml:trace>
  <inkml:trace contextRef="#ctx0" brushRef="#br0" timeOffset="188923.4007">21582 12141 165 0,'1'0'10'0,"-1"0"3"16,0 0 37-16,0 3-12 15,0 8-30-15,0 6-8 16,0 5 20-16,-7 10 6 16,-8 4-1-16,-2 5-9 0,-3 1-2 15,-2-1-3-15,-2 0-5 16,3-4 1-16,-3-4-4 16,5-3 1-16,2-2-3 15,4-1 0-15,2-7-2 16,4-7 0-16,2-2-7 15,5-11-13-15,0 0-25 16,0-11-26-16,18-22-31 16,9-12-13-16</inkml:trace>
  <inkml:trace contextRef="#ctx0" brushRef="#br0" timeOffset="189425.4662">21648 12133 112 0,'3'-3'63'16,"-2"3"-47"-16,-1 0 1 15,2 14-16-15,1 17 19 0,1 12 21 16,3 7-17-16,-1 3-5 16,2 1 2-16,6-2-6 15,-1-5-1-15,7-10 0 16,5-3-5-16,2-9-8 16,4-9 13-16,6-9-13 15,6-7 14-15,9-7-6 16,5-27 0-16,2-10-4 15,2-11-2-15,-2-7-2 16,-2-8-1-16,-3-3-1 0,-9 7-5 16,1 3-2-16,-9 15 0 15,-4 8 6-15,-8 15-10 16,-10 10 12-16,-6 8 1 16,-8 7 0-16,-1 0-1 15,0 7-17-15,0 22 1 16,-10 11 16-16,-6 12 10 15,-5 8 1-15,0 1-4 16,4 2-2-16,3-5 4 16,5 0-7-16,6-3 3 15,3-6-1-15,0-1-3 16,16-4 1-16,8-9 2 16,10-2-4-16,8-6 3 15,4-9 10-15,6-7-9 16,4-10-2-16,0-1 0 0,-3-16-2 15,-3-14-1-15,-11-5-23 16,-10-9-48-16,-7-4-27 16,-15-5-26-16</inkml:trace>
  <inkml:trace contextRef="#ctx0" brushRef="#br0" timeOffset="189643.502">22525 11863 271 0,'-1'0'17'16,"1"0"-17"-16,3 2-11 0,19 13 11 15,12-3 21-15,11 2-9 16,11-3 1-16,9 0-9 16,-6-3 3-16,-3 3-6 15,-12 0-1-15,-12 3-1 16,-20-2-28-16,-12 1-86 15,-11 3-24-15</inkml:trace>
  <inkml:trace contextRef="#ctx0" brushRef="#br0" timeOffset="189809.6831">22441 12255 95 0,'-30'15'39'16,"13"-1"-20"-16,11-6 10 15,6-4-17-15,0 3-8 0,12-1 9 16,12-1 3-1,8 2-3-15,13-7 3 0,7 0-10 16,10 0 1-16,3-3-7 16,10-6-21-16,2-4-72 15</inkml:trace>
  <inkml:trace contextRef="#ctx0" brushRef="#br0" timeOffset="190581.3774">23796 12075 77 0,'0'-22'161'15,"-3"-4"-139"-15,-16-7 42 0,-13-3-12 16,-11-8-31-16,-15-7-9 16,-17-9-2-16,-13-6 0 15,-15 1-5-15,-21-5-4 16,-12-1 1-16,-14-2-2 15,-18-7-1-15,-17 3-4 16,-26 3 4-16,-17 7-2 16,-14 9 3-16,-9 11-2 15,-12 9 2-15,-6 10-2 16,-12 17 4-16,-6 6-2 16,0 5 0-16,0 3-2 15,6 13 2-15,12 6 3 16,13 3 3-16,11 2-1 0,23 6 6 15,15 0-3 1,18 7 0-16,23 0-4 0,25 4 4 16,19 4-8-16,8 15 2 15,7 6-2-15,7 12 0 16,18-1 0-16,25 5 0 16,27 0-2-16,20 8 0 15,10 5 1-15,7 4-2 16,29 8 1-16,15-3 0 15,18-4 2-15,24-8-2 16,18-6 0-16,22-5 2 16,24-7 3-16,20-8-1 0,24-2 0 15,14-5-1-15,9-4-1 16,13 1 3-16,4-8 1 16,15 1 0-16,9-4-4 15,-5-4 2-15,7-3-2 16,-4-1 3-16,0-7-2 15,3-4-1-15,-3-15 0 16,-5-5 0-16,1-9 0 16,-2-13 1-16,-3-19-1 15,-16-8 0-15,-17-12 0 16,-20-8 2-16,-22-13 0 16,-19-13-1-16,-25-1 3 15,-25-4-4-15,-28 3 4 0,-21-2-1 16,-22-3 0-16,-20 1 2 15,-16 8-3-15,-3 0-2 16,-28 7-3-16,-21 10-4 16,-23 5-4-16,-16 3-9 15,-18 15-21-15,-12 4-39 16,-8 3-89-16</inkml:trace>
  <inkml:trace contextRef="#ctx0" brushRef="#br0" timeOffset="204309.1782">26586 12177 13 0,'-25'-14'100'16,"-5"-5"-60"-16,1-3-8 15,1 0 0-15,3 1 11 16,11 7-11-16,4 2 6 0,1 0-9 15,0 2-8-15,6 6 1 16,2 1-1-16,1 3-5 16,0 0-15-16,0 0-1 15,0 0-6-15,0 0-2 16,17 0 8-16,16 0 0 16,14 0 6-16,9 0-1 15,1 3-2-15,-7 11-2 16,-9 2 4-16,-10 9-5 15,-10 2 0-15,-9 1-5 16,-9 7-1-16,-3 0 0 16,-18 10 6-16,-20 2 6 0,-11-1-3 15,-1-4 0-15,3-8-1 16,9-6 0-16,14-10-1 16,9-3-1-16,12-1 0 15,3-3-7-15,0 1-3 16,25 2 10-16,11-2 0 15,12 1 1-15,0 0 0 16,1 2 3-16,-7 3-2 16,-6-1-2-16,-8-1 1 15,-7-1-1-15,-11-2-2 16,-5-5 2-16,-5 3-7 16,0 0-9-16,-15 0 15 15,-20 4 1-15,-11 3 5 16,-10-2-4-16,-7-3-1 15,0-2 0-15,2-3-2 0,4-1-20 16,5-7-17-16,9 0-24 16,10-11-33-16,16-18-88 15</inkml:trace>
  <inkml:trace contextRef="#ctx0" brushRef="#br0" timeOffset="204848.9459">26760 11828 63 0,'-16'-14'132'0,"-8"3"-120"16,-11 11-7-16,-12 0 28 16,-17 3-11-16,-13 16-2 15,-10 10 3-15,-8 9-6 16,-4 1-3-16,1 10 5 15,2 6-9-15,8 6-3 16,10 6 0-16,13 10-5 16,14 4 0-16,15 0-2 15,17 6 0-15,19 1-2 16,3 0 2-16,36 1 0 16,19-5 2-16,19-6 2 15,16-6-3-15,14-9 5 16,14-12-2-16,8-14-3 0,6-15 0 15,1-14 2-15,3-8 0 16,-3-15-2-16,-8-18 4 16,-10-15-1-16,-17-7 0 15,-13-8 0-15,-12-3-1 16,-13-7 5-16,-12-7 0 16,-10-8-3-16,-9-12-3 15,-11-6 0-15,-10-1-1 16,-7 1-1-16,-4 17 0 15,-15 9 2-15,-18 14-2 16,-15 8-1-16,-16 9 1 16,-14 9 0-16,1 3-3 0,-2 11 2 15,12 4-1-15,4 5-20 16,8 9-39-16,3 5-55 16,-1-5-105-16</inkml:trace>
  <inkml:trace contextRef="#ctx0" brushRef="#br0" timeOffset="207249.2829">28109 12318 173 0,'9'0'43'15,"-9"-4"-18"-15,0 4 11 16,0 0 15-16,0 0-20 15,0 0-12-15,0 0-5 16,2 0-2-16,-2 0 5 16,0 0-9-16,0 0 0 15,0 0-6-15,0 0 3 0,0 0-5 16,0 0-1-16,0 0-1 16,0 7 2-16,0 0 6 15,-8 8-4-15,-3 7 1 16,-5 11-1-16,-1 3-1 15,-2 8 0-15,5-3-1 16,5-2-1-16,1-4 1 16,2 5 0-16,2-8 0 15,1-2 0-15,3-4 0 16,0-1-2-16,0-7-4 16,0-5-1-16,0-3-25 15,2-3-41-15,11-7-45 16,6-8 38-16</inkml:trace>
  <inkml:trace contextRef="#ctx0" brushRef="#br0" timeOffset="207766.6834">28490 12442 137 0,'0'-8'40'0,"0"8"-32"16,0-3 22-16,0 3 8 16,0 0-34-16,0 0 1 15,0 11-5-15,-2 7 14 16,-2 9-3-16,-1 2 1 0,4 4-3 16,1 4 0-16,0 1 2 15,0 0-1-15,4-2-3 16,11-6-3-16,3 0 0 15,4-9 0-15,1-1 2 16,1-3 2-16,3-10-3 16,4-3 3-16,5-4 1 15,5-6 2-15,4-16 4 16,-1-12-7-16,0-3 0 16,-8-7-5-16,-5-3 0 15,-5 1 1-15,-11 3-2 16,-7 3 3-16,-8 7-5 15,0 4 0-15,-7 7 1 0,-14 0 1 16,-9 0-1-16,-1 6 2 16,-5 2 0-16,1 4-3 15,0 1 1-15,2 6 1 16,4 0 0-16,3 3-2 16,5 0 0-16,3 0-3 15,3 0-4-15,2 11-2 16,4 7-29-16,6 3-44 15,3-9-103-15</inkml:trace>
  <inkml:trace contextRef="#ctx0" brushRef="#br0" timeOffset="214928.3868">30311 13360 44 0,'0'18'4'16,"0"-7"-4"-16,0 1-7 16,-6 5-20-16</inkml:trace>
  <inkml:trace contextRef="#ctx0" brushRef="#br0" timeOffset="216089.4351">30311 13360 68 0,'-49'76'19'16,"49"-76"-18"-16,1 0 1 15,-1 0 2-15,0 0 1 16,0 0 14-16,0 0 2 16,0 0 5-16,0 0 4 15,0 0 3-15,0 0-7 16,0 0-9-16,0 0 1 16,0 0-1-16,0 0-8 15,0 7-5-15,0 1-3 16,0 3 1-16,-8 8 7 15,-1 6-5-15,-5 4 2 16,-5 9 3-16,-5 4-2 0,-4 4 0 16,-3 8 0-16,-7 8-1 15,-5 5 4-15,-8 7 3 16,-6 2-4-16,-8 16-2 16,-6 6-3-16,-7 10 5 15,-5 5-1-15,-8 9-4 16,-4-5 1-16,-8 3 2 15,-6 3-4-15,-6-3 0 16,-9 4 0-16,-16-1-2 16,-12 4 3-16,-14 3-2 0,-19 1 6 15,-16 2-2 1,-17-5-2-16,-18-4-3 0,-11-2-2 16,-22-5 2-16,-10-4 0 15,-15-1-1-15,-13 1 2 16,-12 4-2-16,-14-3 1 15,-13-4 4-15,-12-5-5 16,-5-7 0-16,-11-4 1 16,-7-6-1-16,-11-7 0 15,-6-1 6-15,-10-5-5 16,-7 1-1-16,1-6 0 16,-3-7 3-16,1-2-3 15,7-8 0-15,7-10 2 16,2-8-2-16,11-11 1 15,6-12 2-15,10-12-3 0,15-5 1 16,20-27 2-16,15-11 1 16,16-6-1-16,19-10 2 15,18-11-2-15,20-6-2 16,17-9 0-16,19-7-2 16,19-4 2-16,17-9-1 15,25-2 0-15,16-5-1 16,23 3 0-16,11-4-1 15,12 6 2-15,13 5 2 16,13 14 3-16,10 14-5 16,9 4 3-16,7 13-2 15,6 8-2-15,2 9 2 0,4 8-1 16,-2 5 0-16,7 5-3 16,-1 7 1-16,6 3-4 15,2 6-1-15,-2 2 7 16,7 0 2-16,1 4 0 15,5 0 1-15,1 0-1 16,3 0-2-16,0 0-3 16,-3 0 2-16,0 16-6 15,0 16 7-15,-8 9 1 16,2 10 0-16,2 4-1 16,-8 5 2-16,1 2-2 15,1 4 0-15,-6-3 0 16,0 5 0-16,-1 1 2 15,-1 2-2-15,6-9 0 16,2-9 0-16,4-6-2 0,6-12 1 16,-1-9 1-16,3-8-3 15,1-7-6-15,0-11-30 16,0 0-48-16,8-14-93 16</inkml:trace>
  <inkml:trace contextRef="#ctx0" brushRef="#br0" timeOffset="216337.0911">14600 16314 299 0,'0'0'14'16,"0"0"-10"-16,0 0-1 0,0 0 2 16,0 0-5-16,0 0 1 15,17 3-1-15,15 1 1 16,13 3 13-16,14-7 4 15,15 0-4-15,8 0-6 16,6-3-3-16,6-5-4 16,6-3-1-16,10-3-1 15,14-5-1-15,12-6-15 16,4-8-101-16,9-5-51 16</inkml:trace>
  <inkml:trace contextRef="#ctx0" brushRef="#br0" timeOffset="217378.8494">31324 12714 268 0,'0'-25'64'16,"0"-17"-57"-16,0 6 0 0,0-8 10 16,0-12 6-16,0-2-13 15,-7-12 2-15,-9-7 5 16,-4-8 4-16,-5-10 1 15,-5-8-2-15,-4-14-6 16,-5-8 6-16,-9-6-11 16,-5-10 0-16,-6 2-4 15,-5-4 4-15,-2-7-5 16,-2-3 7-16,-8-3-9 16,0-9 2-16,-3 4-3 15,-1 0-1-15,0 6-3 16,-5 8 2-16,-3 8-4 15,-9-1 2-15,-6 9 0 0,-6 2 3 16,-8 0-2-16,-2 8 1 16,-8 7 1-16,-1 12 0 15,-3 15 0-15,-6 5 0 16,-3 13-3-16,-7 7 3 16,-10 6 0-16,-7 8-5 15,-6 4 5-15,-3 8 0 16,-1 3 0-16,2 6 0 15,9 1 0-15,7 2 0 16,12 0 1-16,15-4-1 16,12 3 3-16,16 2-2 15,13 1 0-15,20 3 4 0,19 5-5 16,18 3 0 0,18 4-2-16,7 3-1 0,4 4-27 15,2 0-34-15,5 0-68 16,19 0-32-16</inkml:trace>
  <inkml:trace contextRef="#ctx0" brushRef="#br0" timeOffset="217731.0999">27736 7990 288 0,'-50'-8'7'16,"-19"8"-7"-16,-22 0 3 0,-24 1 7 16,-15 10-3-16,-13 8 2 15,0-4-1-15,6 3 8 16,10 2 5-16,15 0-5 16,21 1-4-16,21 1-1 15,26 1-6-15,20 2-5 16,17 1 0-16,7 12-4 15,12 4-3-15,27 6 7 16,16 8 3-16,15 2 5 16,15-3-3-16,9 0 0 15,12-3-1-15,5 0-2 16,0-2-1-16,4-2-1 0,-4-3-9 16,-3-2-40-16,-3-6-119 15</inkml:trace>
  <inkml:trace contextRef="#ctx0" brushRef="#br0" timeOffset="218548.9571">30516 10449 170 0,'-3'-3'63'0,"-9"-27"-28"16,6-6 31-16,6-13-32 15,0-10-8-15,0-7 3 16,12-10-15-16,4-14 7 16,5-12-9-16,-4-13 2 15,2-14-6-15,-7-12 2 0,-3-19-7 16,-3-6 9-16,-3-7 0 16,0-3-5-16,0 10 1 15,0-3 0-15,-3-2-4 16,0-1-2-16,0-6-2 15,0 7-1-15,-9 2 0 16,-9 16 1-16,-3 6 2 16,-4 3 4-16,-4 5-4 15,-2-1 2-15,-2-1 0 16,0 5-3-16,0-2-1 16,-1 6 0-16,-1 13 0 15,0 2-1-15,-2 2 0 16,-1 1 1-16,-1 2 0 15,-2 7 0-15,2 6-2 16,2 11 2-16,-1 4 2 0,3 11-2 16,2 9 0-16,5 8 0 15,5 13 1-15,2 5 0 16,6 3 0-16,3 5 0 16,5 6 0-16,2 5 0 15,2 6 0-15,0 6-1 16,3 4 0-16,-1 1-3 15,-2 2-1-15,0 0-2 16,0 0-5-16,-4 0 0 16,-11 16 7-16,-12 19 4 15,-15 15 1-15,-12 20-1 16,-8 8 2-16,-9 5 2 0,5-2-3 16,4-7 0-16,9-13-1 15,9-8-2-15,1-5 0 16,6-5 0-16,6-5-16 15,5-10-28-15,17-9-17 16,12-12-19-16,3-7-42 16,35-16-7-16</inkml:trace>
  <inkml:trace contextRef="#ctx0" brushRef="#br0" timeOffset="219105.2054">29886 5167 237 0,'15'2'0'16,"9"12"3"-16,7 4 1 15,8 2 6-15,8 6 3 16,8 5 1-16,9 2 10 16,6 1 1-16,3 3-6 15,-4-2 5-15,-7-2-8 16,-4-1-3-16,-10-4-3 15,-9-8-1-15,-9-5-7 16,-14-5-2-16,-7-6 0 16,-8 0-1-16,-1-3 0 15,0-1-1-15,0 1 1 0,0-1 2 16,0 0 2-16,0 0 1 16,0 0-1-16,0 3 3 15,-3 0-4-15,2-2-2 16,-2 4-3-16,-10 5-2 15,-8 8 5-15,-12 7 6 16,-9 4-3-16,-7-2-1 16,-8 0-2-16,-13 0 3 15,-9-2 0-15,-10-3-2 16,-7-3 0-16,-4-7 5 16,2-4-6-16,1-5 4 15,4-3 0-15,8 0 0 16,9 0-1-16,10-9 2 15,13-4 0-15,9 4-5 16,7-4 4-16,12 2-2 0,2 2-2 16,7-1 0-16,9 6 0 15,2 0-2-15,5 4-8 16,0 0-17-16,0 0-42 16,3 0-63-16,13 8 44 15</inkml:trace>
  <inkml:trace contextRef="#ctx0" brushRef="#br0" timeOffset="219719.174">27436 8146 214 0,'5'0'17'0,"1"0"-11"16,-5 0 11-16,1 0-3 16,-1 2-14-16,1 13 1 15,0 9 10-15,-2 8 4 0,0 10 0 16,-2 11-1-16,-12 11 2 16,-5 7 3-16,-4 11-6 15,-3 1-2-15,-3 2 2 16,3-2-2-16,3-5-7 15,5-6 5-15,2-8-3 16,4-6-5-16,0-8 1 16,3-9-2-16,1-8 0 15,1-6 0-15,-3-5-2 16,-2-5-12-16,-1-4-65 16,-3-7-93-16</inkml:trace>
  <inkml:trace contextRef="#ctx0" brushRef="#br0" timeOffset="220657.5235">14246 16998 90 0,'0'10'48'16,"0"-7"-48"-16,0-3 6 15,0 0 2-15,0 0 5 16,0 0 0-16,0 0 12 0,0 0 13 15,14 0 4 1,14-7 3-16,17-18-1 0,14-13-15 16,19-20-13-16,13-8-4 15,7-5-9-15,9 5 4 16,3 4 0-16,-9 4-5 16,-4 3-2-16,-9 7 1 15,-13 3-1-15,-14 5 0 16,-16 7-2-16,-15 5-6 15,-11 2-13-15,-10 4-28 16,-9 3-92-16</inkml:trace>
  <inkml:trace contextRef="#ctx0" brushRef="#br0" timeOffset="243262.7398">6787 672 28 0,'10'-3'26'15,"-4"-1"-4"-15,-3 3 8 16,-3 1 0-16,0 0-4 0,0 0-2 15,0 0-3 1,0 0-12-16,0 8-4 0,0 7-1 16,6 6 5-16,-3 10-1 15,3 14 0-15,-2 14 6 16,-4 15 2-16,0 10 8 16,0 13-9-16,0 6-6 15,0 7 4-15,0 9-5 16,0 12-2-16,0 11 2 15,0-5-2-15,6-2-2 16,5-10 0-16,2-16-2 16,-1-7-2-16,-1-6 1 15,2-14 0-15,-7-8 2 16,3-13-3-16,-6-9-1 16,0-10 1-16,-3-12-2 0,0-11-2 15,0-11-6-15,4-8-19 16,-4-8-32-16,0-30-41 15</inkml:trace>
  <inkml:trace contextRef="#ctx0" brushRef="#br0" timeOffset="245004.1548">7027 484 158 0,'28'-9'2'15,"2"-1"-2"-15,6-2 5 16,7 5 3-16,5 2 2 15,4 4-4-15,6 1 4 16,5 0 1-16,4 0 1 16,5 0 1-16,5 0-3 15,4 0 3-15,1 0-6 16,9 0 6-16,3 1-7 16,9 3 1-16,4 3 5 15,8 0-9-15,-6 2 2 0,9 4-4 16,7 2 2-16,2-5 0 15,7-4 3-15,5 0-3 16,7-3 2-16,5-1-3 16,7-2 3-16,8 0-3 15,-5 0 2-15,6 0-1 16,0-3-1-16,3 2 1 16,9 0 7-16,3 1-8 15,6 0 0-15,-6 0-2 16,-4 1 1-16,-7 6-1 0,5 3 0 15,2-1 0 1,7 1 3-16,7 2-3 0,-7-1-2 16,-3 2 2-16,-7 4-1 15,1 2 1-15,6 1 2 16,3 2-1-16,12-4-1 16,-1-3 0-16,5-1-2 15,0-4 3-15,2 2-1 16,6 0 2-16,-4 2-2 15,-1-3-2-15,-6 3 2 16,-4-6 0-16,6 4 1 16,3-2 0-16,9-1 2 15,-2-2-3-15,-4 1 0 16,-2-3-2-16,7 0 2 16,0-3 0-16,9 0 0 0,-2-2 0 15,-8 0 0-15,2 0 0 16,1 0 2-16,5-3-4 15,4-8 2-15,-2 0-2 16,-10-3 2-16,-4 2 0 16,-9-1 0-16,1 0 1 15,4 1-1-15,-8-1 0 16,-6-1 0-16,-9 1 0 16,0 4 0-16,0-1 1 15,-2-1-1-15,2 2 0 16,-3 0-1-16,-9 0 1 15,-10 3 0-15,-7-3 1 0,2 5 1 16,-3-1-1-16,-2 2-1 16,1 1 0-16,-11-2-1 15,-6 2 1-15,-10 2 0 16,-10 0 0-16,-8 0 0 16,-6 0 0-16,-7 8 1 15,5 0 0-15,-1 0 0 16,0-1-1-16,-3 0-1 15,-11 1 1-15,-1-1 0 16,-8 2-1-16,-7 2 1 16,-11 0 0-16,-8 0-1 15,-8 3-2-15,-5-2 3 16,-14 1-4-16,-4-1-5 16,-6 0-5-16,-7 2 0 15,-1 4 14-15,0 6 0 0,0 10 2 16,-16 6 5-16,-5 8 0 15,-4 1-7-15,0 6 2 16,-1-1-2-16,-1 7 1 16,2 5 2-16,-1 3-1 15,1 1 3-15,1 2-4 16,3 2 1-16,0 4-1 16,1 5 3-16,2-2-3 15,-2 3 0-15,3-7 0 16,3-7 1-16,3-11 0 0,3-6-2 15,3-4 1 1,2-12-1-16,0-3 2 0,0-8-2 16,-1-6 0-16,4-2 0 15,-3-6 1-15,-1-1-1 16,-1 1 2-16,-1-2-2 16,-2-4-1-16,-1 3 0 15,-5-4 1-15,-7 3 4 16,-7 1-2-16,-14-2 1 15,-18 1-2-15,-10-2 3 16,-12-3-3-16,-6 0 1 16,-9 0-2-16,-9-1 0 15,-17-1 3-15,-15-1-1 16,-10 0-2-16,-16 0 0 16,-17 0 6-16,-5 0-4 0,-8 0 5 15,-6 0-6-15,-9 0-1 16,-7 0 2-16,-15 0-1 15,-4 0 1-15,-2 0-2 16,-3 0 4-16,-6 0-9 16,-14 0 6-16,-3 0-1 15,1 0 1-15,-8 0-1 16,-5 0-1-16,-4 0 1 16,-1 3 0-16,1 1 1 15,3-1-2-15,0 0 1 16,6 3 0-16,4 1 3 15,10 2-3-15,9 1-2 0,3-3 0 16,14 0 2-16,10 0 6 16,18-4-6-16,14-2-1 15,12 0-4-15,7-1 5 16,7 0-2-16,11 0-1 16,7 0-3-16,15-1-11 15,11-3-21-15,8-5-55 16,13 0-70-16</inkml:trace>
  <inkml:trace contextRef="#ctx0" brushRef="#br0" timeOffset="246945.18">13408 13774 173 0,'0'11'31'0,"0"-8"-4"15,0-3-4-15,0 0 12 16,0 0-5-16,0 0-3 16,0 0-4-16,0-14-5 15,-15-8-16-15,-8-11 5 16,-3-7-6-16,-4-5 6 16,-6-7-4-16,-6-5 6 15,-7-9-5-15,-12-5-3 16,-13-6 5-16,-4-6-4 15,-10 2-1-15,-3 0 1 0,-3 3 4 16,-6 6-4-16,-8 1 1 16,-5 3-2-16,-8-6-1 15,-14 6 2-15,-12 0-2 16,-17 1 0-16,-6 1 1 16,-9-3-1-16,0 3-1 15,-2-4 1-15,-11 0 0 16,-5 1 1-16,-3-5 1 15,6 1-1-15,-3-1-1 16,6 5 0-16,-8 10 2 16,-2 15-2-16,-3 4 1 15,1 11-1-15,3 6 0 16,9 8 0-16,-4 8-1 16,-1 7-2-16,-11 7 3 0,7 16 0 15,-3 14-2-15,6 12 0 16,6 15-2-16,-6 16 4 15,0 13 0-15,9 2 2 16,9 5-2-16,18-2-2 16,15 4 1-16,9 10-1 15,10 9 2-15,9 4 0 16,12 7 1-16,9 11 0 16,9 10-1-16,9 8 1 15,12 12-1-15,12-1 0 16,13 5 0-16,15 3-2 15,12 2 2-15,12 14-2 0,3 2 1 16,15 7 1 0,21-2 0-16,13-9 1 0,15-3-1 15,8 3 0-15,13-11-2 16,12-3 2-16,10 1 0 16,11-13-3-16,10 2 3 15,11-8 0-15,9 1 0 16,16-5 0-16,15-8 3 15,15-2-4-15,15-19 1 16,4-14-3-16,11-11 1 16,10-11 2-16,11-13 1 15,10-12-1-15,6-8-1 16,-3-16 1-16,6-9 1 16,-1-12 0-16,4-11 3 15,-6-5-4-15,0-7 0 0,-4-4 2 16,-2-21-1-16,3-7 0 15,-6-12 0-15,-4-12 0 16,-2-3 1-16,-3-13 0 16,-6-3-1-16,-7-10-1 15,-12-2 0-15,-14-5 1 16,-5 0 0-16,-11-4 1 16,-9-3-2-16,-18-7 0 15,-14 0 2-15,-13 3-2 16,-15-3 3-16,-11-1-3 0,-8-11 1 15,-9-9 2 1,-4-9 0-16,-15-11-3 0,-14-18 3 16,-15-12-3-16,-13-7 2 15,-9-6-1-15,-15-4 0 16,-6 3-1-16,-2-4 0 16,-23 7 0-16,-18 13 1 15,-16 13 2-15,-12 19-2 16,-8 12 0-16,-8 9-1 15,-7 5-1-15,-1 11-3 16,-5 10 0-16,-6 4-4 16,-9 7-9-16,-7 6-12 15,-2 4-38-15,-12 7-110 16</inkml:trace>
  <inkml:trace contextRef="#ctx0" brushRef="#br0" timeOffset="262627.1025">17418 13907 16 0,'18'28'20'0,"3"5"-12"16,-3 1 6-16,-3-12-6 15,-3 0-3-15,2-4 5 16,0 1-4-16,1-2 0 15,-5-9-4-15,4-1-1 0,4-3 2 16,-2-4 3 0,3 0 3-16,4 0 15 0,-1-7-6 15,1 0-3-15,-4-5-2 16,5 2 6-16,1-4-11 16,8-2 5-16,10-3-2 15,17-6 2-15,17-8 1 16,13-4-4-16,17-8 0 15,13-2-1-15,7-4-2 16,6 0-4-16,-5-3 4 16,-3 5-3-16,-5 2 0 15,-9 1-1-15,6 3 2 16,-8 2-2-16,-1 1 1 16,-5 4-3-16,-5 3 0 0,-15 0 0 15,-10 7-1-15,-12 7 0 16,-16 2 1-16,-17 10 1 15,-14 1-2-15,-8 3 1 16,-6 3 1-16,0 0 7 16,0 0 7-16,0 0-1 15,0 0-7-15,0 0 3 16,-6 0-9-16,-8 0 1 16,-3 0-3-16,-10-3 3 15,-6 3-2-15,-8 0 2 16,-11 0-3-16,-7 0 1 15,-12 3 3-15,-10 6-3 16,-16-4 1-16,-14 0-2 0,-5 1-1 16,-11 0 0-16,0-1 1 15,-6 3-1-15,0 0-2 16,4 0 2-16,5 3 1 16,6-5 0-16,16 5 1 15,16-6 5-15,19 1-5 16,21-5-1-16,23 3 2 15,17-4-2-15,6 0 0 16,0 3-9-16,16 8 0 16,17 8 9-16,17 10 1 15,14 11 1-15,10 4-2 16,10 5 1-16,5 5-1 16,8 1 0-16,5-4 2 15,7 4-2-15,0 1 1 0,6-2 0 16,-3 4-1-16,6-1 4 15,-4 5-3-15,-2-8 3 16,-7-2-3-16,-8-1-1 16,-12-7 0-16,-5-3 0 15,-7-5 0-15,-9-10 0 16,-15-7-1-16,-13-7-3 16,-10-6 3-16,-16-6 1 15,-5 0 2-15,-4 0 7 16,-1-15 5-16,0-25 1 15,0-12-13-15,0-11 4 16,-1 5-1-16,-14 0 4 16,-9-5-4-16,2-2-2 0,-4-5-1 15,7-8-1-15,-4 8-2 16,7-3 1-16,3 11-4 16,2 8 1-16,4 1-13 15,5 5-18-15,2 1-64 16,0 8-129-16</inkml:trace>
  <inkml:trace contextRef="#ctx0" brushRef="#br0" timeOffset="263363.4897">19918 13516 130 0,'0'-13'3'0,"-3"5"7"15,-14 1 12-15,3 7 2 16,-4 0-9-16,-2 0-1 16,-5 0 13-16,-5 0-2 15,-9 0-14-15,-6 11-1 16,-12 8 4-16,-6 7-6 16,-12 3-3-16,-9 3 0 15,-10 2 2-15,-12 5-3 0,-3 2-4 16,-9 3 5-16,-1 0-2 15,-13-1 2-15,-6 3 1 16,-4 1 0-16,-4 4 4 16,-10 2-2-16,10 0-1 15,4-4-5-15,2 2 0 16,13 0-3-16,4-6 5 16,8-4-4-16,9-9 1 15,5-3 3-15,14-4-4 16,8-6 0-16,12 0 3 15,7-9-3-15,11-1 2 16,8-2-1-16,15-4-1 16,7 0 1-16,11 0-1 0,8-3-2 15,0 0-7-15,0 0-3 16,0 9-5-16,18 1 0 16,14 4-14-16,12-2-92 15,14-12 11-15</inkml:trace>
  <inkml:trace contextRef="#ctx0" brushRef="#br0" timeOffset="272411.4227">30513 11241 105 0,'-6'-11'27'16,"0"0"-13"-16,5 0 5 15,-1 0 0-15,0-3 7 16,1 1-1-16,1-3-5 15,0 0 5-15,0-1-6 16,0 3 4-16,0-5-1 16,0 1-11-16,0-4-5 15,0-4 1-15,0-4 0 16,1-6 2-16,3-8 0 16,-1-1-2-16,1-13 1 15,-1-2-4-15,0-13 3 0,0-13 1 16,0-4-6-16,-2-4 0 15,1-2 4-15,-2 1-2 16,1-5 1-16,-1-6-2 16,2-3 1-16,-2-9-2 15,1-7-1-15,1-9 0 16,2-12 1-16,2 0-1 16,2-4-1-16,-1 6 0 15,-1 5 6-15,6-4-3 16,-3-3 2-16,3-3-1 15,6-8-2-15,-3 2 1 16,4 1-1-16,0 3-2 16,-1 10 0-16,3 0 0 0,0-1 3 15,-1-2-3 1,0-7 1-16,0-2 1 0,-5 6-1 16,-5 8 4-16,-1 10-1 15,-3 11 2-15,0 5-6 16,-3 4 2-16,0 1-1 15,0 6-1-15,-3 2 0 16,0 2 2-16,0-1-2 16,0 0 0-16,0 2-1 15,0 7 2-15,0 7 0 16,0 3 0-16,-1 6-1 16,-4 5 3-16,-1 5 1 15,-2 4-4-15,1 4-1 16,3 3 1-16,-1 0 0 0,1 1-3 15,1 1 2-15,-2 0 0 16,-1 3 1-16,1 4-5 16,-2 0 5-16,1 11-1 15,-1-3 1-15,1 5 0 16,-1 9 1-16,1 4-1 16,3 4 1-16,0 7-1 15,0 5-2-15,3 2-3 16,-2 0 0-16,0 0-2 15,2 0 1-15,0 0 3 16,-1 0-3-16,-1 0-1 16,2 0 7-16,-3 0-1 15,3 2 1-15,-2 2-2 0,0-1-5 16,1-1 2-16,-4 4-3 16,-7 7-1-16,-9 6 7 15,-8 6 2-15,-13 3-1 16,-9 5 0-16,-5 2-1 15,-12 1-1-15,-3 1-4 16,-7 1-4-16,-1 0 5 16,1 1 1-16,5-2-1 15,3 1-2-15,7-6 2 16,7-4-2-16,5-2 3 16,8-4 1-16,0 5-4 15,5-2 7-15,4 4-3 16,1 3-1-16,6-1 1 15,5 2-3-15,8 1-1 0,13-3 5 16,1 2-4-16,13-2 1 16,20 1 0-16,13-3-3 15,14-6 9-15,15-2-4 16,14-8-4-16,11-7 8 16,6-2 4-16,5-4-1 15,3 0-3-15,7 0 0 16,11-4-2-16,2-2 2 15,-3-4 3-15,-6 0-3 16,-13-1-1-16,-13 2 1 16,-13 0 0-16,-19 1 2 0,-16 1-2 15,-9-3 5 1,-12-2-4-16,-8-3 7 0,-2 0 2 16,-6-3 1-16,-8-1-1 15,-3-3-1-15,-3-4-9 16,0-5 1-16,-7-6-2 15,-12-4-1-15,-4-2 2 16,-2-2 0-16,1-6 6 16,-1 2-1-16,1-4 3 15,3 2-6-15,4 2 1 16,3 5-2-16,2 4 3 16,-1 9-2-16,2 2 1 15,3 2-3-15,2 6 0 16,2 4-2-16,0 8-1 0,4 6-5 15,-2 3-19-15,2 0-89 16,0 3-44-16</inkml:trace>
  <inkml:trace contextRef="#ctx0" brushRef="#br0" timeOffset="273550.7553">30458 11376 4 0,'0'0'69'0,"-2"0"-8"15,2-6-27-15,-3-8-10 16,0-4 1-16,-2 2 0 16,1-5-11-16,-2-1 0 15,0-1 18-15,-1-9-18 16,-1 2-6-16,0-7 5 16,-3-7 2-16,0 1 0 0,-2-9-5 15,-2-3-7 1,-3-6 8-16,-5-2-5 0,-6-5 1 15,-5-6-1-15,-8-9-5 16,-9-5 0-16,-8-4 6 16,-10 4-4-16,-7 1 0 15,-12-1-3-15,-9-2 1 16,-14-3 0-16,-12-1-2 16,-9 1 2-16,-9-3-2 15,-8 1 1-15,-4-2 0 16,-9 0-1-16,-7 1 1 15,-4-2 0-15,-9 8 2 16,4 5 0-16,-2 8-2 16,1 4 0-16,1 3-2 15,-1 3 1-15,-1 3 1 0,-1 4 1 16,3 5-1-16,-1 0 0 16,7 3 0-16,3-2-2 15,3 3 2-15,7 3 0 16,4 4 4-16,7 3-4 15,13 8 0-15,10 0 1 16,13 8-2-16,12 3-1 16,9 3 2-16,11 5 0 15,13 3 0-15,12 2 2 16,14-1-2-16,11 3 0 16,12-2 0-16,10 6 0 15,5 0 1-15,3 3-1 0,0 0-3 16,0-1-5-16,0 1-8 15,0 0-6-15,0 0-15 16,0 18-13-16,0 4-46 16,0 0-57-16</inkml:trace>
  <inkml:trace contextRef="#ctx0" brushRef="#br0" timeOffset="328580.7136">26453 774 9 0,'-13'-13'22'15,"-4"4"-8"-15,4 0 3 16,-2 1 0-16,-3 0-4 15,0 0-4-15,-4 2 4 16,-3 2-4-16,-7 2-4 16,-10 2 1-16,-14 0-4 15,-19 11-2-15,-19 6 0 16,-15 5 1-16,-18 1-1 0,-6 3 1 16,-10 0 0-16,-6 4-1 15,-6 0 2-15,-9 2 1 16,-9 3 0-16,0 0 2 15,1 1 0-15,15-1 3 16,17 1 0-16,18-6-3 16,16 1-2-16,17-4-3 15,15 0 1-15,19-3 2 16,22 0-3-16,17-2-7 16,16 3-26-16,5-1 13 15,32 6 19-15,12 3 1 16,18 5 13-16,17 4-6 15,10 7-5-15,16 10 2 16,12 7 3-16,10 5-5 16,15 2-2-16,5 1 4 0,-1 1 1 15,1-1-2-15,-5-7-2 16,-6-6 2-16,5-10 0 16,5-15-2-16,4-13 3 15,3-14 1-15,-5-9-2 16,-13 0 1-16,-13-19-3 15,-14-4 2-15,-17-11 2 16,-13-5-2-16,-14-10 0 16,-14-6 1-16,-10-7 2 15,-11-13 3-15,-13-12-1 16,-16-13 4-16,-5-9-5 16,-16-2-3-16,-16 3-8 0,-11 9 9 15,-7 7-4-15,-2 8 1 16,-3 6 5-16,0 8-4 15,5 4 3-15,3 3-6 16,5 7 2-16,7 7-2 16,9 9 0-16,5 13-2 15,7 8-3-15,8 10-27 16,3 8-81-16</inkml:trace>
  <inkml:trace contextRef="#ctx0" brushRef="#br0" timeOffset="330244.7953">28805 1229 61 0,'0'-19'14'0,"-6"3"-2"16,-10 3 8-16,3 3 14 15,1 1-10-15,-6 0-11 16,-5 3 0-16,-5 1-6 15,-13 1 6-15,-13 2-10 16,-11 2-2-16,-19 0-1 16,-14 6 0-16,-11 5 2 0,-6 1 2 15,-1 0-4-15,-3-1 4 16,-6 2-2-16,-8 1-2 16,-10 1 6-16,-6 1-6 15,-3 2 0-15,1-4 5 16,12 4-2-16,10-1-2 15,11 1-1-15,13-2 1 16,11-2-1-16,11-2 0 16,14-1 2-16,11-1 1 15,10-3-3-15,9-1 1 16,14 0-1-16,8-4 0 16,8 0 4-16,4-2-3 0,3 0-1 15,2 0-3-15,-3 0 3 16,-4 0 2-16,-7 3-2 15,-10-2 1-15,-7 4-1 16,-9 1 0-16,-7-2 0 16,-9 0-1-16,-8-1 1 15,-4-1 2-15,-3-2 0 16,-1 0-1-16,8 0-1 16,5 0 0-16,3 0 3 15,2 0-3-15,-4 0 1 16,-7 0-1-16,-8 0 0 15,-2 1 0-15,-2 7 0 16,2-5 0-16,6 4 2 0,6-4-1 16,7 2 1-16,8-2-1 15,9-1-1-15,13-1 1 16,3 0 0-16,10-1 3 16,5 0-3-16,5 0 0 15,1 0-1-15,2 0-1 16,0 0-3-16,0 0 1 15,0 0 2-15,0 0-2 16,0 0 1-16,0 0 1 16,0 0 0-16,0 0 1 15,0 0 1-15,0 0-1 16,0 0 0-16,0 0 0 0,0 0 0 16,0 0 0-16,0 0 0 15,0 0 0-15,0 0 0 16,0 0 0-16,0 0 3 15,0 0-3-15,0 0 1 16,0 0 2-16,0 0-1 16,0 0 4-16,-4 0-2 15,-3 0-4-15,-1 0 1 16,-2-2 2-16,-6-3-2 16,-5-3 2-16,-8 1-3 15,-8 0-1-15,-8 0 1 16,-8 3 1-16,-4 0 0 15,-3-1 1-15,2-1-1 16,-5 0-1-16,-1 2 2 0,-8-3 1 16,-8 2-1-16,-2 1-2 15,-5 0 2-15,4-2-1 16,7-3 3-16,4 2-2 16,17 0 3-16,7 1-1 15,11 0 1-15,7 1-4 16,6 1 0-16,9 2 0 15,5 0 0-15,5 2 1 16,2 0 0-16,3 0-2 16,-1 0-2-16,1 0 0 15,0 0 2-15,0-1 1 16,0 1-1-16,0 0 0 16,0 0-1-16,0 0 1 0,0 0 0 15,0 0 0-15,0 0 0 16,0 0 0-16,0 0 0 15,0 0 0-15,0 0-1 16,0-2 1-16,0 2 0 16,0 0 1-16,0 0-1 15,0 0 0-15,0 0 0 16,0 0-1-16,0 0 0 16,0 0 1-16,0 0-1 15,0 0-2-15,0 0 1 16,0 0 0-16,0 0-1 15,0 0 0-15,0 0-2 0,0 0 2 16,0 0-2-16,0 0-1 16,0 0 2-16,0 0 2 15,3 7-2-15,4 3 0 16,3 0-3-16,0 2-14 16,2 1 1-16,2 0-11 15,2-1-43-15,0-3-50 16</inkml:trace>
  <inkml:trace contextRef="#ctx0" brushRef="#br0" timeOffset="349762.8094">16700 15081 211 0,'62'-48'4'16,"15"-11"-2"-16,19-11 1 0,10-7-2 15,7-4 5-15,12-3-2 16,11-5 0-16,10-4-2 16,20-4 4-16,15 2-2 15,18 2 3-15,15 3 1 16,-4-3-2-16,-5-1-3 15,-7 4 1-15,-13 3-1 16,-9 3 1-16,-14 11 4 16,-13 5 1-16,-20 7-5 15,-21 16 4-15,-24 9-7 16,-22 14-1-16,-23 8 0 16,-17 9-1-16,-15 5-5 15,-7 0-7-15,-1 0 8 0,-24 2-4 16,-13 15-67-1,-7-2-89-15</inkml:trace>
  <inkml:trace contextRef="#ctx0" brushRef="#br0" timeOffset="350384.9071">19856 13254 217 0,'-43'0'4'15,"-11"24"-1"-15,-24 9 6 0,-17 5-2 16,-22 9-4-16,-15 0 3 16,-11 1-1-16,-16 5-2 15,0-2 4-15,-11-1 0 16,-5-1-2-16,-1-2 3 15,5-3 5-15,18-4 1 16,37-6 1-16,32-12 6 16,42-12-7-16,31 2-8 15,11 3-6-15,16 2-17 16,30 10 17-16,29 2 0 16,31 0 3-16,29 0 1 15,27-3-4-15,12 0 0 16,10 0 0-16,-1 0 0 0,4 2 0 15,-5 6 4-15,-8 3-2 16,-6 3-2-16,-19 4 0 16,-15-4 1-16,-21 1 2 15,-17-9-2-15,-17-10 1 16,-20-6 3-16,-17-7-1 16,-16-3-3-16,-17-3 2 15,-5-3 2-15,-4 0 20 16,0-20 8-16,-7-34 12 15,-11-23-45-15,-14-19 0 16,-4-10 2-16,-5 0-2 16,-3-5 0-16,-3 1 2 0,0 8-1 15,-3 2-1-15,-2 6 0 16,4 12 0-16,2 14-4 16,4 5 0-16,4 8-4 15,5 7-6-15,4 0-7 16,5 7-45-16,2 1-59 15</inkml:trace>
  <inkml:trace contextRef="#ctx0" brushRef="#br0" timeOffset="351682.6595">28685 1242 127 0,'12'0'20'16,"-9"0"-17"-16,-1 2-3 15,-2 0 1-15,0 0 3 16,0-2 6-16,0 1 14 0,0-1 21 16,-18 0 10-16,-21 2-35 15,-24 1-16-15,-20 1 1 16,-20-2-4-16,-18-2 4 16,-6 0-5-16,-7-3 4 15,-3-12 1-15,-1-4 0 16,-9-1-2-16,-7-2 6 15,-6 0 0-15,-11-3-4 16,-5 0 0-16,-1 0 2 16,0 1-5-16,3 0 3 15,2 1-3-15,10 0-2 16,6-1 0-16,11 3 0 16,13 0 1-16,12 1-1 0,14 1 0 15,20-3-1 1,17 3 1-16,17 5 0 0,18-1 0 15,14 8-1-15,8 1-4 16,11 3 1-16,1 1-24 16,18-1-66-16,22-4-51 15</inkml:trace>
  <inkml:trace contextRef="#ctx0" brushRef="#br0" timeOffset="352275.2357">26743 672 199 0,'-75'8'21'16,"-24"8"-21"-16,-21 7 0 15,-26 1 4-15,-17 3 0 16,-19-1 2-16,-12 2-6 15,-3 2 9-15,0 1-4 16,3 1-4-16,9-3 8 16,10 2 4-16,14-3 1 15,12 3 4-15,22 0-9 16,22 1-1-16,28-3-6 16,30-4 0-16,23 3-2 15,22-1-4-15,2 5-7 0,39 4 7 16,19-1 4-16,33-3 4 15,24 1 3-15,21-2-7 16,9 4 3-16,1 0-3 16,1 3 0-16,-6-1 0 15,-6 0 3-15,-2 1-2 16,0-2 0-16,-3-2 1 16,-3-6-2-16,-7-9 2 15,-12-11-2-15,-11-8 5 16,-15 0-3-16,-19-19-2 15,-18-8 3-15,-16-6 1 16,-11-10 1-16,-10-6 8 0,-8-7-10 16,0-7 3-16,-11-5 0 15,-11-9-5-15,-5-4 0 16,-4-2 0-16,1-1-1 16,0 3 3-16,0 4-3 15,2 9-1-15,4 9 1 16,-3 8-10-16,2 9-11 15,-1 11-11-15,-2 7-51 16</inkml:trace>
  <inkml:trace contextRef="#ctx0" brushRef="#br0" timeOffset="356195.1747">6605 5937 62 0,'-33'22'47'16,"10"-17"-9"-16,13-4 13 15,4-1-1-15,3 0-1 16,3 0-15-16,0 0-13 16,0 0-13-16,6 0-8 0,24-19 5 15,25-16 6-15,27-19-1 16,21-15-3-16,16-12-4 16,11-10-2-16,3-1-1 15,7 5 0-15,-10 8 5 16,-3 9-5-16,-11 7 1 15,-4 12 0-15,-9 8-1 16,-9 11 0-16,-18 10-5 16,-19 2-2-16,-20 11-9 15,-22 7-20-15,-15 2-149 16</inkml:trace>
  <inkml:trace contextRef="#ctx0" brushRef="#br0" timeOffset="356735.3607">7040 7997 294 0,'12'-15'4'0,"9"-9"1"16,18-14 11-16,13-13 3 15,15-15-4-15,14-8 3 16,10-7-1-16,13-10-1 16,4-1-4-16,14-4-1 15,8 1-8-15,1 6-3 16,-7 12-1-16,-18 16-21 16,-24 21-16-16,-27 23-60 15,-34 17-130-15</inkml:trace>
  <inkml:trace contextRef="#ctx0" brushRef="#br0" timeOffset="357124.6647">7297 10405 128 0,'22'-29'89'16,"11"-15"-22"-16,12-19-21 15,19-13-11-15,21-23-9 16,25-19-1-16,29-14-9 16,31-23 4-16,35-17-18 15,26-18-2-15,-4-13-28 16,-23 11-382-16</inkml:trace>
  <inkml:trace contextRef="#ctx0" brushRef="#br0" timeOffset="360788.6661">8098 7392 228 0,'12'0'0'16,"3"0"0"-16,3 0 3 16,19 0 4-16,24 0-1 15,20 0 1-15,-17 0 0 16,6 12-3-16,0-2 2 15,5 2 0-15,4 2 3 16,7 1-4-16,1-1 1 16,8 4 1-16,10-3-3 15,11 0 3-15,11 3 6 0,15-2-1 16,10 1-7-16,6 1 2 16,9 3 5-16,-1 1-4 15,10 0 1-15,6-3-3 16,9-1 1-16,10-3-4 15,-7-4 0-15,5-4-3 16,-1-2 5-16,8 1-2 16,6-4 2-16,7 0 1 15,-4-2-6-15,-6 2 1 16,-3 5 1-16,-2-1-1 16,-4-1 0-16,3-1 0 15,-12-4 0-15,-6 0-1 0,-9 0 2 16,-6 0-1-16,0 0 0 15,-4 0 1-15,-5 0-2 16,-9-6 0-16,-7 3 0 16,-14 0 0-16,-7 0 0 15,-9-1 0-15,-9-1 0 16,-8-2 0-16,-7 4 0 16,-10 0 2-16,-13-1-2 15,-11 1 0-15,-16 1 0 16,-9 2 0-16,-16-2 0 15,-2 0-1-15,-11 2 1 16,0 0 2-16,-3 0 0 16,0 0 1-16,0 0-3 0,0 0 1 15,0 0 1 1,0 0-1-16,0 0 1 0,0 0 1 16,0 0-2-16,0 0 0 15,0 0 0-15,0 0-1 16,0 0 0-16,0 0-1 15,0 0-1-15,0 0 2 16,0 0-1-16,0 0 0 16,0 0 1-16,0 0 0 15,0 0 0-15,0 0 0 16,0 0 0-16,0 0 0 16,0 0 0-16,0 0 0 15,0 0 0-15,0 0 0 16,0 0 0-16,0 0 0 0,0-3 0 15,0 3 0-15,0 0 0 16,0 0 0-16,0 0 0 16,0 0 0-16,0 0-1 15,0 0 1-15,0 0 0 16,0 0 1-16,0 0 0 16,0 0-2-16,0 0 0 15,0 0-1-15,0 0-2 16,0 0-1-16,0 0 0 15,-3 0-1-15,-8 0-6 16,-2 0-40-16,-12 7-135 16</inkml:trace>
  <inkml:trace contextRef="#ctx0" brushRef="#br0" timeOffset="362048.876">15862 9825 170 0,'-57'-14'11'0,"-8"-6"-9"15,13-1 14-15,-10-2 9 16,-9 3-6-16,-11-4 2 15,1-3-1-15,-10-4 7 16,3-4-6-16,-5-6-3 16,-5-3 1-16,-6-8-10 15,-2-3-3-15,-9 0-3 16,-6-1 1-16,-7 2 1 16,-8 2 1-16,-4 6-3 0,-7 1 3 15,-2 4-1 1,-10 2-5-16,-13 5 1 0,-16 9-1 15,-13 2 1-15,-11 5 2 16,-3 6-2-16,-1 2 3 16,-5 6-4-16,-12 4 0 15,-4 0 1-15,-3 0-2 16,-2 0 2-16,6 3-1 16,-4 8 4-16,-3 4 8 15,6 4-6-15,7 3-1 16,9 8-4-16,6 3 1 15,0 3-1-15,11 4-1 16,10 2 0-16,12 3 1 16,15 0-1-16,15 11 0 15,19 2 0-15,14 1 3 0,23 0-3 16,20-2-2-16,18-1-1 16,18-1 2-16,20 8 0 15,17 3-9-15,3 3 3 16,33 0 3-16,12-2-5 15,22-4 5-15,18 3 2 16,15-5 2-16,15-5-2 16,12 0 2-16,13-5 0 15,12-3 3-15,13-4-2 16,16-8 0-16,12 4 2 16,14-6-2-16,2 0 0 15,4-3-1-15,14-1 0 0,7-5 2 16,5-6-2-16,9-7 0 15,2-9 0-15,7-3 0 16,10 0 1-16,4-3 0 16,4-13 2-16,-2 2-3 15,-3-5 0-15,0 0 3 16,-7 2-2-16,-11-5-1 16,-9 3 0-16,-7-3 1 15,-6 0 1-15,-10 0-2 16,-18-1 0-16,-14-5 3 15,-23-2-4-15,-11-2 2 16,-15-5 1-16,-16-4 0 16,-15 0-2-16,-28 1 1 0,-18-1-1 15,-22-2 1 1,-19-8 2-16,-17-4 2 0,-4-10-3 16,-16-7 2-16,-19-4-3 15,-12-1 2-15,-8 3-3 16,-10 8 0-16,-3 8-2 15,-10 6 1-15,-2 9-1 16,-2 11-11-16,-2 9-27 16,-14 7-160-16</inkml:trace>
  <inkml:trace contextRef="#ctx0" brushRef="#br0" timeOffset="366974.6177">11299 7671 11 0,'0'0'43'16,"0"0"-16"-16,0 4-3 15,0-4 15-15,-3 3-10 16,2-3-1-16,1 0-7 0,-3 1-6 15,3-1 1-15,0 0-5 16,0 2-1-16,0-1 0 16,0 5-3-16,-3 3 3 15,-1 1 1-15,1 6-5 16,-3 4 2-16,0 6-2 16,0 0 2-16,-5 3-1 15,7-2-2-15,-2 2 2 16,3 0-2-16,-3 4-2 15,0 5 1-15,-1 1 3 16,1 5-5-16,-1 5 2 0,3-2-3 16,1 4 1-1,-4 0 3-15,1-3-3 0,3 5 0 16,-3 1 2-16,0 5-1 16,0-4-2-16,-3-1-1 15,3-2 3-15,3-1-2 16,-3-3-1-16,3 0 1 15,0-4-1-15,-4-4 1 16,7 1-1-16,-3-4 1 16,3-8 1-16,0-1-2 15,0-9-1-15,0-3 1 16,0-6 0-16,0-6-1 16,0 2 1-16,0-2 0 0,0-3 0 15,0-1 2 1,0 3-2-16,0 1-1 0,0-1 0 15,0 1 0-15,3-1 1 16,-3 2 0-16,0-2 0 16,0 1 0-16,0-3-2 15,0 1 2-15,4-1-1 16,-4-1 1-16,0 0 0 16,0 0-4-16,0 0 4 15,0 0 0-15,0 0 0 16,0 0 0-16,0 0 0 15,0 0 0-15,3 0 2 16,-3 0-2-16,0 0 2 16,0 0-1-16,0 0 2 0,0 0 2 15,0 0-1-15,0-11-1 16,-3-1 0-16,-10-6-2 16,-4-1 1-16,1 1 0 15,-7-3 1-15,4-1-2 16,-2 6 1-16,2-1 1 15,4 2 0-15,-3 0-1 16,0 3-2-16,2 0 5 16,-1-4-3-16,4 5-1 15,1-4 5-15,-3 4-3 16,0-2-1-16,-1-6-1 16,-1 0-1-16,1 0 0 15,-2-6 1-15,0 0-1 0,-1-6 0 16,-1-2 2-16,1 0-2 15,1 1 1-15,0 2 3 16,3 6 0-16,-2 1-4 16,4 1 3-16,-3 3 0 15,4 1-1-15,3 2-1 16,0 3 1-16,6 6-2 16,0 2 0-16,0 5 1 15,3 0-1-15,0 0 0 16,0 0-1-16,0 0-2 15,0 0-2-15,0 0 1 16,0 0 2-16,18 0 1 0,12 0-2 16,10 3 3-16,11-1 3 15,10 0-3-15,15-2 0 16,9 0 1-16,-1 0 0 16,4 0 0-16,-1-7-1 15,0 1 0-15,-9 1 1 16,-13 5-1-16,-6 0 0 15,-7 0 1-15,-10 0-1 16,-5 0 0-16,-13 0 0 16,-8 3 0-16,-5 1 0 15,-5-2 0-15,-6 0 1 16,0 1-1-16,0-3 0 16,0 2 0-16,0-2 2 15,0 2 0-15,0-1-2 16,0-1 1-16,0 0-1 0,0 3 0 15,0-2 1-15,-3 9-1 16,-3 3 1-16,-1 4-1 16,0 5 1-16,-6 4 0 15,1-1-1-15,-3 1 1 16,0-4-1-16,-4 4 1 16,2-1 0-16,-5-2-1 15,-2 1 1-15,3-2-1 16,-2-3 3-16,3 3-3 15,-7 3 3-15,2 2-3 16,-8 3 0-16,-2 2 0 16,3 1 0-16,-4 4 0 0,3-1 0 15,-3 1 1-15,2-1 0 16,1 2-1-16,3-1 1 16,-6-4-1-16,8 2 1 15,-2-4-1-15,5-5 0 16,1-4 0-16,12-9 0 15,2-5 0-15,7-4 0 16,3-4-1-16,0 0 1 16,0 0-2-16,0 0-4 15,0 0-1-15,0 0-6 16,3 0-12-16,13-12-21 16,8-17-44-16,-3-12-206 15</inkml:trace>
  <inkml:trace contextRef="#ctx0" brushRef="#br0" timeOffset="433112.7548">20387 8499 277 0,'0'-17'15'15,"0"5"-4"-15,0 0 35 16,0 6-1-16,-2 2-17 16,1 2-3-16,1 2-3 15,-2 0 0-15,1 0 2 16,1 0-10-16,-2 0-3 0,1 0-3 16,-6 0-3-1,-4 0 3-15,-10 3-3 0,-11 12-5 16,-10 8-2-16,-17 9 2 15,-6 12 0-15,-7 11-3 16,-2 4 3-16,5 3 3 16,3 0-3-16,10-3-2 15,4 4 2-15,13 7 0 16,7-1-1-16,19-3-1 16,6-11 2-16,7-8-2 15,10-3-3-15,12-4 2 16,15-5 0-16,8-7 2 15,7-9 1-15,3-12 0 16,7-7 0-16,-1 0 0 16,1-22 1-16,0-4 1 0,-7-4-2 15,-6 3-4-15,-11 3-7 16,-15-1-29-16,-10-1-12 16,-13 0-5-16,0 1-60 15,-23 7-121-15</inkml:trace>
  <inkml:trace contextRef="#ctx0" brushRef="#br0" timeOffset="433421.188">19898 9164 199 0,'10'0'30'0,"16"0"-28"0,6-14 7 15,10-1 15-15,4-4 13 16,5-2-11-16,0 8-7 15,-2 3 2-15,-7 3-1 16,-7 7-11-16,-7 0 4 16,-12 0-11-16,-4 19-1 15,0 3-1-15,-9 8 17 16,-3 6-6-16,0 8-5 16,0 3 5-16,-7 1-6 15,0-4-4-15,1-4-1 16,5-7-4-16,-1-6-5 15,2-6-16-15,0-9-23 16,0-9-21-16,5-3-35 0,10-18-50 16</inkml:trace>
  <inkml:trace contextRef="#ctx0" brushRef="#br0" timeOffset="434073.0946">20758 8864 60 0,'-1'-8'162'16,"-4"8"-147"-16,4-1 51 15,1 1-5-15,0 0-22 0,0 0-21 16,0 0-10 0,0 9-8-16,-2 9 0 0,1 11 7 15,-2 15 2-15,3 7-1 16,0 0-3-16,0-2-3 16,0-5 5-16,0-4-4 15,0 5 0-15,0-13 1 16,0-3 0-16,0-9 0 15,0-11 0-15,0-4-4 16,0-2 2-16,0-3 0 16,0 0 4-16,0 0 0 15,0-25 4-15,0-20-3 16,3-17-3-16,14-7-1 16,3-9-2-16,6 8 0 0,3 1-1 15,3 6 0-15,-2 13 0 16,-1 6 0-16,0 14 0 15,-10 11 0-15,1 6-3 16,-8 4 0-16,-2 6-8 16,-3 3-33-16,2 0-37 15,1 0-31-15,3 3-51 16</inkml:trace>
  <inkml:trace contextRef="#ctx0" brushRef="#br0" timeOffset="434313.0312">21293 8955 261 0,'0'16'4'0,"0"2"11"16,0 6 25-16,0 2-13 16,0-3-4-16,5 2-10 15,1-2-4-15,2-5-5 16,0-3-4-16,0-1 1 15,-2-4-1-15,-1-1-8 16,-2-6-20-16,-2-3-25 16,-1 0-20-16,0 0 11 15,0-18-32-15</inkml:trace>
  <inkml:trace contextRef="#ctx0" brushRef="#br0" timeOffset="434485.1376">21281 8595 257 0,'0'0'63'0,"0"0"-56"16,0 0 6-16,0 0 10 15,0 9-16-15,0 4-7 16,0 6-1-16,0 4 0 16,12-1-17-16,8-4-52 15,10-5-54-15</inkml:trace>
  <inkml:trace contextRef="#ctx0" brushRef="#br0" timeOffset="435085.2533">21947 8941 111 0,'0'3'177'0,"0"-3"-163"16,-13 0 30-16,-3-15-25 15,-10-4-15-15,2-4 20 16,-1 0-23-16,-2-3 4 16,-1 4 9-16,1 7 2 15,-1 5 1-15,-4 10-5 16,1 0-3-16,-5 20-8 16,5 12 1-16,2 7-2 0,9 2 3 15,6 3-6 1,11-3 2-16,3-2 1 0,0-7 0 15,17-7-4-15,1-8 4 16,6-6 0-16,5-10 5 16,10-1 2-16,9-19-1 15,7-22 2-15,5-14-4 16,-4-8-1-16,-5-10 0 16,-8-15-1-16,-2-16-2 15,-7-16-1-15,-3-7-3 16,-2 1-10-16,-10 12 14 15,-7 22 0-15,-4 19 1 16,-8 25-1-16,0 23 3 0,0 13 2 16,0 12-3-1,0 0-2-15,-19 34 0 0,-4 17 1 16,-10 22 3-16,4 13-4 16,6 9 3-16,3 7 2 15,5 13-2-15,3 4 3 16,7-2-1-16,5-10 1 15,0-14-6-15,5-17 0 16,16-13 0-16,3-8-2 16,3-11 2-16,-2-11-5 15,-4-11-5-15,3-15-22 16,-2-7-42-16,4-11-154 0</inkml:trace>
  <inkml:trace contextRef="#ctx0" brushRef="#br0" timeOffset="435551.2468">22926 8347 136 0,'-27'-9'268'16,"-8"2"-255"-16,-6 7-13 0,-9 0 17 15,-3 16 3-15,0 9 2 16,8 11-7-16,8 2-6 16,12 3-7-16,11-6 1 15,9 5-3-15,5-3-6 16,0 3 5-16,12-2-6 15,15 1 6-15,5-2 1 16,6-1 0-16,2-1 5 16,1-3-3-16,-5 1-1 15,-6 1 2-15,-10-5 0 16,-9-4-2-16,-8 2 1 16,-3-1-1-16,-15 1 2 0,-20 3 8 15,-14-1-4-15,-4-6 0 16,0-5-4-16,4-3-3 15,10-8-2-15,8-7-14 16,9 0-30-16,6 0-30 16,9-24-76-16</inkml:trace>
  <inkml:trace contextRef="#ctx0" brushRef="#br0" timeOffset="435993.6716">23047 8995 35 0,'6'7'232'16,"-5"-5"-230"-16,4-2 13 15,-1 0 38-15,12 0-17 16,10 0-2-16,12 0 6 16,11-13-12-16,3-5-8 15,0-7 0-15,1-1-2 16,-4-8-10-16,-4-1-3 15,-2-2-2-15,-12-2-2 16,-10 4 0-16,-9 2 3 16,-12 8-2-16,0 6 6 15,-16 2-3-15,-19 6-5 16,-7 7 0-16,-8 4 3 0,-5 3 1 16,-2 22-1-1,3 6 2-15,2 5 1 0,4 8-3 16,14 0-1-16,7 4-1 15,13-5-1-15,11-1 0 16,3-2 0-16,10-3-1 16,18-4-1-16,8-5 2 15,8-4-4-15,4-11-1 16,3-2-16-16,-1-10-31 16,4-1-11-16,8-1-22 15,2-17-59-15,6 2-53 16</inkml:trace>
  <inkml:trace contextRef="#ctx0" brushRef="#br0" timeOffset="436465.3017">24053 9043 150 0,'3'0'132'16,"-3"0"-97"-16,0-6 8 16,0-13 7-16,-8-3-23 15,-4-4-16-15,0-7 4 16,-3 0 5-16,1-4-3 15,-9 8-10-15,5 3-2 16,-3 13 12-16,-1 3-8 16,-1 10-8-16,-5 0 4 15,-5 13 0-15,0 16 1 16,0 6-3-16,8 3 4 16,8 2-5-16,7-7-2 0,7 1 1 15,3-6-1-15,0-5 0 16,6-6-2-16,10-4 2 15,6-10 0-15,8-3 0 16,4 0-1-16,3-13-3 16,0-8-7-16,-5-3-8 15,-8 5 3-15,-6 7 6 16,-6 5 5-16,-5 7 3 16,-1 0-3-16,-2 0 4 15,1 16-3-15,1 9 4 16,3 5 5-16,0 1 4 15,1-4-2-15,7-5-6 0,1-4-1 16,7-3 1-16,2-8-2 16,6-7 1-16,3 0-11 15,7-11-30-15,0-14-33 16,-3-13-92-16,-4-5-35 16</inkml:trace>
  <inkml:trace contextRef="#ctx0" brushRef="#br0" timeOffset="436750.7294">24448 8986 162 0,'1'18'41'0,"1"8"1"16,-1 5 14-16,4 2 0 15,0-3-19-15,-1 1-27 16,2-7 7-16,-3-3 0 0,-2-5 8 16,1-5-5-1,-2-8-10-15,0-3-6 0,0 0-1 16,0 0 4-16,0-14-7 15,0-2-6-15,0-7-3 16,0 0 1-16,0-7 1 16,4 5 3-16,11 2 1 15,5 1-1-15,0 5 2 16,3 1-2-16,2 6-2 16,2-5-3-16,5 5-20 15,0-6-45-15,1 0-61 16,-1 0-24-16</inkml:trace>
  <inkml:trace contextRef="#ctx0" brushRef="#br0" timeOffset="437446.9512">25064 8674 216 0,'3'3'15'16,"-3"1"-9"-16,0-2 11 16,0-1 37-16,0 2-28 15,0-3-12-15,0 0 7 16,0 0-4-16,0 0-6 16,0 3-1-16,0-3-4 0,0 0-2 15,0 0-2-15,0 0 0 16,0 0 3-16,0 2 1 15,0-2 3-15,0 0-5 16,0 0-2-16,0 0 1 16,0 0-1-16,0 0 0 15,0 0 0-15,0 0 1 16,0 0 0-16,0 0-1 16,0 2 0-16,0 0 0 15,0 7-2-15,0 4 1 16,-3 8 6-16,-4 7 2 15,-2 4 2-15,1 3-4 16,1 6 2-16,-1 7-3 0,1 0 4 16,3 2 0-16,1 1-2 15,0-6 0-15,-2-1-3 16,3 0 0-16,2-11 1 16,0-7-6-16,0-12 2 15,0-13-2-15,0-1 0 16,0 0 0-16,0-1-4 15,0-17-6-15,14-8-5 16,10-9 6-16,4-7 5 16,2 8 3-16,-2 9-3 15,-2 8 2-15,-2 9 1 16,-2 7 0-16,-3 1 1 0,-2 0-1 16,-4 7 1-1,-4 9-3-15,-1 6 3 0,-1 0 5 16,-1 3 4-16,-2-3-3 15,3-3-3-15,0-1-2 16,0-6-1-16,-1-5-4 16,2-4-7-16,7-3-17 15,6 0-36-15,6-7-87 16</inkml:trace>
  <inkml:trace contextRef="#ctx0" brushRef="#br0" timeOffset="437605.1739">25712 9252 170 0,'6'5'48'0,"0"1"33"16,-2-3-38-16,2-2-10 0,-3 2-6 15,-3-3-22-15,1 0-4 16,-1 0-1-16,0 0-9 16,0 0-50-16,-3-6-131 15</inkml:trace>
  <inkml:trace contextRef="#ctx0" brushRef="#br0" timeOffset="438077.2095">19428 10294 256 0,'52'0'46'0,"15"0"-40"16,37-3 3-16,33-10 27 15,31-9 7-15,26-19-10 16,35-7 1-16,37-7-8 16,34 2-2-16,22 3-11 15,13 7-1-15,12 2-6 16,1 4 6-16,4 11-6 15,-3 11 4-15,-9 11-5 16,-12 4-5-16,-6 0-1 16,-14 0-3-16,-17 3-2 15,-17 5-38-15,-29-3-59 16,-32 2-118-16</inkml:trace>
  <inkml:trace contextRef="#ctx0" brushRef="#br0" timeOffset="562586.5602">2587 14795 138 0,'-5'0'51'0,"2"0"-42"0,0 0-5 16,0 0 8 0,3 0-2-16,0 0-1 0,0 0-1 15,0 0-6-15,0 0 2 16,0 0-2-16,0 0 4 16,0 0-1-16,17 0-1 15,8-9 6-15,8-4-2 16,16-6 4-16,12 1-4 15,17-1 1-15,8 1-9 16,10-1 5-16,10-2-2 16,12-2 1-16,4-6 1 15,12-8-3-15,-1-4 1 0,-3-5-3 16,3-2 4 0,4 0 0-16,6 1-3 0,-1 6 4 15,1 0-2-15,-13 2 0 16,-6 4-3-16,-14 0-1 15,-13 1-4-15,-16 2 4 16,-10 5-1-16,-14 2-5 16,-17 6 0-16,-13 9-5 15,-12 2-2-15,-15 4-12 16,0 1-27-16,-9 0-98 16</inkml:trace>
  <inkml:trace contextRef="#ctx0" brushRef="#br0" timeOffset="563052.2669">4222 13830 195 0,'0'-2'33'0,"0"2"-30"15,0 0-3-15,0 0-2 16,9 0 0-16,1 0 2 0,2 0 0 16,-1 0 4-16,2 0 3 15,1 9-5-15,2 4 2 16,2 9 10-16,4 9 3 15,2 9-1-15,-2 8 1 16,-2 14-13-16,2 8 6 16,-1 7 1-16,-3 11-4 15,0 7-5-15,0 2 2 16,1-7-3-16,-4-2-1 16,3-7 2-16,-2-12 1 15,-2-12-2-15,2-6-1 16,-5-15 0-16,-2-3 1 15,-3-7-1-15,1-12 0 16,-4-12-1-16,0-2-4 16,-3 0-5-16,0-34-25 0</inkml:trace>
  <inkml:trace contextRef="#ctx0" brushRef="#br0" timeOffset="563434.7951">4489 13825 210 0,'0'-3'15'0,"3"-1"-9"16,19-7-6 0,14 0 6-16,12-4 2 0,7 5 2 15,3-4-9-15,2 5 8 16,4 2-3-16,-3 1 5 15,-1 6-3-15,1 0-3 16,-9 0 4-16,-7 10-9 16,-12 11 0-16,-14 6-5 15,-13 8 5-15,-6 6 11 16,-12 14 3-16,-22 8 0 16,-15 7 1-16,-14 10-5 15,-7 5-4-15,-6 3 0 16,4 4-5-16,8-4 0 15,3-3 1-15,12-11-2 16,10-8-4-16,12-5-3 0,15-13-14 16,12-9-24-16,9-17-54 15</inkml:trace>
  <inkml:trace contextRef="#ctx0" brushRef="#br0" timeOffset="564386.9806">14100 17069 101 0,'0'-3'83'15,"0"-16"-33"-15,0-8-7 16,12-19-17-16,12-16-4 16,9-11 1-16,9-9-21 15,13-13 20-15,12-7-13 16,6-13 4-16,15-9-8 15,6-11 6-15,12-13 1 16,8-6 0-16,9-14-2 0,7-1-2 16,13-3-1-16,20-1 0 15,12 0 2-15,17 4-8 16,5 2-1-16,-2 1 3 16,-6 7-4-16,2 8 1 15,0 13-1-15,-3 13 1 16,1 11-3-16,-21 9 3 15,-21 12-1-15,-23 11-2 16,-28 13 0-16,-24 18 3 16,-26 14 0-16,-21 19 1 15,-11 7 1-15,-14 11-2 16,0 0 0-16,0 0-7 0,0 0-1 16,0 0-2-16,0 0-9 15,-14 8-15-15,-8 6-13 16,-17 4-42-16,-7 0-107 15</inkml:trace>
  <inkml:trace contextRef="#ctx0" brushRef="#br0" timeOffset="565174.4071">16580 13469 150 0,'0'-4'20'15,"0"-2"-18"-15,17-2-2 16,15-7 10-16,13 1-7 15,16-7 6-15,15-1 1 16,9-1 3-16,6 2 3 16,9 1-2-16,4-1 0 15,10 3 0-15,3-4-2 16,3 3-4-16,-1 0 3 16,1 4-2-16,4 5-4 0,1-2-1 15,1 6 2-15,0 5 3 16,-14-2-6-16,-8 3-1 15,-12 0-2-15,-15 13 1 16,-15 6-1-16,-9 3 0 16,-13 3 0-16,-9 5-3 15,-8 3 0-15,-10 8 3 16,-6 8 0-16,-7 12 8 16,-5 15-2-16,-27 6-4 15,-11 10 6-15,-12-1-6 16,-9 6 2-16,-8-3-4 15,-10 2 1-15,-4 0-1 16,-2-2 1-16,4-6 0 0,-3-10 0 16,2-12 1-16,3-11 2 15,8-15 1-15,8-17 0 16,8-9 6-16,6-10-2 16,7-4 9-16,-4-11-11 15,-2-18-6-15,2-9-1 16,-3-14 5-16,3-5-5 15,4-13 8-15,-4 0-4 16,-1-4-3-16,-5 2 3 16,-6 5-2-16,-5-3-2 15,-4 0 1-15,-9 7 2 16,-2-1-3-16,-9 8 1 0,3 5 1 16,-4-1-1-16,9 9-1 15,4 2 0-15,8 5-1 16,3 2 0-16,13 5-4 15,5 3 0-15,10 0-11 16,7 8-12-16,9 3-46 16,-1 2-105-16</inkml:trace>
  <inkml:trace contextRef="#ctx0" brushRef="#br0" timeOffset="567971.4652">2618 13283 7 0,'-19'14'99'0,"17"-11"-99"0,2-3-19 16,2 0 2-16,14 0 15 16,9-6 2-16,2-2-5 15,3-2-2-15,1 1-6 16,-1-1 0-16,3 3 7 16,-3 2-18-16</inkml:trace>
  <inkml:trace contextRef="#ctx0" brushRef="#br0" timeOffset="572483.5541">25236 10573 192 0,'9'0'42'16,"-6"0"-42"-16,-3 0-5 16,0 15 5-16,0 14 6 15,0 9 6-15,-2 6-5 16,-2 7 4-16,-1 8-2 15,1 2-1-15,-1 3 0 0,-1 12 5 16,-1 5-5-16,-5 4 1 16,-2 6 1-16,0 5-5 15,-3 4 2-15,-2 12 1 16,-2 17 7-16,0 10-3 16,-1 12-1-16,-1 10-5 15,2 5-3-15,-2-2 0 16,-1 3 0-16,3 0-3 15,-3 2 4-15,2 4-3 16,-1-4 2-16,4 0 4 16,-1-7-2-16,1-1 4 15,2-2-1-15,3-9-2 16,2-1-2-16,3-2 0 0,3-7-3 16,-6 6 2-16,1-7-2 15,2-2 2-15,-4-9-1 16,2-7-2-16,-2-6 0 15,0-12 0-15,-1-6 1 16,2-8 0-16,0-12 0 16,1-2-1-16,1-18 1 15,3-9-1-15,1-11 1 16,3-12-1-16,3-3 0 16,0-11-1-16,0-3-1 15,0-1 2-15,9 1 0 16,6 6-1-16,7-2 1 0,8 1 0 15,8 0 0-15,9-2 0 16,10 0 2-16,7 0-2 16,11-2 0-16,13 3 0 15,10-2 2-15,15 6-1 16,20-5-1-16,12 3 4 16,15 2-3-16,5-2 0 15,7 0-2-15,5 2 0 16,0 3 1-16,9 3 1 15,6 2 2-15,5-2-2 16,9 7-1-16,-4-2 0 16,1 0 1-16,2 4 0 15,1-2 2-15,2-2-1 16,-1 2-1-16,-7-7-1 0,-6-4 0 16,-8-4 2-16,-2-3-1 15,-9 0 1-15,-2-10-2 16,-9-1 0-16,-15 0-1 15,-15 0 0-15,-14-12 1 16,-19-2 0-16,-16-5 1 16,-14-3 0-16,-9-3 0 15,-11-8-1-15,-4-4 2 16,-2-11 1-16,-3-10-1 16,-2-7 0-16,-4-10 3 15,-2-14-2-15,-1-9-2 16,2-20 0-16,3-13 1 15,1-16-2-15,3-18 1 0,4-15 0 16,-1-8 0-16,1-14 0 16,-3-7 1-16,3-1 0 15,-1 2 0-15,3 2-1 16,-2 8 3-16,2 0-4 16,-5 1 4-16,-1 0-3 15,-2 7-1-15,-4 4 0 16,-2 6 1-16,-1 3-1 15,0 5-1-15,-2 2 1 16,-1 3-1-16,-4 4-3 16,-4 14-1-16,-9 13 5 15,-5 17-2-15,-6 10 2 16,-2 9 0-16,-3 13 1 0,-14 14 1 16,-7 11-1-16,-3 10-1 15,-4 14 2-15,-3 5-2 16,-2 9 0-16,-7 2 0 15,-5 3 0-15,-4 4-3 16,-8 5 3-16,-6-2-2 16,-4 5 3-16,-6-1-1 15,-2 0 1-15,-4-6-1 16,-4-2 1-16,-6 0 1 16,-12-6-1-16,-7 4 1 15,-5-4-2-15,-3-5-1 16,0 2-1-16,-6-2 3 0,-12 2-2 15,-10-5 1 1,-15 2 0-16,-13-2 0 0,-4 1 0 16,-8-4-4-16,-2 0 4 15,-6 0-2-15,-9 1 1 16,-12 1 1-16,-5 6 2 16,-1 2-2-16,0 2 0 15,6 6-2-15,-4 4-1 16,-1 0 2-16,6 6 0 15,5 2 0-15,12 0 1 16,8-1-2-16,16 3 0 16,10-5 2-16,19 1 1 15,21-5-1-15,21 3 0 0,22 0-3 16,22-1-9 0,16 8-18-16,4 0-52 0,1-1-261 15</inkml:trace>
  <inkml:trace contextRef="#ctx0" brushRef="#br0" timeOffset="573917.3571">28370 12199 57 0,'-19'5'50'0,"-2"2"-40"0,-1-7-9 16,2 7 2-16,-1 4-1 15,-1 12-1-15,7-10 1 16,0 3-1-16,6-1 0 15,0-2 1-15,-1 6-2 16,1 3-6-16,1-3-28 16</inkml:trace>
  <inkml:trace contextRef="#ctx0" brushRef="#br0" timeOffset="585207.1444">21191 17422 178 0,'8'6'40'15,"-8"-6"0"-15,-9-3-16 16,-4-16 4-16,0 2-6 15,0-11 0-15,-3-7-4 0,-4-12-5 16,1-12-1-16,-4-21 1 16,7-30-6-16,6-15-3 15,4-20-4-15,6-8 0 16,0-12-1-16,0-7 3 16,0-1-4-16,0-14 2 15,-13-1 0-15,-1-3 3 16,-1-10 0-16,-8 10-2 15,3 8 1-15,-5 15-1 16,2 13-1-16,-4 18 0 16,2 17 2-16,-4 18 0 15,1 21-1-15,0 11 1 16,-2 11-2-16,4 8 0 0,1 11 0 16,2 7 2-1,8 6-2-15,4 10-1 0,5 6-1 16,3 7-2-16,0 4 1 15,3 0-4-15,-3 0 2 16,3 0-2-16,-4 0 7 16,-9 10 2-16,-20 28 3 15,-19 23 0-15,-18 24-1 16,-9 13-4-16,-5 9 0 16,-1 4 3-16,-2 0-3 15,-1-5-2-15,1-12 2 16,-1-10 0-16,9-10 2 0,12-8-2 15,11-22 0 1,24-14 0-16,13-16 2 0,14-10-2 16,5-4-4-16,0 0-5 15,18 0-12-15,16 0 18 16,20 0 1-16,13 0 2 16,18-4 2-16,9-5 0 15,12 4 1-15,12-3-1 16,18 1 0-16,8 0 0 15,13 0 2-15,7 0-4 16,-8 3 0-16,-5-4-1 16,-7 1 1-16,-9 1 1 15,-10-2 0-15,-4-4-1 16,-13-6-1-16,-14-1 0 16,-20-3-3-16,-27 3 4 0,-22 5-1 15,-14 4 1-15,-11-2 16 16,0-17 13-16,-24-26-18 15,-12-18-7-15,-9-16 0 16,-15 1 2-16,-8 7-3 16,-10 1-3-16,0 4 2 15,-1 1 1-15,5 5 0 16,-1-6-1-16,4 6 2 16,6 5-2-16,6 5-2 15,5 1 0-15,6 8 0 0,2 0-1 16,4 6 0-1,2 2-2-15,3 6 3 0,6 8-3 16,7 7-2-16,9 10 1 16,4 5-17-16,5 7-7 15,6 0-21-15,0 0-51 16,0 0-50-16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24:42.1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6315 599 310 0,'-9'-63'0'16,"9"58"-55"-16,24 5-200 15</inkml:trace>
  <inkml:trace contextRef="#ctx0" brushRef="#br0" timeOffset="577.4099">4938 2037 231 0,'3'1'0'0,"-3"18"-15"16,4 7 15-16,1 16 13 15,-2 17 22-15,0 11-22 16,0 7 2-16,0 2 3 15,0-4 9-15,0-4-17 16,0-6-8-16,4-2-2 16,-1-3-2-16,2-7 1 15,1-8-6-15,1-12-12 16,-4-17 3-16,3-16-50 16</inkml:trace>
  <inkml:trace contextRef="#ctx0" brushRef="#br0" timeOffset="1011.7326">5014 1767 260 0,'-28'0'32'0,"-5"0"-32"16,-3 20 11-16,-7 16 11 15,1 14-5-15,-7 16-2 16,1 15-3-16,5 12-5 15,10 8 0-15,12 10 1 16,11 1-3-16,10-2-5 16,13-11-4-16,23-11-2 15,9-11 1-15,13-11 2 0,6-8-2 16,9-9 1-16,5-6 4 16,5-10 0-16,2-21-1 15,2-12 1-15,4-19 3 16,0-29-1-16,-6-14 8 15,-6-13-1-15,-21-8-4 16,-19-6 1-16,-17-6 1 16,-22-3-1-16,0-1-2 15,-31 4-2-15,-15 13-2 16,-11 20 3-16,-16 17 1 16,-6 20-4-16,-5 16 0 15,2 9-3-15,5 14-3 16,11 13-4-16,15 4-9 0,21-5-24 15,20-3-95 1</inkml:trace>
  <inkml:trace contextRef="#ctx0" brushRef="#br0" timeOffset="1491.5519">6885 1939 364 0,'-4'0'12'0,"4"0"-11"16,0 0 0-16,0 0-1 16,22 0 0-16,17-4 0 15,19-8 6-15,12 1-1 16,-6 0-1-16,-3 5-3 16,-13 6-1-16,-18 0-5 15,-12 0-1-15,-18 19-7 16,0 13 3-16,-36 18 10 15,-13 15 3-15,-14 9-2 0,-1 0 0 16,3 0 1 0,4-6 0-16,8 0 1 0,4 1 4 15,-1 1-6-15,7-1 0 16,2-3-1-16,4-8-4 16,12-9-3-16,6-13-3 15,9-12-18-15,6-14-73 16,0-10-130-16</inkml:trace>
  <inkml:trace contextRef="#ctx0" brushRef="#br0" timeOffset="1649.6923">6906 2665 102 0,'3'7'39'0,"4"15"14"16,1 8-22-16,-2 2 8 15,0 4-19-15,4 0-9 16,-4-4-11-16,3-1 0 15,2-9-7-15,2-6-24 16,-1-16-92-16</inkml:trace>
  <inkml:trace contextRef="#ctx0" brushRef="#br0" timeOffset="1792.0945">7218 2666 112 0,'10'2'20'0,"2"6"-8"16,-1-1-9-16,5-3-3 0,-4-4-8 16,9 0-22-16</inkml:trace>
  <inkml:trace contextRef="#ctx0" brushRef="#br0" timeOffset="2026.5414">8062 1694 340 0,'14'-10'9'0,"14"-9"1"16,11-6-10-16,10-1 10 0,3 4 0 16,-1 2 4-16,9 4 0 15,-2-1-3-15,0 6-6 16,-9 6-5-16,-13 5-6 15,-14 0-9-15,-22 19-41 16,-13 17-79-16</inkml:trace>
  <inkml:trace contextRef="#ctx0" brushRef="#br0" timeOffset="2211.9325">7871 2254 201 0,'0'33'7'0,"9"5"-4"15,8-4-2-15,11-5 14 0,2-3 7 16,3-3-6-16,-2-2-1 16,-1-6-10-16,-8-5-3 15,-11-4-2-15,-1-3-9 16,-10-3-7-16,0-6-12 16,0-21-85-16</inkml:trace>
  <inkml:trace contextRef="#ctx0" brushRef="#br0" timeOffset="2452.1829">8128 2222 14 0,'25'-42'59'0,"5"5"-2"16,9 4-6-16,6 4-1 16,13-2-1-16,10 1-17 15,10 4-7-15,1 3-1 0,-6 6-9 16,-10 8-7-16,-11 9-7 16,-16 0 0-16,-8 5-1 15,-14 12-5-15,-8 9-4 16,-6 4 8-16,-17 7 1 15,-17 4 1-15,-12-1-1 16,-2-1-5-16,-9-9-15 16,2-6-4-16,0-14-18 15,4-10-18-15,5-13 14 16,7-24-11-16,12-11-61 16</inkml:trace>
  <inkml:trace contextRef="#ctx0" brushRef="#br0" timeOffset="2917.3974">8316 1769 162 0,'0'0'52'0,"3"11"-46"0,-3 27-3 16,0 16 32-16,0 9-3 15,0 5-7-15,-6-5-2 16,0-6-9-16,6-7-5 16,0-9-7-16,0-8-2 15,3-11-4-15,12-12-5 16,12-10-2-16,4-8-1 15,5-21-3-15,1-7-17 16,-3 4 1-16,-14 12 3 16,-7 9 23-16,-10 11 5 15,-3 0 7-15,0 11 21 16,-25 22-11-16,-11 12 0 0,-10 7-5 16,1-2-1-16,-1 0-3 15,7-4 2-15,3-6-2 16,11-7 3-16,8-2-3 15,10-6-8-15,7-1-5 16,0 0 3-16,21-2 2 16,7-2 0-16,2 0 0 15,12 1 2-15,1-1-1 16,2-1 4-16,1 0-4 16,2 3 1-16,-5-2-4 15,2 1 2-15,-9-2 0 16,-2-3-2-16,-1-2 2 15,-9-1 0-15,-2-5-4 0,-3-5 0 16,-2-3-7-16,2-7-7 16,1-26-53-16</inkml:trace>
  <inkml:trace contextRef="#ctx0" brushRef="#br0" timeOffset="3381.1894">8763 2537 302 0,'-16'17'62'16,"7"10"-59"-16,-7 9-3 16,-1 5 2-16,1 3 2 15,4-1 2-15,0 2-2 0,0-1 4 16,3-1-7-16,-7-5 3 16,-1 1-4-16,-8-1 0 15,-11-3 0-15,-10-1-4 16,-16-5-4-16,-6-10-3 15,-4-9-14-15,1-10-17 16,7-7-26-16,1-20-49 16,11-4 41-16,10-4 76 15,9 5 62-15,11 2-4 16,10 6-25-16,9 4-16 16,3 0-10-16,3 5 25 15,25-5-31-15,11 2 4 16,7-1 5-16,8-2 1 0,6 3-3 15,4-5 5 1,12-3-3-16,12-1 12 0,1-2 11 16,7 0-11-16,-11 3-8 15,-9 3-12-15,-12 4 1 16,-14 2-3-16,-6 4 0 16,-11 0-3-16,-6 4 1 15,-11 2-5-15,-7 1 0 16,-3 2-10-16,-6 2-20 15,0 0-55-15</inkml:trace>
  <inkml:trace contextRef="#ctx0" brushRef="#br0" timeOffset="3989.8561">10566 1517 222 0,'6'-9'50'0,"-6"9"-33"16,0 0 17-16,-10 0 8 15,-7 11-18-15,-16 11-13 16,-9 15-6-16,-10 17 2 16,-6 18-1-16,-9 13-6 15,-2 7 0-15,2 4-2 16,1-7-6-16,8-12-7 16,15-17-1-16,17-25-16 15,10-19-21-15,13-16-44 16,3-10-36-16</inkml:trace>
  <inkml:trace contextRef="#ctx0" brushRef="#br0" timeOffset="4177.1577">10108 2200 37 0,'22'64'63'16,"-2"19"-5"-16,-1 11-8 16,-9 12-18-16,-1 6-7 15,-6 4-5-15,0 2-8 16,-3-5-3-16,0-7-4 15,0-13-5-15,0-20-3 16,0-18 0-16,0-16-3 16,0-16-9-16,0-15-7 0,-2-8-55 15</inkml:trace>
  <inkml:trace contextRef="#ctx0" brushRef="#br0" timeOffset="4785.5857">10603 1689 165 0,'0'-2'46'0,"0"0"-41"0,0 1 24 16,0 1 11-16,0 0 3 16,0 0-22-16,0 0-3 15,0 0-13-15,0 0-2 16,0 0-3-16,0 0 0 16,0 0 1-16,0 0 1 15,0 0 1-15,0 0 0 16,0 0-1-16,0 0-2 15,6 0-3-15,21 3 3 16,13 4 8-16,21 3 0 16,11-4 1-16,10-1 0 15,1 2 0-15,-5 1-3 0,-13 7-4 16,-12 4-2-16,-16 4-5 16,-10 7 5-16,-12 2-4 15,-3 3 4-15,-12 4 4 16,0 1 1-16,-9 0 1 15,-12 1 2-15,-9 3-1 16,-9 5 7-16,-7 7-5 16,-9 7-6-16,-3 1-1 15,-6 0-1-15,1-6 1 16,5-3-2-16,3-5 1 16,7-7-1-16,9-9-3 15,9-7 0-15,8-9 0 0,7-3-2 16,6-6-9-1,6-4-2-15,0-5-10 16,3 0-15-16,0-4-36 0,6-25-179 16</inkml:trace>
  <inkml:trace contextRef="#ctx0" brushRef="#br0" timeOffset="5054.0147">11344 1989 140 0,'26'2'44'15,"7"15"-29"-15,10-2 21 0,-2 1-6 16,4 2-5-16,5 1-2 16,5-4 3-16,6-1-4 15,8-5-8-15,4 1-4 16,-3-2-3-16,-9-1-5 15,-10-2-2-15,-14-2 0 16,-16 1-3-16,-9-3-3 16,-12-1-9-16,-11 3 2 15,-27 3-116-15</inkml:trace>
  <inkml:trace contextRef="#ctx0" brushRef="#br0" timeOffset="5258.2692">11201 2447 41 0,'39'-11'67'16,"10"-5"-5"-16,8-3-11 16,6 0-5-16,-2 1-15 15,-5 1-13-15,-10 4-17 16,-14 7-1-16,-20 5-22 15,-12 1-55-15</inkml:trace>
  <inkml:trace contextRef="#ctx0" brushRef="#br0" timeOffset="6044.0044">11019 2968 169 0,'-16'75'20'0,"4"5"-7"16,3-7 0-16,4-13 6 15,5-7 0-15,0-7-4 16,0-6-5-16,5-7-6 16,1-11-4-16,3-12-5 15,0-10 2-15,5-19 3 16,5-30 6-16,0-21-6 16,8-16-46-16,-2-5 16 15,5 5-1-15,3 13 31 0,-2 20 4 16,2 20 5-16,-6 14 7 15,-2 13 2-15,-5 6-10 16,-4 3-8-16,-4 26 0 16,-6 11 19-16,-3 12 4 15,-3 8-5-15,0-2-8 16,0-8-3-16,-6-10-2 16,3-11 0-16,0-14-5 15,0-7 1-15,3-8 0 16,0 0-1-16,0-14 5 15,0-29 18-15,21-17-23 16,6-13 1-16,7 7-1 16,-7 17 1-16,3 9 0 15,-6 16-1-15,-2 7 1 16,-1 12-1-16,-3 5-1 0,-5 0 1 16,-4 7 4-16,2 9 1 15,-5 3 3-15,1 0-1 16,2-1-2-16,-2-2-4 15,7-5-1-15,4-6-2 16,2-5-3-16,15-3-1 16,4-27 4-16,7-8 0 15,-7 1-4-15,-3 8-1 16,-14 13 5-16,-6 7 2 16,-2 7 0-16,-2 2-6 15,-2 2 6-15,4 12 2 16,-2 6 6-16,7 1 3 0,2 0-4 15,0-1-4-15,9-8-1 16,10-5-2-16,2-7 0 16,10 0-1-16,-4-19-8 15,-2-1 0-15,-11 7-5 16,-9 8 6-16,-13 5-4 16,-2 2 7-16,-5 20 5 15,0 8 10-15,0 5 5 16,0 4-7-16,2-1-4 15,1-7-3-15,4-6-1 16,3-13-5-16,0-12-6 16,13-11-15-16,8-37-130 15</inkml:trace>
  <inkml:trace contextRef="#ctx0" brushRef="#br0" timeOffset="6307.7037">13041 2188 244 0,'-3'0'120'16,"0"0"-120"-16,3 0-4 15,0 16 4-15,0 9 5 16,0 10 9-16,13 6-13 16,4 0 2-16,8-5 3 15,5-3-2-15,6-6-4 0,7-10 0 16,8-10 1-1,10-7-1-15,1-15 7 0,3-21-7 16,-7-4-7-16,-15-8-12 16,-10-3-21-16,-21 4-50 15,-12 3-97-15</inkml:trace>
  <inkml:trace contextRef="#ctx0" brushRef="#br0" timeOffset="6479.6451">13411 2141 185 0,'-18'39'24'0,"1"13"5"15,8 11 5-15,8 8 3 16,1 2-2-16,0-2-14 16,7-5 3-16,13-7-19 15,0-4-3-15,-1-4-2 16,0-7 5-16,-7-9-5 0,0-13-9 16,-9-13-7-16,3-9-25 15,-3-17-214-15</inkml:trace>
  <inkml:trace contextRef="#ctx0" brushRef="#br0" timeOffset="7139.3124">13775 2031 157 0,'16'-6'16'16,"8"-4"29"-16,12-4 7 15,-4 1-19-15,6 2-14 16,-2 0-7-16,-6 4 0 16,-5 3-6-16,-4-1-6 15,-9 5-6-15,-3 0-5 16,-9 0-2-16,0 0-14 15,0 11 3-15,-3 13 24 16,-15 9 5-16,-6 10 0 16,2 9 1-16,1 4-1 15,3 6 1-15,5 0-2 0,-1-1 2 16,5-2 2-16,3-6-5 16,-1-7 1-16,1-8-2 15,3-7-1-15,-2-13-1 16,3-8-1-16,1-10 1 15,1 0-1-15,0-11 1 16,0-22-13-16,3-14-22 16,18-10 20-16,3 3 14 15,6 7-4-15,-3 12 5 16,-1 13 2-16,0 8 5 16,-11 9-3-16,2 5-1 15,-1 0 0-15,0 9 4 16,-6 13 2-16,1 9-4 0,-11 2 1 15,0 5-5-15,-3-1 5 16,-15-5-1-16,-1-3-5 16,2-12 3-16,4-6 0 15,4-8 1-15,0-3-3 16,-2-3-1-16,2-22-5 16,2-12-19-16,-2-12 10 15,5-10 0-15,1-13-13 16,0-13 3-16,3-11-10 15,0-11-5-15,0-4-62 16</inkml:trace>
  <inkml:trace contextRef="#ctx0" brushRef="#br0" timeOffset="7379.8106">13993 1616 90 0,'0'-2'108'16,"0"2"-71"-16,0 9-37 0,0 30 0 16,0 29 30-16,0 25-8 15,0 23-6-15,0 14-8 16,0 7-2-16,0 6 1 15,0 3 0-15,0-6-1 16,0-5-1-16,10-2 0 16,-1-14 1-16,3-17-4 15,3-17 2-15,-9-27-4 16,-3-21 0-16,-3-19 0 16,0-16 0-16,0-2-4 15,0-38 4-15,-12-28-65 16,-6-28-34-16,6-15 22 0,2-1-37 15</inkml:trace>
  <inkml:trace contextRef="#ctx0" brushRef="#br0" timeOffset="7529.2094">13984 2731 90 0,'-7'-7'124'16,"1"7"-73"-16,-2 8-8 15,-7 26-36-15,-8 12 2 16,0 10 2-16,-2-3-1 16,8-10-5-16,5-11-1 15,9-11-4-15,3-13-1 16,0-6-6-16,0-2-9 15,18-38-23-15,21-25 18 16,19-27-27-16,3-20-84 16</inkml:trace>
  <inkml:trace contextRef="#ctx0" brushRef="#br0" timeOffset="8100.0039">14409 2089 258 0,'3'-8'52'0,"9"-9"-52"16,2-2 0-16,2 1 5 15,-3 4-5-15,-6 2-2 16,-2 7 0-16,-5 5 0 16,0 0-2-16,0 5-14 15,-5 29-1-15,-15 16 19 16,-10 14 7-16,-3 3-5 16,5 1-1-16,5-5 6 15,4-9-5-15,10-4 1 0,3-13-3 16,6-9-2-16,0-10-4 15,18-11-7-15,12-7-6 16,2 0 3-16,6 0 13 16,2 0-4-16,-1 0 4 15,-10 0 2-15,-3 3 1 16,-11 12 3-16,-3 4-3 16,-12 5 4-16,0 9 11 15,-11 4 3-15,-8 7-2 16,-8 3-4-16,-1-2-2 15,-5 2 2-15,3-3 3 16,5-4-5-16,2-8-3 16,13-10 0-16,7-7-7 15,3-6 0-15,0-4-3 16,0-2-8-16,16-3-1 0,13 0 6 16,7-1 6-16,10-15 7 15,2 0-4-15,4 3 1 16,1 5-4-16,-1 3 1 15,-2 5-1-15,-6 0 0 16,-6 5 0-16,-11 12-1 16,-9 5 1-16,-10 0-1 15,-3 5 1-15,-4-1 0 16,-1-2 1-16,0-4-1 16,7-4-3-16,-1-7-7 15,10-9-58-15</inkml:trace>
  <inkml:trace contextRef="#ctx0" brushRef="#br0" timeOffset="8257.8934">15561 3149 385 0,'3'3'23'15,"4"3"-23"-15,-4-2-22 16,-3 4-33-16,-10 2 25 15,-25-1-96-15</inkml:trace>
  <inkml:trace contextRef="#ctx0" brushRef="#br0" timeOffset="9007.5206">5857 5451 234 0,'-15'2'56'0,"-1"-2"-43"16,16 0-13-16,0 0 0 16,16 0 0-16,20 0 6 15,12 0 2-15,13 0 1 16,6 0 4-16,-3 0-7 16,-6 6-4-16,-13 7-1 15,-9 3-2-15,-12 0 1 16,-15 10-5-16,-9 15 2 0,-6 18 3 15,-24 16 14 1,-6 8-7-16,-3-11-6 0,8-17-1 16,7-20 0-16,15-14 2 15,2-13-2-15,7-1-8 16,3-5 2-16,27-2 6 16,14 0 4-16,10-28 3 15,10-11-7-15,0-9 0 16,-1-7-15-16,-2-1-33 15,-6-6-175-15</inkml:trace>
  <inkml:trace contextRef="#ctx0" brushRef="#br0" timeOffset="9531.8404">6488 5014 90 0,'-49'-4'137'0,"1"4"-130"15,-4 0-7-15,-3 13 33 16,-2 9-17-16,-1 9-4 16,0 2 2-16,4 5 0 15,2 1 0-15,7 5 1 16,-1 7-6-16,4 4-2 16,5 11-6-16,4 8 0 15,9 13-1-15,12 9 0 16,12 7 1-16,0 1-1 0,21-5 0 15,15-9-1-15,10-13-2 16,8-14-3-16,10-15-6 16,9-11 12-16,3-14 1 15,6-13-1-15,3-10 0 16,-1-3 3-16,4-30-1 16,3-19-2-16,-3-13 8 15,-3-10-6-15,-15-6 0 16,-12 0-1-16,-16 2-1 15,-18-2 1-15,-11-4-1 16,-13-4 4-16,0-2-2 16,-24 10 2-16,-4 11-2 15,-5 12 5-15,-3 18 7 16,-2 14-6-16,-7 8-1 0,-3 7-5 16,2 6 5-16,-2 5-7 15,8 0 0-15,10 0-4 16,6 0-1-16,3 7-5 15,5 9-6-15,-2 10-12 16,0 3-40-16,-6 0-218 16</inkml:trace>
  <inkml:trace contextRef="#ctx0" brushRef="#br0" timeOffset="16979.8192">9363 4857 43 0,'8'-17'57'16,"-2"3"-24"-16,1 6 5 15,-7 8 8-15,0 0 1 16,0 0-16-16,0 0-4 16,0 0 1-16,0 0-2 15,0 0-5-15,-3 5-11 16,-21 23-4-16,-15 20 2 16,-16 20-6-16,-9 10-2 15,-2-3-1-15,11-10-1 0,15-17 1 16,16-15 1-16,14-17-7 15,7-9-4-15,3-7-15 16,6 0 1-16,22-11 15 16,15-20-3-16,8-11 3 15,9-2-2-15,-8 6 8 16,-3 12 2-16,-16 13 2 16,-8 13 0-16,-10 0 0 15,-1 24 3-15,-4 18-1 16,-10 15 5-16,0 13 6 15,-16 7-7-15,-11 8 2 16,-12 2-2-16,-9 6 0 16,-7 1-3-16,-3-4 1 15,-2-5-4-15,5-13 0 16,7-7-3-16,2-16-3 0,4-20-4 16,2-21-12-16,9-8-29 15,5-33-177-15</inkml:trace>
  <inkml:trace contextRef="#ctx0" brushRef="#br0" timeOffset="17405.6405">8981 5519 101 0,'23'11'20'0,"2"11"-9"15,5 3 1-15,-2-1 0 16,8-2-5-16,10-7-5 0,2-5 1 15,4 1-3-15,2-4 0 16,-13 8-8-16,-3 11 4 16,-8 3 3-16,-11 8-4 15,-2-1 5-15,-4 2 2 16,-4 5 11-16,0 6 7 16,0 6-3-16,-6 6 3 15,0 0-5-15,3-3-1 16,0-3-7-16,7-7-3 15,1-5-2-15,5-3 1 16,3-3-2-16,4-1-1 16,-2-1 2-16,-2-3 0 0,-3 0 1 15,-2-3-3-15,-5 3 3 16,-8 0 3-16,-4 8 0 16,-10 5 9-16,-23 10-2 15,-15 9-4-15,-7 4-4 16,-6-3-2-16,1-10-3 15,5-14-3-15,0-19-16 16,1-19-9-16,2-16-92 16</inkml:trace>
  <inkml:trace contextRef="#ctx0" brushRef="#br0" timeOffset="17580.5358">9332 6409 225 0,'-18'33'2'0,"-3"6"0"16,-9 6 11-16,-1 0 2 15,-9 5-15-15,-2-5-13 16,0-10-7-16,2-9-26 16</inkml:trace>
  <inkml:trace contextRef="#ctx0" brushRef="#br0" timeOffset="17743.7859">9062 6529 81 0,'49'12'33'0,"6"2"2"0,2-2-11 16,3-2-13-16,-2-6-11 15,-6-4-9-15,-7 0-13 16,-2-7-37-16</inkml:trace>
  <inkml:trace contextRef="#ctx0" brushRef="#br0" timeOffset="18000.2">9990 5822 209 0,'13'0'9'0,"4"-6"-9"16,14-4 24-16,12-8-5 16,8-8-4-16,12-12-1 15,5-5-5-15,1-1 4 16,4 4-7-16,-10 4-6 16,-8 8-1-16,-13 3-6 15,-14 1-1-15,-10 2-6 16,-12 3-23-16,-6 1-69 15</inkml:trace>
  <inkml:trace contextRef="#ctx0" brushRef="#br0" timeOffset="18539.5319">10327 5163 209 0,'0'0'8'15,"0"29"-3"-15,0 24 4 16,3 21 21-16,12 18-15 15,0 12 0-15,1 4 9 16,5 2-1-16,0-1-6 16,0-8-5-16,1-7-6 15,-2-10-6-15,-4-20 0 16,-4-20-1-16,-8-22-2 16,-2-12-7-16,-2-10-2 15,0-29 4-15,-3-25-56 0,-12-24-87 16,-1-7 93-16,-4 12 16 15,-2 15 18-15,-5 21 24 16,2 21 70-16,-5 16-15 16,0 4-1-16,-4 30-24 15,-2 18 3-15,0 9-8 16,3 5-9-16,8-6-7 16,4-12 3-16,12-16-10 15,6-11-2-15,3-13-2 16,0-8-13-16,15-7-10 15,15-34 4-15,13-17 13 16,5-9 8-16,4 2-14 0,-6 14 11 16,-4 18 3-1,-6 13 0-15,-10 11 13 0,0 7-6 16,-7 2-5-16,4 0 12 16,-4 12-4-16,1 0-5 15,2-2 0-15,-1-3-5 16,-3-3 0-16,-1-4 0 15,3 0-9-15,-2-21-7 16,0-12-6-16,-3-4-77 16,-2-8-29-16</inkml:trace>
  <inkml:trace contextRef="#ctx0" brushRef="#br0" timeOffset="18719.3124">10770 5625 85 0,'0'17'54'15,"0"22"-10"-15,0 12 1 16,0 5-9-16,3 0-13 0,6-10-11 15,0-8-8-15,6-7-3 16,-6-8 0-16,0-8-1 16,1-9-3-16,-7-6-9 15,1-5-17-15,3-33-28 16,-4-13 21-16,0-18-75 16,-3-9 103-16,0-5-4 15</inkml:trace>
  <inkml:trace contextRef="#ctx0" brushRef="#br0" timeOffset="19590.1207">10879 5349 50 0,'15'-24'52'16,"0"6"5"-16,1 7-4 16,1 8-10-16,2 3-20 0,5 8-7 15,-3 21 2-15,6 10-5 16,-5 7-1-16,2 9-3 16,-3 10-2-16,3 1 0 15,-5 7-3-15,-7-4 2 16,0-6 1-16,-6-9-6 15,-6-8 1-15,0-5-1 16,0-12 1-16,-15-7-2 16,-9-8-4-16,-13-14-2 15,-5 0-19-15,-4-22-7 16,1-12 11-16,6-5 4 16,5-1 3-16,10 5 4 15,8 3 7-15,10 7 2 0,6 6-4 16,0 8 5-16,9 5 6 15,10 4-3-15,2 2-3 16,0 0 8-16,0 15 1 16,-2 4 1-16,-1 4-2 15,-9 5-3-15,-9 9 2 16,0 0 1-16,-8 7 1 16,-11 0-2-16,-8 3-2 15,-4 1-3-15,-5 2 0 16,-1-4-1-16,1-7-1 15,11-4 2-15,5-6-2 16,7-5 0-16,7-5-2 0,6-2 0 16,0-1-3-1,0-2-1-15,3 3 0 0,10 0 5 16,1 4 1-16,2 1 0 16,-1 4 1-16,3 3 3 15,-3 2-2-15,-2 2 1 16,-10 7 2-16,-3 0 2 15,0 4 0-15,0 0-2 16,-6-6 1-16,2-3-6 16,4-8 0-16,0-8-1 15,0-5-3-15,14-3 0 16,9-7-4-16,-2-4 7 16,12 0-1-16,4-15 4 15,5-15 1-15,7-3 4 16,-1-5-2-16,1-2 3 0,-7 1-5 15,-9 5-3-15,-11 5 0 16,-13-3 0-16,-9-1-2 16,0-1 1-16,-25 1-4 15,-8 4 3-15,-3 4-2 16,-2 9 1-16,6 4 3 16,5 6 2-16,8 6 0 15,6 0 2-15,9 0 6 16,4 0-10-16,0 0-1 15,4 0-13-15,19 0 14 16,7 0 0-16,7 0 1 16,2 0 1-16,7-6-1 0,5-10-1 15,1 2 1-15,8-6-1 16,-2-4-1-16,3 1-14 16,-4-3-56-16</inkml:trace>
  <inkml:trace contextRef="#ctx0" brushRef="#br0" timeOffset="19761.4645">12207 6052 405 0,'0'0'24'16,"0"0"-23"-16,3 0 5 15,-3 0 3-15,4 0-9 0,2 0-11 16,5 0-13-16,5-11-19 15,-7-8-256-15</inkml:trace>
  <inkml:trace contextRef="#ctx0" brushRef="#br0" timeOffset="65734.0677">6560 8941 119 0,'-30'36'79'16,"-6"0"-27"-16,2-6-5 15,4-8-9-15,20-11-20 16,5-5-8-16,5-6-6 16,0 0-3-16,0 2-1 15,0 1-4-15,9 2 3 16,12-2 1-16,6 3 4 15,4-4-3-15,8-1 2 16,1 1-1-16,-1 3 3 16,-3 1 3-16,0 5 0 15,-8 3 2-15,-4-1 5 16,-8 0-5-16,-4 2 7 0,-3 3 0 16,-4 4 0-16,-2 12 0 15,-3 5 8-15,-3 10-4 16,-20 5-7-16,-7-2-2 15,-8-1-5-15,5-11 1 16,6-10-3-16,9-8-2 16,5-12-1-16,2 1-2 15,8-3-2-15,3 4-2 16,0 1-4-16,0 6 4 16,8 3 2-16,8 0-2 15,5 4 2-15,3-3 0 16,4 2-5-16,-1-3 6 0,-3 0 0 15,-6 0 1-15,-8-4-1 16,-10 7 1-16,0 6 3 16,-13-2 2-16,-17 7-3 15,-15-3-1-15,-4-3-1 16,-5-8-2-16,-1-13-8 16,0-9-11-16,-2-2-38 15,5-30-33-15,7-20-133 16</inkml:trace>
  <inkml:trace contextRef="#ctx0" brushRef="#br0" timeOffset="66297.837">6767 8548 242 0,'-25'-15'131'15,"-11"8"-121"-15,-7 2 15 16,-11 5 24-16,-6 0-30 16,-11 16 1-16,-7 10-5 15,-4 10 4-15,-1 8-7 16,2 9-1-16,2 12-3 16,1 16-2-16,-2 14-4 15,8 11-2-15,11 19 0 0,15 14 2 16,23 5-2-16,16 6 1 15,7 1-1-15,30-12-2 16,16-13 0-16,12-17-2 16,14-14-2-16,14-16 3 15,7-15 1-15,7-19 1 16,10-16-5-16,7-19-1 16,5-10 3-16,9-21 0 15,-4-30 3-15,0-20 1 16,-2-19 4-16,-7-21-4 15,-9-7 3-15,-8-9 5 16,-23-4-3-16,-26-3 0 16,-28 2 1-16,-24 3 3 0,-10 4-4 15,-35 8 0 1,-12 12-1-16,-16 16-3 0,-15 15 6 16,-16 16-4-16,-10 18 1 15,-17 16 4-15,-2 19-6 16,-1 5-2-16,7 9-1 15,18 11-1-15,30 0-5 16,15 0-6-16,27-2-23 16,17 4-34-16,13 3-65 15</inkml:trace>
  <inkml:trace contextRef="#ctx0" brushRef="#br0" timeOffset="67947.2385">9183 8617 217 0,'0'-10'59'0,"-8"7"-45"16,-4 3 5-16,5 0 17 15,7 0-11-15,0 0-19 16,0 6-3-16,0 10-2 15,0 13 4-15,0 12 4 16,7 8 1-16,2 7 2 16,2 3-1-16,-2 13-4 15,4 7 2-15,-1 13 0 16,0 10-5-16,-3 9 4 16,0-1-5-16,-3-5 4 0,1-16-7 15,-1-12 1 1,-3-8-1-16,-3-14 0 0,0-8 0 15,0-12-1-15,0-13 1 16,0-12-6-16,0-7 1 16,0-3 0-16,-16-18 1 15,-8-29-77-15,-9-23-48 16,3-11-19-16</inkml:trace>
  <inkml:trace contextRef="#ctx0" brushRef="#br0" timeOffset="68283.489">9026 8683 132 0,'16'-35'34'15,"1"7"-21"-15,8 0 6 0,8 1 23 16,9 5 0-16,13 5-20 16,8 3-2-16,4 11-10 15,6 3 6-15,-6 3-2 16,-3 22-7-16,-10 8-2 15,-6 8-1-15,-14 3 5 16,-10 4 1-16,-8 2-6 16,-16 5 5-16,0 3 2 15,-19 2-2-15,-20 3 0 16,-13-2 0-16,-9-1 3 16,-2-9-5-16,5-7-1 15,3-8-2-15,10-13 1 0,9-8-5 16,14-8 0-16,11-7-5 15,8 0-7-15,3 0-18 16,17-14-92-16,24-17-131 16</inkml:trace>
  <inkml:trace contextRef="#ctx0" brushRef="#br0" timeOffset="68698.278">9969 8758 215 0,'0'0'53'0,"0"0"-47"15,3 14 7-15,3 13 18 16,0 8-3-16,-3 13-4 0,3 7-5 16,1 4-4-16,0 7-3 15,6-4-1-15,-3 1-7 16,-1-5-1-16,-3-2-2 15,-3-10 1-15,-3-5 0 16,0-11-2-16,0-12 1 16,0-6 0-16,0-9 4 15,0-3-1-15,-3-6 5 16,-6-26 1-16,-4-19-10 16,0-17-1-16,6-10 1 15,7-2-1-15,0 9-1 16,0 14 2-16,14 13 0 0,5 10-2 15,5 5 2-15,0 6-1 16,10 1-1-16,-2 4-1 16,6 3-1-16,-2 4-12 15,3 7-25-15,1 4-56 16,5 0-202-16</inkml:trace>
  <inkml:trace contextRef="#ctx0" brushRef="#br0" timeOffset="69153.4074">10815 8929 319 0,'0'0'36'0,"-3"-7"-20"16,-9-14 15-16,-3-2-20 16,-3-6-8-16,-5 1-1 15,3 1 1-15,-6 8 2 16,4 8-1-16,-1 11 6 15,-3 0-2-15,-1 23-4 16,-7 17 0-16,-2 11-1 16,0 11 4-16,9-3-3 15,8 1-1-15,13-8-3 16,6-6 1-16,0-13-1 16,19-4-1-16,11-10-2 15,3-12 0-15,5-7 0 0,9-10 2 16,4-25-5-16,1-11 2 15,-4-7-2-15,-8 6-2 16,-9 10 7-16,-8 13 1 16,-10 13 0-16,-7 6-1 15,-3 5-1-15,3 5 2 16,3 21 4-16,0 9 6 16,3 4-2-16,1 0-2 15,1-3-6-15,5-10-1 16,5-4-3-16,3-5 1 15,7-16-6-15,-1-1-7 16,4-10-50-16,2-24-106 16</inkml:trace>
  <inkml:trace contextRef="#ctx0" brushRef="#br0" timeOffset="69439.1624">11309 8911 265 0,'0'0'32'16,"3"22"-7"-16,0 12 20 15,4 16-12-15,-1 6-13 16,3 10-3-16,1 3-5 16,4 9-3-16,1 7-2 15,1 2-3-15,1 2 1 16,-4-6-3-16,2-6 0 16,0-10-2-16,-3-8 0 15,-6-8 0-15,-2-13-2 16,-1-13-1-16,-3-10-1 0,0-8 2 15,0-7 0-15,-3 0 1 16,-10-20-9-16,-8-19-31 16,6-24-17-16,-4-18 14 15,-1-24-23-15,-2-24-34 16</inkml:trace>
  <inkml:trace contextRef="#ctx0" brushRef="#br0" timeOffset="69687.7312">11257 8770 143 0,'7'-20'13'0,"11"9"-11"16,2 11 31-16,9 0 10 16,10 14-5-16,4 16-7 15,2 10-9-15,4 4-10 0,-7 4-7 16,-3 4 1-16,-11 2-2 16,-7-2-3-16,-9-2 7 15,-9-1 0-15,-3 1 4 16,-12-2-1-16,-15 2 2 15,-4-7-2-15,-8 0-1 16,0-9-7-16,2-12-2 16,4-11-1-16,8-7-11 15,5-4-23-15,10 0-103 16</inkml:trace>
  <inkml:trace contextRef="#ctx0" brushRef="#br0" timeOffset="70122.0319">12632 9718 460 0,'0'4'7'16,"0"-4"-7"-16,0 0 0 16,0 0 6-16,0 0-6 15,0 0-3-15,0 0-9 16,0 0-10-16,0 0-88 0</inkml:trace>
  <inkml:trace contextRef="#ctx0" brushRef="#br0" timeOffset="71463.1293">15616 8437 225 0,'0'-11'53'0,"-12"-4"-29"16,-14 4 14-16,3 5 6 16,-1 5-9-16,18-1-17 15,0 2-6-15,6 0 1 16,0 0-7-16,0 0-1 0,0 0-3 15,0 0-2-15,0 0-1 16,0 0 1-16,0 0 0 16,-3 0 0-16,3 0 1 15,0 0 2-15,0 0-2 16,0 0-1-16,0 0 2 16,0 0 3-16,0 0-4 15,0 0 2-15,0 0 0 16,0 0 1-16,0 0-1 15,0 0-1-15,0 0 0 16,0 0-1-16,0 0-1 16,0 0 2-16,0 0-2 15,0 0 0-15,0 0 0 0,0 0 0 16,0 0 0-16,0 0 0 16,0 0 0-16,0 0 1 15,0 0 0-15,0 0-1 16,0 0 1-16,0 0 0 15,0 0 1-15,0 0-2 16,0 0 1-16,0 0-1 16,-3 0 1-16,3 0 1 15,-3 0-2-15,0 0 1 16,-12 0 1-16,-7 0-2 16,-11 6-2-16,-11 12 0 15,-3 5 1-15,-4 13-1 0,-1 5 2 16,0 6 0-16,4 2 1 15,12-2-1-15,10-4 0 16,15-2-1-16,11 0-3 16,7 3-3-16,23 4 5 15,6 3-1-15,9-3 3 16,7-1-1-16,-4 2 2 16,4-5 0-16,-10 3-1 15,-5-7 1-15,-13 3 2 16,-9-4-2-16,-12-2 0 15,-3 3 2-15,-11-1-1 16,-20 2 0-16,-9-1 1 16,-5-8-1-16,-1-10-1 0,1-11-1 15,6-9-3 1,4-2-7-16,12-22-14 0,8-14-43 16,15-15-132-16</inkml:trace>
  <inkml:trace contextRef="#ctx0" brushRef="#br0" timeOffset="71853.0311">15895 9061 256 0,'-3'0'36'15,"0"0"-20"-15,3 0 31 16,0 0-2-16,0 1-22 16,0-1-9-16,0 0-4 15,0 0-5-15,0 7-5 16,0 6 0-16,0 11 0 16,6 16 1-16,1 19 8 15,5 8-2-15,-1 12 2 16,5 6 2-16,-3 4-3 15,4 1-2-15,-2-2-2 16,-6-6-1-16,1-8-2 16,-2-8-1-16,-5-16 0 15,0-13 0-15,-3-9 0 0,0-12-4 16,0-10-4-16,0-6-2 16,-6-13 1-16,-11-30-71 15,4-25-136-15</inkml:trace>
  <inkml:trace contextRef="#ctx0" brushRef="#br0" timeOffset="72108.9478">15859 8974 265 0,'0'-41'39'0,"0"9"-35"16,1 8-4-16,16 11 16 16,4 9-7-16,6 4 4 15,11 0 8-15,7 22-4 0,1 11 0 16,-1 6-9-16,-5 6 5 15,-8 6-4-15,-10-2-3 16,-8 2 1-16,-11 0 1 16,-3 5-3-16,-9-5 4 15,-17 1-5-15,-4-5 0 16,1-9-3-16,2-14-1 16,9-4-8-16,5-14-9 15,6-6-30-15,7 0-89 16</inkml:trace>
  <inkml:trace contextRef="#ctx0" brushRef="#br0" timeOffset="72551.8993">16844 9179 244 0,'0'-14'57'0,"0"-12"-40"16,0-7 29-16,-10-8-14 15,-10 0-7-15,-9 1-9 16,0 4-7-16,-1 7 4 16,-3 11 3-16,2 13 1 15,1 5-8-15,-2 14-5 16,0 21-1-16,2 11-1 16,3 6-1-16,12 4-1 0,8-5 1 15,7-2-1 1,0-10-2-16,19-5-1 0,8-8-1 15,9-13 1-15,6-10 2 16,7-3-2-16,3-13-7 16,-7-12 3-16,-2 1-9 15,-12 3 15-15,-8 9 1 16,-7 9-2-16,-7 3 1 16,3 0 1-16,-3 18 0 15,0 5 5-15,1 9 0 16,4-1-4-16,4-6 4 15,-1-4-5-15,9-10-1 16,7-6 1-16,12-5-11 16,10-19-5-16,6-14-61 0,5-11-206 15</inkml:trace>
  <inkml:trace contextRef="#ctx0" brushRef="#br0" timeOffset="73039.4416">17743 8926 294 0,'-28'0'46'16,"-6"0"-40"-16,-5 0 19 15,-4 12 5-15,2 10-10 16,4 7-1-16,9 6-5 16,5 0-3-16,13 1-2 15,7 5-5-15,3 2-1 0,10 1-1 16,25 5-1-16,8-3 4 15,8-2-2-15,4-7 5 16,4-4-6-16,3-10 5 16,5-11-3-16,6-12 4 15,7 0 0-15,8-20-2 16,-3-20-3-16,-4-4-2 16,-9-8-1-16,-21-2-3 15,-13 2 0-15,-15-3-6 16,-13 0 6-16,-10 0-2 15,0 4 5-15,-22 6-5 16,-13 8 1-16,-11 12 2 0,-6 14 4 16,-11 11-2-1,0 7 5-15,10 30 1 0,7 8 4 16,21 12-8-16,17 2 4 16,8 4-4-16,24-2 0 15,22-4-1-15,5-6 1 16,8-4-2-16,1-7 0 15,6-13-5-15,13-14 0 16,8-10-13-16,17-3-28 16,10-16-55-16</inkml:trace>
  <inkml:trace contextRef="#ctx0" brushRef="#br0" timeOffset="73189.5164">19463 9410 438 0,'0'0'0'16,"0"0"0"-16,0 0 1 16,0 0 7-16,0 0-8 15,0 0-15-15,-3 0-49 16</inkml:trace>
  <inkml:trace contextRef="#ctx0" brushRef="#br0" timeOffset="74020.8308">8805 8273 77 0,'14'0'185'16,"-7"19"-185"-16,-7 13 6 16,0 22 8-16,-13 21 2 0,-1-9 3 15,1 13 9 1,-2 10 0-16,3 15-5 0,3 9-1 15,3 7-6-15,3 13-4 16,3 13-5-16,0 8-4 16,3 9 1-16,9 6 1 15,-2-9-3-15,-2-5 4 16,-2-16-5-16,0-17-1 16,4-16-1-16,-1-18-4 15,5-15 4-15,-4-25-3 16,2-14 0-16,-6-24-10 15,-3-10-11-15,0-22-38 16,1-36-106-16</inkml:trace>
  <inkml:trace contextRef="#ctx0" brushRef="#br0" timeOffset="75281.4592">9508 7763 287 0,'21'0'19'0,"9"7"-15"15,19 14-4-15,12-1 6 0,18 5-4 16,11-3-1-16,14-4-1 15,17-3 9-15,7-4 3 16,20-4 2-16,13 1-4 16,12-5 3-16,18-3-3 15,6 0 0-15,12 0-3 16,8 0 5-16,10 0-2 16,11 0-2-16,8 0-4 15,0 0-3-15,5-1 1 16,8-5 0-16,10-1 0 15,7-8-2-15,6-1-1 16,7-1 1-16,1 0 1 0,5 0 0 16,-7 4-1-1,0 5 0-15,-9 1 2 0,-3 6 0 16,-4-2 0-16,-7 2-2 16,0-1 0-16,-3-2 1 15,-7 1-1-15,0-1 0 16,-15-4-1-16,0 3 1 15,-6-2 2-15,-5-3-1 16,-10 0-1-16,-16 1-3 16,-17 6 3-16,-14 0 1 15,-9 3 0-15,-17 0-1 16,-13 0 0-16,-11 0 1 16,-17 2-1-16,-17 11 0 0,-16 7-3 15,-16 4 3 1,-15 8-2-16,-8 4 2 0,-6 2 2 15,-6 5-1-15,-2 9 0 16,-3 9-1-16,0 7 1 16,-3 5 2-16,4 6-1 15,-7 0 3-15,3 9-2 16,-1 3 5-16,2 8-5 16,-1 8 3-16,1 3-1 15,1 7 0-15,-2 4 0 16,-3 12-1-16,1 9 2 15,-3-2-2-15,-5 11-3 16,0-2 4-16,-3-5-2 16,0 2 3-16,0-9-2 0,-3-9-2 15,-10-7 1-15,0-10 1 16,-3-13-4-16,-2-13 2 16,-3-11-1-16,-5-17 2 15,0-15-3-15,-6-9 4 16,-2-8-1-16,-8-9 6 15,-12-6-7-15,-11-6 3 16,-20-4-3-16,-15 0-2 16,-23 0-1-16,-20 0 1 15,-16-11 0-15,-20-3 0 16,-20-5-1-16,-17 0 0 16,-24 5 1-16,-21-4 0 15,-18 2 2-15,-16 1-2 0,-13 2 1 16,-14 1-1-1,-8 2 1-15,-16 5-1 0,-10 1-2 16,-4 1 2-16,-4 2 0 16,-6 1 0-16,6-2-2 15,7-2 2-15,0 1-3 16,7-5 0-16,5 4 0 16,8-3 1-16,3-1 0 15,6 1 0-15,10-3 2 16,3 2-1-16,9 0 0 15,11 0 1-15,13-2 0 16,6 3 2-16,12-1-2 0,15 1-1 16,8-2 1-16,10-2 1 15,12-3-1-15,10 1 0 16,21-2-3-16,6 1 1 16,15 3 0-16,6-2 0 15,13-4 0-15,11 1-3 16,13 0-1-16,12-3-12 15,9 4 2-15,6-1-15 16,9 3-27-16,-1-3-144 16</inkml:trace>
  <inkml:trace contextRef="#ctx0" brushRef="#br0" timeOffset="92971.0043">22628 4904 222 0,'3'-4'97'0,"-3"-1"-72"16,0-1 1-16,-3 1 20 15,-6 3-12-15,6 0-16 16,2 2-3-16,1 0-3 16,0 0-4-16,0 0-3 15,0 0 0-15,0 0-5 16,0 0 0-16,0 11-2 16,0 17 2-16,1 12 4 15,6 11 3-15,-1 6-1 16,-1 1-5-16,-2 4 4 15,-2-4-4-15,1-4 0 16,-2-4-1-16,0-6-2 0,0-2-3 16,0-2 4-16,0-5-4 15,-6-6-4-15,0-9-2 16,0-11-1-16,-7-9-9 16,-3-4-17-16,-3-32-92 15</inkml:trace>
  <inkml:trace contextRef="#ctx0" brushRef="#br0" timeOffset="93384.0599">22637 4664 299 0,'3'-6'28'0,"6"1"-18"16,10-3 13-1,16-1-3-15,5 5-4 0,11 4-5 16,4 0 3-16,3 26 2 15,0 7-6-15,-7 10-8 16,-7 8 2-16,-14 4-2 16,-13-2-1-16,-16 2 2 15,-1-2 1-15,-25 0-1 16,-18-2 5-16,-11-4-6 16,2-3 3-16,-2-10-1 15,8-9 1-15,9-9-2 16,7-9 1-16,8-3 2 15,8-4 0-15,9 0-4 0,5 0-2 16,0 4-3 0,0 3-8-16,14 7 5 0,8 4 6 15,10 1 1-15,2-1-1 16,6-1 0-16,2 2 4 16,3-2-4-16,-2 0-3 15,-1-2 0-15,-6-3-4 16,-7-6-11-16,-3-1-35 15,-4-5-78-15</inkml:trace>
  <inkml:trace contextRef="#ctx0" brushRef="#br0" timeOffset="93757.6122">23323 4116 275 0,'2'-13'65'15,"-1"9"-52"-15,1 2-2 16,3 2 17-16,3 0-19 16,6 3-8-16,5 16 2 15,2 9 8-15,-9 6-8 16,-5 7 3-16,-7 6-6 15,0 1 4-15,0-1-3 16,-13-7-1-16,1-7 5 0,4-7-3 16,5-5-2-16,3-8 0 15,0 1-1-15,0-6 0 16,6 2 0-16,11 0 1 16,5 1 0-16,5-2 0 15,13 2-5-15,7 2-5 16,5 3-15-16,0 5-54 15,-9 6-162-15</inkml:trace>
  <inkml:trace contextRef="#ctx0" brushRef="#br0" timeOffset="93916.111">24051 5045 125 0,'0'5'9'16,"2"4"-4"-16,2 2-5 16,2 6-18-16</inkml:trace>
  <inkml:trace contextRef="#ctx0" brushRef="#br0" timeOffset="94065.4146">24042 5402 130 0,'0'6'8'0,"0"-3"5"16,2 1 15-16,10-4-11 0,4 0-17 15,2 0-1-15,0 0-131 16</inkml:trace>
  <inkml:trace contextRef="#ctx0" brushRef="#br0" timeOffset="94575.7316">25390 4831 225 0,'-17'-7'112'16,"-1"7"-108"-16,5 2 23 15,-5 20 7-15,-5 14-25 16,-1 6-2-16,4 6-2 15,8 2-2-15,9-4 0 16,3-3-3-16,4-7 0 0,21-8-2 16,7-9 2-16,5-12 0 15,10-7 2-15,8-7 4 16,3-25 0-16,5-12 2 16,-5-6 2-16,-13-5-2 15,-13-1 0-15,-15 5 0 16,-17 1 0-16,0 8 2 15,-26 11-4-15,-11 8-1 16,-6 8 12-16,0 10-9 16,7 5-8-16,6 0-3 15,6 7-11-15,13 13-20 16,10 5-36-16,1 0-247 0</inkml:trace>
  <inkml:trace contextRef="#ctx0" brushRef="#br0" timeOffset="94742.0818">25919 5256 288 0,'17'18'15'16,"-7"-10"5"-16,3-2 3 16,2-1-12-16,5-2-11 15,6-2 0-15,7-1-27 16,0 0-104-16</inkml:trace>
  <inkml:trace contextRef="#ctx0" brushRef="#br0" timeOffset="95131.5851">26574 4826 413 0,'0'0'12'15,"0"0"-8"-15,0 12 1 16,-12 17-3-16,-1 12 6 16,-2 5-3-16,1 1 0 15,8-2-3-15,6-1 1 16,0-4-3-16,12-9 1 16,12-9-1-16,6-11 2 0,6-11-1 15,8-8 2-15,4-25-1 16,3-11-2-16,-6-8 1 15,-7-1 4-15,-13 0-4 16,-11 2 4-16,-12 8 7 16,-2 4 0-16,-15 6 0 15,-12 8 2-15,-7 8-4 16,-3 8-2-16,-5 8-7 16,1 1-1-16,0 7-6 15,3 13-1-15,10 2-6 16,6 0-14-16,10 0-26 15,10-3-77-15</inkml:trace>
  <inkml:trace contextRef="#ctx0" brushRef="#br0" timeOffset="95642.3518">27536 4526 137 0,'0'0'107'0,"-10"0"-95"0,-6 0 26 16,-4 10 1-16,-5 9-12 15,-4 4-8-15,-4 9 1 16,1 5 1-16,-1 10-4 16,0 4-5-16,5 1-3 15,2 8 0-15,6 1-2 16,9 0-2-16,5-4-3 16,6-3 1-16,0-6-3 15,7-10 1-15,19-7-1 16,7-13 0-16,4-9 3 15,8-9 1-15,6-10 2 16,1-22 1-16,-4-7-4 16,-8 2-2-16,-15-2 3 0,-8 1 6 15,-16 3 1-15,-1 1-4 16,-6 4 4-16,-16 3-2 16,-5 7-5-16,-1 7-2 15,-4 6-2-15,1 5-6 16,0 2-11-16,2 0-12 15,10 11-27-15,4 4-66 16</inkml:trace>
  <inkml:trace contextRef="#ctx0" brushRef="#br0" timeOffset="96780.8574">28436 4670 250 0,'0'0'58'0,"0"0"-53"16,0 0 12-16,0 11 3 15,-6 11-2-15,-11 8 0 16,-6 8 1-16,-3-1 3 16,-5 7-6-16,-3 0-4 15,-8 1 0-15,-7 1-6 16,-6 0-5-16,-2-7-1 15,0-6-4-15,6-10-10 16,12-9-15-16,7-14-72 16</inkml:trace>
  <inkml:trace contextRef="#ctx0" brushRef="#br0" timeOffset="96961.5142">28054 4655 410 0,'8'0'12'0,"6"10"-7"16,9 17 4-16,10 9 10 16,10 11-7-16,6 13-2 15,8 2-9-15,1 6-1 16,0 2-1-16,-4-6-14 16,-11-2-76-16</inkml:trace>
  <inkml:trace contextRef="#ctx0" brushRef="#br0" timeOffset="97889.5673">21680 3610 22 0,'13'22'242'0,"-13"6"-238"15,0 5 25-15,0 14 4 16,0 4-8-16,0 13 6 16,-10 10-4-16,3 8-3 15,4 11-5-15,0 15-8 16,3 13 0-16,-3 18-3 15,-3 14-1-15,-3 16 2 16,-5 10-2-16,-2 5-2 0,0 1 2 16,2-6 0-16,5-2 0 15,6-8-3-15,3-13-3 16,0-13 0-16,8-19-2 16,6-17 1-16,2-23-1 15,-3-21-1-15,1-24-2 16,-7-19-9-16,-1-20-15 15,0-14-19-15,4-39-53 16</inkml:trace>
  <inkml:trace contextRef="#ctx0" brushRef="#br0" timeOffset="99224.8786">21868 3375 23 0,'23'-6'226'0,"4"5"-218"16,8 1 7-16,16 0 14 0,16 0-6 16,16 5-2-16,12 3-3 15,18-2-1-15,13-3-1 16,4-3 6-16,4 1-3 16,-2-1-3-16,9 1-2 15,-6 4-2-15,13 1-4 16,10 0-2-16,14-1 3 15,13 0-2-15,9-2-1 16,18 0 1-16,10 3-3 16,15-4 4-16,6 4-7 15,-1 1 2-15,4 1 2 16,2-2 2-16,13-2-1 0,10 0-1 16,7-2-2-16,4 1 1 15,5-2-3-15,-2 0-1 16,-4 1 1-16,-9 1-2 15,-16 0 2-15,-18 0 0 16,-16-1-1-16,-23 2-1 16,-25-1 0-16,-29 3 1 15,-20-1 0-15,-22 4 1 16,-18 0 1-16,-15-1-2 16,-13 3 0-16,-12-1 0 15,-8 2-1-15,-8 1-1 16,-7 1 2-16,-6 1-2 0,-7 5 0 15,-3 5 2 1,-6 8 0-16,0 10 0 0,0 9 2 16,-4 4-2-16,-9 10 0 15,0 0 0-15,1 11 0 16,1 6 1-16,3 11-1 16,5 11 0-16,3 6 2 15,0 10 1-15,0 6-1 16,0 2-1-16,4 9 1 15,3-1 3-15,1 6-4 16,0 10 0-16,-2-2-1 16,-2 1 1-16,-1 1 1 15,-1-14-2-15,-2-5 0 16,0-9 1-16,0-9 1 16,0-10 1-16,-8-10-2 0,-4-11 4 15,-1-11-4-15,-1-15 0 16,1-15-1-16,3-13 0 15,2-15 2-15,2-8-2 16,-1-8 4-16,-7 0 6 16,-11 0 4-16,-22-12-7 15,-24-7-6-15,-20-7-1 16,-21-2-1-16,-16-4-2 16,-17-2-2-16,-22 0 1 15,-15 0 4-15,-27 2-3 16,-19 4 3-16,-15-1 1 15,-15 1-1-15,-8 1 0 0,-14 1 0 16,-7 2 4-16,-7 6-4 16,-3 4 0-16,-3 4-2 15,2 2 2-15,5 4 0 16,1 2 0-16,7-3 0 16,5 5 0-16,1 0 0 15,7 0 0-15,14 0 0 16,6 0 0-16,13-1 0 15,17-6 0-15,13 1 0 16,19-3 0-16,18-2 0 16,15-2 0-16,21 1 0 15,13-3 2-15,19 4-1 16,15 1 0-16,16-2-1 0,11 5-1 16,15 1 1-16,10 1 0 15,4 2-1-15,6-1 1 16,4 3 0-16,5 1-2 15,6-2 2-15,4 2 0 16,6 0 0-16,2 0 0 16,0 0-5-16,-1 0 1 15,1 0-5-15,0 0-6 16,-3 0-17-16,-3 5-18 16,-9 8 14-16,-6 1-43 15,-11-7-318-15</inkml:trace>
  <inkml:trace contextRef="#ctx0" brushRef="#br0" timeOffset="101159.4955">22068 7895 207 0,'15'-19'119'16,"-6"12"-103"-16,-7 4-3 15,-2 3 20-15,0 0-10 16,0 0-11-16,0 0-3 16,0 0-1-16,0 0 1 15,0 0 1-15,0 7-5 16,0 7 1-16,1 5 11 16,3 5-2-16,0 9-6 0,-4 10 1 15,0 17 3 1,0 14-2-16,-9 7-4 0,-2 10-2 15,1 3-3-15,0 0 3 16,-4 2-1-16,2-5-1 16,0-3-1-16,2-10-2 15,-1-8 1-15,4-7-1 16,-1-9 1-16,2-10-1 16,2-4 0-16,1-9-2 15,-1-10 1-15,4-10 1 16,0-4-11-16,0-7-6 15,0 0-5-15,0-22-16 0,0-17-47 16,8-18-83-16,3-13-41 16</inkml:trace>
  <inkml:trace contextRef="#ctx0" brushRef="#br0" timeOffset="101925.4297">22113 7723 301 0,'0'-11'29'16,"3"0"-12"-16,13-2 17 15,7 3-4-15,16 0-11 0,9 5-3 16,10 5-6-16,9 8 2 15,6 18-3-15,-2 11-2 16,0 6-2-16,-4-1 2 16,-7 5-4-16,-11 0-3 15,-10 5 1-15,-13 9 1 16,-6-2-1-16,-16 4 3 16,-4-4 0-16,-1-2-2 15,-28-5 6-15,-7-3 0 16,-11-1 0-16,-8-4-3 0,-5-2-1 15,-1-8-2 1,2-8-1-16,1-9 1 0,3-12 0 16,8-5-2-16,2-4 1 15,7-14-1-15,10-8-6 16,7 5 1-16,11 2-1 16,1 5 5-16,9 6-1 15,0 4-3-15,0-3 1 16,0 0-5-16,13 2 7 15,4-2-1-15,3 4 2 16,4 3 1-16,2 0 0 16,-4 8 0-16,7 11 0 15,-1 6 1-15,2 3 1 16,3 2 0-16,-4 3 1 16,1 0 1-16,2-4-2 0,-4 5-1 15,3 1-1-15,1 0 6 16,-3 1-2-16,0-3-1 15,-1 4-1-15,0-1 1 16,1 1-1-16,-1 4 1 16,2-4 0-16,0-2-1 15,-2-5 0-15,0-4-2 16,-1-4 0-16,2 0 1 16,1 0 1-16,-4-5-2 15,1-5 0-15,-3-1 0 16,-2-4 0-16,-1-6-1 15,-1-1-2-15,2 0-5 0,-2-9-1 16,0-13-15-16,3-6-23 16,-4-5-56-16,2-11-197 15</inkml:trace>
  <inkml:trace contextRef="#ctx0" brushRef="#br0" timeOffset="110527.502">22835 7334 134 0,'17'6'82'16,"-10"-6"-47"-16,-4 0 20 0,-3 1-1 15,0 3-10-15,0-2-12 16,0-2-11-16,0 1-2 16,3-1-4-16,6 3-2 15,8 4-5-15,6-2 8 16,12 1-3-16,5-2-4 16,5 5-4-16,0 0-2 15,-2 2 0-15,-6 0-3 16,-7 2 0-16,-5 0-2 15,-8 5 1-15,-4 0 0 16,-6 1 1-16,-3 0 1 16,-4 3 2-16,0-3-3 15,-5 7 3-15,-20 2 1 0,-16 4 3 16,-14 3-4-16,-8-6 2 16,5-4-4-16,12-7-1 15,10-11 0-15,14-7 0 16,6 0 1-16,5 0 0 15,6 0-1-15,2 0 0 16,3 0 0-16,0 0-2 16,0 0-5-16,2 0-1 15,15 0 3-15,8 0 5 16,6 0 0-16,7 0 1 16,8 0-1-16,2 0 1 15,5 0 0-15,4 0-1 16,-5 0-5-16,-7 0-2 0,-5 0-13 15,-7 4-22 1,-3 5-47-16,-5 4-223 0</inkml:trace>
  <inkml:trace contextRef="#ctx0" brushRef="#br0" timeOffset="110805.614">24157 8228 234 0,'6'0'134'0,"-6"0"-134"0,0 0 1 16,1 0 9-16,1 1 0 15,1 2-5-15,3 1 3 16,0 2-7-16,2 0-1 16,-3 4-4-16,-3 4-16 15,-2 1-37-15</inkml:trace>
  <inkml:trace contextRef="#ctx0" brushRef="#br0" timeOffset="111007.7832">23995 8661 241 0,'0'1'34'0,"0"5"-28"15,0-2 26-15,0-2 4 16,3 1-8-16,3 1-6 16,4-1 2-16,-3 0-16 15,1-3-5-15,-2 5-3 16,1-3-7-16,-2 0-13 15,-2 1-33-15</inkml:trace>
  <inkml:trace contextRef="#ctx0" brushRef="#br0" timeOffset="115135.9525">25519 7869 64 0,'0'-6'53'16,"0"1"-32"-16,0 5 11 0,0 0 21 15,0 0-6-15,0 0-7 16,0 0-9-16,0 0 0 15,0 0-9-15,0 0 1 16,0 0-10-16,0 0-4 16,0 0 5-16,0 0-4 15,0 0 0-15,0 0-2 16,0 0-3-16,0 8-4 16,-12 21 0-16,-3 15 4 15,-9 17 1-15,4 5-3 16,3 2-3-16,4-2 0 15,7-5 0-15,6 2 0 0,0-5 0 16,0-5 0-16,7-6-2 16,11-7 0-16,6-10 0 15,6-16 2-15,7-5-4 16,7-9 4-16,9-13 17 16,7-23-12-16,1-8 5 15,-1-11-6-15,-11-3 3 16,-12-6-4-16,-10-9 1 15,-15-3-4-15,-12 1-1 16,0 3-1-16,-27 11 2 16,-16 11 2-16,-14 17-2 15,-10 8-1-15,-6 10 1 16,4 11 0-16,7 4-1 0,10 0 0 16,11 4-2-16,10 12-4 15,9 1-5-15,9 10-8 16,9 5-17-16,4 3-26 15,3 6-72-15</inkml:trace>
  <inkml:trace contextRef="#ctx0" brushRef="#br0" timeOffset="115428.0933">26350 8599 269 0,'2'4'12'16,"-1"-3"-1"-16,1 2 16 15,2 4-14-15,1 3-4 16,2 2 3-16,5 0 2 15,-3 1-9-15,2 0-2 16,-1-3-3-16,-1 0-3 16,-2-3-10-16,-1-3-31 15,2-4-98-15</inkml:trace>
  <inkml:trace contextRef="#ctx0" brushRef="#br0" timeOffset="115877.4919">26965 8174 344 0,'-9'0'21'0,"0"0"-9"15,-2 0 15-15,-5 7-11 16,1 18-10-16,-3 5-3 15,5 6 0-15,4 4-1 0,9 1-2 16,0 3 1-16,7 4-1 16,14-6 0-16,6-3 1 15,5-10 0-15,2-3-1 16,3-12 2-16,0-10 2 16,1-4 1-16,-2-10 4 15,-1-20-1-15,1-8-3 16,-4-6 0-16,-6-6-3 15,-9-5-2-15,-11 4 0 16,-6 0-2-16,-8 2 2 16,-22 9 0-16,-7 11 2 15,-6 3 2-15,1 11 1 16,-1 3-1-16,0 7-3 0,5 5-1 16,7 0-1-16,6 0-3 15,10 0-9-15,6 10-21 16,9 4-55-16,0-1-217 15</inkml:trace>
  <inkml:trace contextRef="#ctx0" brushRef="#br0" timeOffset="116507.3705">27799 7734 250 0,'-6'-8'75'15,"2"3"-46"-15,2 3 18 16,2-1 0-16,0 3-17 16,0 0-16-16,0 0-13 0,0 0-1 15,9 0-3-15,12 9 3 16,15 9 5-16,5 2-1 15,4-3-3-15,1-1 0 16,-1 1 1-16,-6-1 2 16,-2-1-4-16,-11 3 0 15,-10-4 0-15,-7 7 0 16,-7 2 0-16,-2 7 1 16,0 7 3-16,-9 7 0 15,-7 6-2-15,0 3 3 16,1 1-4-16,2 1 1 15,1 7-2-15,0 4 2 0,2 1 0 16,-1 4-2-16,2-3 0 16,0-2 0-16,5-3 1 15,1-4 1-15,1-8-2 16,2-7-2-16,0-7 2 16,0-5 0-16,0-7-2 15,0-6-3-15,0-6-2 16,0-8-7-16,0-1-22 15,0-4-72-15</inkml:trace>
  <inkml:trace contextRef="#ctx0" brushRef="#br0" timeOffset="117303.5615">28555 8331 287 0,'-4'-3'25'0,"2"-1"3"16,2 1 18-16,0 3-12 16,0 0-18-16,0 0-7 15,0 0-5-15,0 0-3 16,5 0 1-16,19 0 0 16,15 3 6-16,11 1-4 15,11-1-4-15,5 4 0 16,1-5-2-16,2 1 3 15,-5-3-1-15,-6 0 0 16,-10 0-1-16,-15 0-5 16,-13 0-9-16,-9 0-32 15,-11-15-141-15</inkml:trace>
  <inkml:trace contextRef="#ctx0" brushRef="#br0" timeOffset="117543.4118">28876 8022 271 0,'-2'13'24'0,"1"20"-8"16,1 13-16-16,-3 7 16 15,3 11-4-15,0 4-1 16,0 5 0-16,0 4-2 0,0 0 0 15,4-5-4-15,1-5-5 16,-2-5-6-16,-1-9-13 16,-2-9-42-16</inkml:trace>
  <inkml:trace contextRef="#ctx0" brushRef="#br0" timeOffset="120445.1863">21467 7400 211 0,'3'-2'67'15,"-1"-1"-64"-15,-2 3 8 16,0 0 22-16,0 0-1 16,0 0-10-16,0 9 2 15,0 5 2-15,0 4-6 16,-6 11-1-16,-3 3 1 16,-5 10-5-16,-1 11-2 15,1 6-3-15,0 9-3 16,2 5-4-16,3 10 1 15,2 7 0-15,1 5-2 0,-1 8 1 16,3 4 1-16,1 5 0 16,0 3 6-16,3 8-3 15,0 2-2-15,0-3 0 16,0 2 1-16,13-1-4 16,1-2 1-16,2 3-1 15,-2-4-1-15,2-1 1 16,-4-6 2-16,0-6-2 15,2-12-1-15,-7-10 0 16,1-12 1-16,-1-14-2 16,-4-8 1-16,-2-7 0 15,-1-8 0-15,0-6-1 16,2-8 0-16,-1-8 0 0,2-6 0 16,-3-1-1-1,2-6 0-15,-1-1-1 0,-1 0 2 16,2 0 0-16,-2 0 0 15,5 0 2-15,6 0-2 16,12-4 0-16,11-11 3 16,17 1-3-16,7 0 1 15,12-1 1-15,14 6-2 16,7 2 1-16,15 1 0 16,18 3 1-16,13-3-2 15,21 3 0-15,18-1 0 16,16-3 2-16,19-4-1 0,12 1 0 15,15-2-1 1,1 2-2-16,-2-2 2 0,1 5 0 16,-1 4 2-16,1 3 0 15,1 0-2-15,-2 0-2 16,4 0 2-16,0 0 0 16,3 6 2-16,6-2-2 15,-6 3-2-15,4 1 2 16,-6-1 0-16,-2 8 4 15,-5-5-4-15,-12 1-2 16,-8 0 2-16,-10 0 0 16,-11 0 0-16,-4-2 0 15,-5 1 0-15,-14-1 0 16,-6-2 0-16,-16-1 0 16,-13 2-2-16,-11-5 2 0,-10 4 2 15,-11-6-2-15,-11-1 0 16,-13 0-3-16,-9 0 2 15,-10-5 1-15,-8-4 0 16,-7-4 1-16,-8-5-1 16,-4-8 1-16,-4-3 1 15,1-10-2-15,-4-6 0 16,0-3 2-16,-1-10-2 16,-3 0 1-16,3-10-1 15,0-2 0-15,3-10-3 0,-1-1 3 16,2-10 0-1,-6-8 0-15,-3-8 0 0,-4-5 0 16,-3-10 0-16,-5-6-3 16,0 3 3-16,-5-1 0 15,-2 3-3-15,-2 2 3 16,0 5 1-16,0-1-1 16,0-3-1-16,0 2 1 15,0 7 0-15,0-2 0 16,0 6 0-16,-3 8-2 15,-3 4 2-15,-3 8 2 16,-1 9-2-16,-3 4 0 16,-3 14 2-16,-3 3 2 15,1 14-4-15,-1 6-2 16,0 8 1-16,2 5 1 0,0 3 0 16,1 8 0-1,1 1 0-15,-1 3-1 0,-2 1 1 16,0 2 2-16,-5-1-2 15,-2-1 0-15,-5 4 2 16,-9-3-2-16,-7 2 0 16,-14-2 0-16,-13-2 0 15,-6 1-3-15,-15-2 2 16,-12-1-1-16,-11 0 3 16,-12 0-2-16,-11-4 1 15,-9 0-4-15,-10-1 4 16,-12-2 0-16,-5-1 0 0,-12 1 0 15,-4 2 4-15,-7-1-4 16,-10-1-5-16,-1 4 5 16,-5-4-1-16,-3 4 1 15,0-2 1-15,0-3-1 16,2 0 1-16,1 2-1 16,2 0 1-16,3 1 1 15,5 0 0-15,7 0-1 16,1 0-1-16,3-3-2 15,1-1 2-15,2-2 0 16,2 3 2-16,1 1-1 16,-1 4-1-16,5 2-3 15,-1 0 2-15,2 5 1 16,-2-3-1-16,5 3 2 16,0-2-2-16,1 6 1 0,5-1-1 15,-3 0 0-15,4 4 1 16,2 0 1-16,11 0 1 15,10 0-2-15,14 7-1 16,15-3 1-16,12 6 0 16,17-5-2-16,14-2 2 15,17-2 0-15,12-1 1 16,13 0-1-16,12 0 0 16,10 0 0-16,8 0 0 15,6 0 0-15,0 0-3 16,0 0-3-16,0 0-1 15,0 0 3-15,0 0 0 0,0 0 0 16,0 0 3-16,0 0 0 16,0 0-2-16,0 0-2 15,0 0 0-15,0 0 0 16,0 5 2-16,0 1-5 16,0 10 5-16,0 6 3 15,0 10 2-15,0 8-2 16,-3 4 1-16,-1 4-1 15,0 3 0-15,1 5 2 16,3 7-2-16,0-1 0 16,0 0 0-16,0-2 1 15,0-11-1-15,3 3 0 16,2-3 3-16,-2-2-3 0,2-3 0 16,-2-1 2-1,-2-2-2-15,1-5 0 0,-2-2 0 16,1 1-1-16,-1-4 0 15,0-3 0-15,0-5 1 16,0-1-2-16,0-5 2 16,0-4-6-16,0-6-7 15,0-3-29-15,0-4-37 16,0 0-147-16</inkml:trace>
  <inkml:trace contextRef="#ctx0" brushRef="#br0" timeOffset="132085.1802">21508 4808 170 0,'-29'0'84'16,"7"0"-56"-16,2-3 22 15,4 0 3-15,-1 3-19 16,4 0-12-16,1 0 1 16,5 0-4-16,1 0 1 15,-1 0-3-15,0 0 1 16,3 0-3-16,-2 0-4 15,3 0-2-15,0 0 4 16,0 0-2-16,1 0 0 0,-1 0-3 16,1 0 1-16,-1 0-3 15,0 0 0-15,0 0-4 16,-2 0-2-16,-1 0 0 16,-7 2 0-16,-5 5 1 15,-8 5-1-15,-7 6-1 16,-9 8 1-16,-8 6 0 15,-10 6 0-15,-2 6 0 16,-4 8 0-16,-3 7 0 16,-2 10 1-16,-2 6 1 15,-5 4-2-15,6 4 0 16,10 5 0-16,5 3-1 0,8 6 0 16,0 3 0-1,-7 9 1-15,-2 2 0 0,-3 6 0 16,-5 11 1-16,2-1 0 15,5 0-1-15,1-2 0 16,16 3 0-16,7-4 0 16,14-6 1-16,12-5 0 15,9-7 0-15,0-1 1 16,23-3-2-16,2-7 3 16,8-3-1-16,6-8-1 15,3 0 0-15,7-3 0 16,-3-4-1-16,6-2 2 15,3-2-2-15,2-2 1 16,2-3-1-16,0-5 3 16,1-9-1-16,3-3-1 0,1-6 2 15,-2-5-2-15,0-7 0 16,-10 0-1-16,-10-11 0 16,-7-2 0-16,-9-6 0 15,-7-4-1-15,-3 2 1 16,-1-2 0-16,8 2-1 15,2-2 1-15,5 2 0 16,6-2-2-16,-2 2 1 16,0-2 1-16,-2 2-2 15,-6-5 2-15,-3 1-1 0,-8-2-1 16,-5-3 2 0,1 1 0-16,-8-3 2 0,0-1-2 15,0 0 0-15,-3 0 0 16,0 0 1-16,0 0-1 15,0 0-1-15,0 0-1 16,0 0 2-16,0 0-7 16,0 0 0-16,0 0-13 15,0 0-10-15,0 0-13 16,0-8-17-16,-3-6-58 16,-7-5-219-16</inkml:trace>
  <inkml:trace contextRef="#ctx0" brushRef="#br0" timeOffset="132556.8172">21146 8231 139 0,'0'0'150'15,"0"0"-123"-15,0 0-8 16,0 0 10-16,0 8 1 0,0 7 1 16,0 4-7-1,-3 6 1-15,-5-2-8 0,-3 6-3 16,-1 5-3-16,-3 2 3 15,0 11-5-15,-4 4 0 16,0 8-3-16,0 4 1 16,-1 3-2-16,-4 0-1 15,4-4 2-15,-1 0-4 16,2-4 3-16,6-4-4 16,2-5 0-16,2-5 2 15,6-9-2-15,3-10-1 16,0-7-1-16,0-8-1 15,0-9-8-15,0-1 2 16,0 0-6-16,0-1-7 16,3-23-34-16,7-13-19 0,6-9-46 15,1-6-83-15</inkml:trace>
  <inkml:trace contextRef="#ctx0" brushRef="#br0" timeOffset="132955.4315">21076 8350 251 0,'0'-10'37'0,"2"1"-19"16,2 6 36-16,-3 2-26 16,6 1-12-16,3 0-3 0,11 0 5 15,6 4 4-15,6 14-5 16,5 0-6-16,3 2-1 15,2 1-3-15,0 2 2 16,-4-1-6-16,-2 0 1 16,-10-1-1-16,-4-2 0 15,-9-1-2-15,-5-3 4 16,-6 2-2-16,-3 2-1 16,0 3 2-16,-19 5 8 15,-12 5-5-15,-10 6-3 16,-7-2 4-16,-7 2-4 15,-6 1-2-15,-1 1-2 16,-1 0 2-16,6-4-1 0,10-8-1 16,11-4-1-16,8-9-2 15,6-3-8-15,5-10-14 16,4-2-25-16,8-5-63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30:58.1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1629 1643 235 0,'0'8'77'0,"0"-3"-70"15,0-5 9-15,0 0 19 0,0 3-11 16,0-3-13-16,0 0-4 15,0 3-3-15,9 1-3 16,21-4 4-16,14 0 10 16,13 0-2-16,10-10 4 15,2-12-5-15,1-4 0 16,6-4-4-16,2-4 0 16,-1-1-2-16,-5 5-2 15,-11 3-1-15,-12 7-3 16,-13 3-2-16,-8 6 1 15,-14 3-2-15,-5 4-6 16,-9 3-5-16,0-5-1 0,0 2-16 16,-20-1-145-16</inkml:trace>
  <inkml:trace contextRef="#ctx0" brushRef="#br0" timeOffset="330.2903">2196 1095 327 0,'0'0'27'16,"-3"0"-27"-16,3 0 10 15,0 19-5-15,0 22-1 16,3 17 1-16,13 15 8 16,2 5-3-16,3 6 5 0,4 7-1 15,-1 4 5-15,3 7-10 16,-6 8-3-16,3-2 0 15,-2-3 2-15,-7-6-3 16,0-13-2-16,-6-10-2 16,0-8-1-16,-4-14 0 15,-3-8 0-15,-2-10 0 16,0-6 0-16,0-10-4 16,-10-4 2-16,-5-7-6 15,-6-9-5-15,-7 0-18 16,-5-18-76-16,-1-19-176 15</inkml:trace>
  <inkml:trace contextRef="#ctx0" brushRef="#br0" timeOffset="486.2674">2054 2161 281 0,'-7'-17'63'16,"1"6"-47"-16,6-1 8 16,0-2-6-16,0-10-8 15,22-7-10-15,17-13-1 16,13-9 1-16,9-7-1 15,-3-6 0-15,-1-1-7 16,1-6-18-16,-7-5-82 16</inkml:trace>
  <inkml:trace contextRef="#ctx0" brushRef="#br0" timeOffset="1433.5846">2703 996 0 0,'0'0'292'15,"0"3"-289"-15,3 21 0 16,6 15 19-16,6 13 26 16,-3 9-13-16,4 8-18 15,-2 0-7-15,-2 2 0 16,4-1-1-16,1-4-8 16,-4-7 1-16,2-8-2 15,-2-8-3-15,-1-13 0 16,-7-8-2-16,-2-14-5 15,-3-8 0-15,0 0 0 16,-9-20-12-16,-12-19-93 0,3-19 20 16,0-16 63-16,3-14-1 15,6-12-55-15,9 3 62 16,0 11 26-16,0 17 87 16,6 18-21-16,0 17-25 15,0 13 6-15,0 8 3 16,-3 8-18-16,3 5-18 15,0 0-12-15,3 9 3 16,10 18 11-16,4 12 3 16,5 13 1-16,2 8-9 15,-2 7 5-15,2 3-5 16,-6 1 4-16,1-7-8 16,-8-4-2-16,-4-10-4 0,-7-7 1 15,-6-6-2 1,0-5 0-16,-12-6 0 0,-12-5 0 15,-9-8 0-15,-4-6-1 16,-3-7-3-16,4 0 0 16,3-15-2-16,5-3-1 15,9-2 2-15,5 1 2 16,8 2-12-16,6 0-2 16,3-1-1-16,22 2 12 15,2 2 6-15,-1 8 2 16,4 4-2-16,-8 2-2 15,0 2 2-15,-10 13 6 16,-7 6-1-16,-5 6 7 0,0 9 6 16,-15 9-1-16,-15 5-9 15,0 2-3-15,5-4-1 16,4-7-4-16,6-1-3 16,4-2 2-16,4-1-1 15,7-1-1-15,0-5 0 16,6-4-1-16,12 2 4 15,13-3-1-15,2 3 1 16,3 4 0-16,-2 4 1 16,-8 0-1-16,-7 2 0 15,-10 0 1-15,-9 2 1 16,0 0-2-16,-6 0 3 16,-11 0 0-16,-2-3 1 15,3-2 1-15,4-7-4 0,1-6 0 16,8-4 2-16,3-4-3 15,0-2-1-15,9-2-2 16,12 0 3-16,8-2 0 16,6-5 1-16,4-2 2 15,3-2-3-15,-2 0 0 16,2-5-3-16,-3-12 1 16,0-5-10-16,-1-7-43 15,-5-9-112-15</inkml:trace>
  <inkml:trace contextRef="#ctx0" brushRef="#br0" timeOffset="1604.4851">3339 2226 354 0,'-3'0'47'16,"3"5"-47"-16,0 4-5 15,3 5 5-15,13 3 8 16,11 3-5-16,4-2-3 15,8-4-2-15,3-7-11 16,10-7-115-16</inkml:trace>
  <inkml:trace contextRef="#ctx0" brushRef="#br0" timeOffset="3185.4557">4486 1165 303 0,'-6'-6'56'15,"2"3"-47"-15,4 3 19 16,0 0 6-16,0 0-11 0,0 0-14 16,0 0-3-1,0 0-6-15,0 13 0 0,0 15 0 16,0 17 5-16,7 15 3 16,-7 11-5-16,0 13 1 15,0 4 0-15,-4 12 1 16,-7 9-5-16,5 2 1 15,3 2 0-15,3-2 0 16,0-10 0-16,0-7-1 16,6-10 0-16,6-16 0 15,0-9 0-15,-3-10-3 16,3-10 0-16,-2-9-1 16,-2-8-8-16,-2-11-9 15,0-11-34-15,-6-1-81 16</inkml:trace>
  <inkml:trace contextRef="#ctx0" brushRef="#br0" timeOffset="3425.9345">4423 1347 204 0,'0'0'83'0,"0"0"-82"16,17 0-1-16,17-4 17 16,14 1 3-16,10 0 2 0,9-1-1 15,-1 3-8-15,-8 1-11 16,-6 0-2-16,-16 0-12 16,-11 12-24-16,-22 16-155 15</inkml:trace>
  <inkml:trace contextRef="#ctx0" brushRef="#br0" timeOffset="3614.7453">4413 2025 276 0,'7'3'0'16,"19"-1"0"-16,11-2 33 15,8 0-3-15,13-14-12 0,9-6-3 16,9-2-7-16,-3 0-8 15,-7 2-1-15,-8 0-10 16,-6 3-24-16,-7 1-100 16</inkml:trace>
  <inkml:trace contextRef="#ctx0" brushRef="#br0" timeOffset="4086.0336">5375 1483 83 0,'0'1'56'0,"0"-1"-30"15,0 3 12-15,0 3-8 16,0-1-5-16,-4 3 8 16,4 3-1-16,-3 6-5 15,3 5-1-15,-6 5-6 16,0 13 3-16,-9 8-2 16,0 11-4-16,-3 12-5 0,0 7-2 15,2 4-5 1,-1 4-1-16,4 2-1 0,1-5-2 15,9-6 0-15,3-8 1 16,0-13-4-16,15-9 0 16,15-2 2-16,4-11-1 15,6-6 1-15,8-6 1 16,4-5 3-16,-1-6-3 16,0-8 5-16,-5-3-6 15,-7-2-6-15,-5-20-12 16,-4-11-15-16,-5-9-20 15,-8-13-108-15</inkml:trace>
  <inkml:trace contextRef="#ctx0" brushRef="#br0" timeOffset="4296.0412">5387 1556 364 0,'-12'-8'55'0,"8"8"-55"15,4 0 0-15,0 0 10 16,4 0-10-16,25 0-2 16,15-4 2-16,13-2 7 15,7-2-7-15,3-2 0 16,-7 5-3-16,-5 1-8 16,-16 4-29-16,-12 0-128 15</inkml:trace>
  <inkml:trace contextRef="#ctx0" brushRef="#br0" timeOffset="4454.41">5402 1971 269 0,'-21'20'63'15,"15"-3"-61"-15,6-5-4 16,0-4 2-16,6-2-7 16,24-6 7-16,12 0 15 15,10-12-13-15,12-17-2 16,8-10-23-16,-5-5-87 15</inkml:trace>
  <inkml:trace contextRef="#ctx0" brushRef="#br0" timeOffset="4664.2388">6072 1806 171 0,'-12'80'57'0,"-1"8"-7"16,2 4-11-16,2 0-17 15,2-3 2-15,4-3 0 16,0-5-9-16,3-7-8 16,0-12-6-16,0-14-1 15,-3-19-7-15,3-14-4 16,-3-15-6-16,3-24-20 16,0-35-234-16</inkml:trace>
  <inkml:trace contextRef="#ctx0" brushRef="#br0" timeOffset="4895.3669">6091 1592 317 0,'0'0'51'0,"3"6"-51"16,8 19 0-16,8 21 8 16,5 21 8-16,0 14-8 15,6 8 8-15,3 2-3 16,5-2-10-16,-2-1 11 15,3-6-10-15,-3-8 1 16,-5-13-5-16,-7-16-1 16,-8-17 0-16,-5-14-6 0,-11-9-7 15,0-5-31-15,-24-8-177 16</inkml:trace>
  <inkml:trace contextRef="#ctx0" brushRef="#br0" timeOffset="5054.8913">6045 2278 399 0,'-9'-3'12'0,"9"1"-12"16,0 2 0-16,3 0 0 15,27-5-4-15,9-5 4 16,13-3 5-16,3-3-5 16,0-1-1-16,-1-1-11 15,-3-5-60-15</inkml:trace>
  <inkml:trace contextRef="#ctx0" brushRef="#br0" timeOffset="5285.8661">6527 1623 327 0,'0'0'34'16,"6"-2"-25"-16,21-1-9 15,10-1 11-15,12 1 4 16,11-1 7-16,7 0-6 0,2 1-3 16,-5-3-4-1,-9 1-9-15,-6 1-8 0,-10-2-5 16,-9 1-25-16,-12-2-169 16</inkml:trace>
  <inkml:trace contextRef="#ctx0" brushRef="#br0" timeOffset="5482.3597">6897 1581 316 0,'-9'29'10'15,"0"13"-8"-15,5 14 10 16,4 15 17-16,0 6-9 16,0 6-4-16,10-2-4 0,2 0 3 15,0-6-4 1,3-7-7-16,-3-12-4 0,4-14-4 15,2-16-10-15,0-23-21 16,7-10-134-16</inkml:trace>
  <inkml:trace contextRef="#ctx0" brushRef="#br0" timeOffset="5804.2903">7458 1682 152 0,'0'44'69'16,"0"17"-28"-16,0 16 0 16,-6 4-12-16,3-3-4 0,3-1-12 15,3-11 0-15,22-6 0 16,5-7 7-16,3-9-13 16,3-14 7-16,3-12-1 15,5-18 0-15,-2-5 0 16,4-41 8-16,-1-20 2 15,-3-12-14-15,-2-12-4 16,-13-2 3-16,-6-1-8 16,-8 3 2-16,-8 11-2 15,-5 14 0-15,0 19-5 16,0 10 1-16,0 8-10 16,0 6-22-16,3 9-45 15,3 6-155-15</inkml:trace>
  <inkml:trace contextRef="#ctx0" brushRef="#br0" timeOffset="6006.2511">8264 1997 153 0,'3'55'70'0,"-3"1"-4"16,0 4-24-16,4-2-16 15,-1-1-5-15,3-7 0 16,0-10-21-16,0-12-2 0,0-9-18 16,-2-16-17-16,-4-3-224 15</inkml:trace>
  <inkml:trace contextRef="#ctx0" brushRef="#br0" timeOffset="6403.9364">8289 1500 178 0,'27'-4'8'15,"9"4"4"-15,5 0 7 16,4 7 5-16,-3 20 3 16,1 7-3-16,-7 10-4 0,-3 4-5 15,-8 9-2 1,-8 3 0-16,-14 1 4 0,-3-3-10 15,-17-4 4-15,-22-4 4 16,-5-11 2-16,2-8-3 16,9-9-1-16,9-8-1 15,12-6 2-15,5-5-11 16,7 1-2-16,0 2-1 16,0 3-7-16,0 5 2 15,16 6 5-15,5 2 0 16,3 3 2-16,6-2-1 15,0-1-1-15,4-1 1 16,3-3-1-16,-1-4 5 0,3-5-5 16,-3-2-4-16,-5-7-11 15,2 0-18-15,-6-2-56 16,1-20-174-16</inkml:trace>
  <inkml:trace contextRef="#ctx0" brushRef="#br0" timeOffset="6719.7856">9290 1574 393 0,'0'0'74'16,"-3"0"-74"-16,-7 11 2 15,-7 27-1-15,-5 20 5 0,-5 16 1 16,5 10-3-16,8 0 0 15,8-4 2-15,3-4-2 16,3-6 0-16,6-6-2 16,18-4-1-16,9-11 2 15,1-11-2-15,8-10 3 16,1-13-4-16,5-6 1 16,4-9 5-16,0 0-5 15,4-14-1-15,-7-9 0 16,-7-10-8-16,-8-8-21 15,-10-9-37-15,-18-10-235 16</inkml:trace>
  <inkml:trace contextRef="#ctx0" brushRef="#br0" timeOffset="6914.8763">9293 1523 203 0,'6'-10'157'15,"30"-5"-152"-15,10 3-5 16,-1 0 13-16,-3 2-10 16,-2 3 5-16,0 5-1 15,-4 2-7-15,-3 0 0 16,-11 0-10-16,-8 4-28 16,-14 11-228-16</inkml:trace>
  <inkml:trace contextRef="#ctx0" brushRef="#br0" timeOffset="7093.8122">9217 1890 367 0,'0'0'0'16,"0"0"0"-16,0 0 19 16,15 0 2-16,13 0-1 15,14-2-2-15,7-13-17 16,8-1-1-16,7-2-19 15,-7-1-29-15,4 0-73 0</inkml:trace>
  <inkml:trace contextRef="#ctx0" brushRef="#br0" timeOffset="7432.4359">10266 1547 163 0,'3'0'112'15,"-3"0"-37"-15,0 0-22 16,-3 0-27-16,-18 20-8 15,-9 9-10-15,-6 7-3 16,2 3 2-16,7 1-4 16,10 3 1-16,7 2-3 15,7 2-2-15,3-5-3 16,12-6 0-16,21 1-6 16,19-4 4-16,11-2 1 15,4 1-1-15,2-3-6 0,-5 3-4 16,-9 1 14-16,-13 1 2 15,-15-1 9-15,-11-2-2 16,-13-2 9-16,-3 1 9 16,-19 1-4-16,-14 1-6 15,-12-2-6-15,-1-1-4 16,-5-4-5-16,-4-2-3 16,3-6-9-16,7-10-23 15,5-7-98-15</inkml:trace>
  <inkml:trace contextRef="#ctx0" brushRef="#br0" timeOffset="7604.4695">11022 2137 419 0,'24'0'7'15,"-3"0"24"-15,0 3-9 16,-12-2-12-16,-6 1-10 15,-3-2-1-15,-6 0-25 16,-33 0-209-16</inkml:trace>
  <inkml:trace contextRef="#ctx0" brushRef="#br0" timeOffset="8443.2679">1232 501 233 0,'12'11'32'16,"-8"-3"-25"-16,-4 4 2 15,2 13 14-15,4 12 8 16,-3 0-6-16,-2 8 1 0,2 9-7 16,-1 12 2-16,1 11-8 15,3 15 1-15,1 12-7 16,2 13 1-16,-4 14 0 16,-4 9-3-16,-1 19 1 15,0 14-3-15,0 15 0 16,0 11 5-16,-4-6-5 15,-1-8 1-15,5-21 0 16,0-9-2-16,0-11 0 16,0-16 0-16,8-15-2 15,2-23 0-15,5-19-1 16,0-17 0-16,1-17-7 16,-5-15 1-16,-5-17-6 0,-2-5-18 15,2-43-43-15,3-26-229 16</inkml:trace>
  <inkml:trace contextRef="#ctx0" brushRef="#br0" timeOffset="9695.5283">1511 407 41 0,'25'0'48'16,"5"11"-23"-16,3 5-1 16,9 3-9-16,4 2 2 15,5 1 7-15,14-4-2 16,1-1 4-16,6-6 7 16,8-3-5-16,11-5 3 15,9-1 0-15,15-2-11 0,10 0-2 16,7 0-3-16,2 0-4 15,6 0 0-15,6 2-4 16,4 5-4-16,12-2 2 16,1-4-1-16,4-1-3 15,-3 0 1-15,3-5-1 16,0-3 1-16,2-1 0 16,7 2 5-16,-3 1-6 15,-6 0-2-15,-1 3 2 16,-8 3-1-16,3 0 1 15,0 0-1-15,2 0 3 16,11 0-2-16,-5 0 0 0,4 0-1 16,-3-5 0-16,0 0 0 15,6 1 2-15,-4 4-1 16,4 0-1-16,-2 0 1 16,-8 4-2-16,0 3 2 15,-8 6-2-15,6-1 2 16,3-2-1-16,6-1 2 15,-1 0-2-15,-1-2 2 16,-5 2-2-16,-8 1 2 16,-4-1 0-16,5 0 1 15,4-7-1-15,4-2 0 16,9 0-2-16,-3-11 0 16,-1-8 1-16,-7 0 0 0,-8 3 0 15,-2 1 0 1,-6 2 0-16,0 2 1 0,-2 2-1 15,-7 3-1-15,-4 2 0 16,-14 4 0-16,-7 0 0 16,-12 0 0-16,-9 0 1 15,-9 11-1-15,-11 4 1 16,-5-2 1-16,-11 0-2 16,-13 1-1-16,-9-2 1 15,-3 0 0-15,-11-1-1 16,-9-2-1-16,-2 3-3 15,-5-5 3-15,-3 3 1 16,0 2 0-16,0 3 1 0,-3 4 0 16,0 2 1-16,0 4 1 15,0 3 3-15,0 5-4 16,0 2 3-16,-3 8-4 16,-3 5 3-16,3 9 0 15,0 7 1-15,3 6-3 16,0 7 0-16,0 5 0 15,6 4 0-15,6 4 7 16,2 5-7-16,5 9 0 16,0 5 1-16,2 4-2 15,0 2 1-15,0 1 2 0,1-8-1 16,-4-5 0 0,3-5 1-16,-5-3 2 0,-4-3-4 15,-1 1 1-15,2-2 0 16,-7-4 3-16,0-2-3 15,0-7 0-15,3-8-2 16,-6-11 2-16,3-10-1 16,-3-15-1-16,0-8 0 15,-3-14 0-15,0-5 0 16,3-6-1-16,-3-1 0 16,0 0-3-16,0-7-7 15,-9-11-18-15,-15-7-89 16,-12-6-222-16</inkml:trace>
  <inkml:trace contextRef="#ctx0" brushRef="#br0" timeOffset="11105.4752">1459 3391 278 0,'-6'0'76'0,"1"0"-71"16,5 0-1-16,0 0 6 0,0 0-2 16,0 0-3-16,11 0 0 15,13 0 12-15,4 0 5 16,14 0-2-16,10-3-1 16,15-2-1-16,12 0-8 15,12 0-4-15,6 4-1 16,5 1 2-16,8 0 2 15,5 0-5-15,3 0 3 16,10 8-3-16,2-4 3 16,6 3 0-16,10-4-7 15,9-3 0-15,11 0-1 16,10 0 1-16,1-3 1 16,5-8 0-16,3 2 0 0,14 0-1 15,5 2 3 1,11-2 0-16,1 0-3 0,-4 3 0 15,3 5 0-15,1 0 0 16,8-1 3-16,3 1-3 16,-2-1-6-16,-4 0 6 15,0 2 3-15,3 0 0 16,-1 0-3-16,4 0 0 16,-12 0-2-16,-3 7 2 15,-2 3 2-15,1 4-1 16,-4 1 0-16,-1 0-1 15,-9 1-5-15,-9-1 5 0,0 3 5 16,-3 0-4 0,4-4-1-16,-4 1 1 0,-4-4-2 15,-5-4 1-15,-3 1-1 16,-6-1 1-16,3-4 1 16,-9 1 2-16,2 0-3 15,-8-4-2-15,-7 0-1 16,-5 0 3-16,-7 0 0 15,-7 0 0-15,1-6 2 16,-10 1-2-16,-6-3 2 16,0 1-2-16,-14-2-1 15,-6-4 1-15,-3 1 0 16,-9 0-2-16,-12-3 2 16,-7 7-1-16,-11-1 0 15,-13 3-2-15,-8 4-1 0,-10 1-7 16,-12 0 0-16,-6 1-15 15,-3 0-20-15,0-2-14 16,-9-2-96-16</inkml:trace>
  <inkml:trace contextRef="#ctx0" brushRef="#br0" timeOffset="11945.7641">13357 1457 192 0,'0'0'48'0,"0"4"-24"16,0-1 0-16,0 0 7 15,-13 9 7-15,-10 9-3 0,-17 7 0 16,-15 10-16 0,-18 3 0-16,-9 6-1 0,-5 3-11 15,2 4-2-15,3 1-5 16,12-4 0-16,5-3 0 16,13-12 1-16,15-5-1 15,12-5 0-15,10-9 0 16,7-4-3-16,7-4 0 15,1 3-2-15,0-2-4 16,9 5 6-16,9 6-4 16,5 4 7-16,12 3 0 15,11 7 2-15,2 1 4 16,2 4-6-16,9 2 1 16,-1-1 1-16,-1 1-1 15,10-1 2-15,-6-2-3 0,0-2 4 16,-6-1-4-16,-6-6 0 15,-4-2 1-15,-5-7 0 16,-5-4 0-16,-5-5-1 16,-7-5-1-16,-1-2 1 15,-6-5-1-15,-6 0-1 16,-2 0 2-16,1 0-5 16,-6 0-4-16,3-18-12 15,0-8-3-15,-3-13-83 16,-3-8-145-16</inkml:trace>
  <inkml:trace contextRef="#ctx0" brushRef="#br0" timeOffset="12291.3648">13425 1534 310 0,'0'0'22'16,"-1"0"-17"-16,1 0-5 15,0 10 2-15,0 22-2 16,5 17 10-16,4 22 10 0,1 12-16 16,2 11 7-16,3 7-2 15,-3 1-3-15,3-1 2 16,-4 0 3-16,2-7-9 15,-3-8 5-15,-4-6-4 16,-3-9 3-16,0-12-4 16,-3-12-2-16,0-14 0 15,0-13-3-15,0-10-3 16,0-10-6-16,0 0-13 16,-6-14-118-16</inkml:trace>
  <inkml:trace contextRef="#ctx0" brushRef="#br0" timeOffset="12652.5269">13052 2101 82 0,'41'0'65'0,"16"0"-14"16,10 4 7-16,15 2-16 15,12 1-12-15,9 0-3 16,10 1-3-16,8 0-3 16,6-2 5-16,3 1-8 0,13-2-2 15,9-3-2-15,8-2-4 16,7 0-4-16,0-6 1 15,-6-6-4-15,-4-2 0 16,-17-1-1-16,-11 1-4 16,-8 0 1-16,-13 0-12 15,-8 3-3-15,-26-2-28 16,-25 0-226-16</inkml:trace>
  <inkml:trace contextRef="#ctx0" brushRef="#br0" timeOffset="18943.9984">4459 7123 353 0,'-6'0'51'15,"-1"0"-43"-15,1 0 25 16,6 0 2-16,0 0-22 16,0 0-6-16,0 0-2 15,0 0 0-15,0 0-2 16,0 0 0-16,0 1-3 15,0 2 0-15,0 0 1 16,0 1-1-16,6 1 1 0,16 2 2 16,8 4 4-16,9 0 0 15,7-1 0-15,9-1 0 16,9-6 0-16,2 4 2 16,4-6-2-16,2 2-3 15,-4 0 0-15,4 0 0 16,-2-1-2-16,-4 5-2 15,2-4 0-15,-2-2 1 16,-2 5 0-16,-1-5-1 16,-8 2 0-16,-10-3 0 15,-8 0-4-15,-16 0-3 16,-9 0-1-16,-5 0-2 0,-7 0-8 16,0 0 0-16,0-10-12 15,0-12-55-15,0-11-218 16</inkml:trace>
  <inkml:trace contextRef="#ctx0" brushRef="#br0" timeOffset="19334.4831">5302 6659 82 0,'-18'-13'249'0,"5"4"-245"16,5 4 15-16,2 5 45 15,3 0-25-15,3 0-23 16,-4 0-9-16,1 24-1 16,-3 15-2-16,-6 18 6 0,-6 17-6 15,3 8 2-15,-4 9-3 16,-2 6 0-16,0 11 2 16,-3 7-2-16,-1 8 3 15,1-2-1-15,6-6-3 16,6-11-2-16,9-11 3 15,3-10-3-15,0-4-1 16,15-8 1-16,3-4 0 16,6-6-1-16,4-11-1 15,5-8-1-15,0-5 3 16,3-9-3-16,2-6 2 16,7-6-4-16,4-4 4 0,4-7-10 15,-1-5-6-15,0 0-9 16,-4-10-44-16,-8-8-152 15</inkml:trace>
  <inkml:trace contextRef="#ctx0" brushRef="#br0" timeOffset="19543.9133">5896 8251 231 0,'0'9'132'0,"4"4"-124"16,-4 8-8-16,0 6 15 15,0 2-10-15,0 5-5 16,0-3-4-16,0-5-20 16,0-2-174-16</inkml:trace>
  <inkml:trace contextRef="#ctx0" brushRef="#br0" timeOffset="21472.366">6916 6486 370 0,'-10'-5'18'0,"7"1"-15"15,0 2 5-15,3 2 4 16,0 0-7-16,0 0-3 15,0 0-2-15,16 0 8 16,4 0 3-16,5 3 2 16,8 3 3-16,13-4-3 15,8 0 1-15,9-2-6 16,8 0 0-16,1 0-2 16,-2 0 0-16,9 0 1 0,-1 2 0 15,8-2-3-15,5 3 1 16,8-3 1-16,17 0-3 15,11 0 5-15,13 0 0 16,18 0-3-16,8 0-2 16,19 0 8-16,16-11-8 15,17 1 2-15,9-3-2 16,13 0 3-16,0 0-6 16,2-2 0-16,1 3 0 15,9-1 1-15,5-2 0 16,10-3-1-16,3 0 0 15,6 1 0-15,12 1 1 16,3 1 1-16,6 9 0 0,7 2-2 16,2 3 2-16,5 1-1 15,7 0-1-15,6-2 0 16,9-3 2-16,7-2 0 16,8 0 0-16,5-4-2 15,7 0 2-15,4 3 2 16,3-3-4-16,0 1 3 15,3 4-3-15,0 3 2 16,6-3-2-16,-6 2 4 16,4 0-3-16,1 3 1 15,-2 1-1-15,-8 0 1 16,5 0 0-16,-3 0-2 0,2 0 3 16,4 0-2-16,0 8 0 15,-3-1 2-15,-5 2-3 16,1 1 0-16,-2 1 1 15,-6 0 0-15,-4-3-1 16,-11 0 0-16,-9-2 2 16,-12 2-1-16,-10 3-1 15,-8-1 3-15,-7 5 0 16,0-4-3-16,-10-4-1 16,-4 4 1-16,-5-1 1 15,-10-4-1-15,-11 4-2 16,-20-5 2-16,-16 1 0 15,-17-2 2-15,-16 0-2 0,-9-3 0 16,-22 2-2-16,-14-1 1 16,-22-2 1-16,-21 0 1 15,-24 0-1-15,-21 0 1 16,-22 1-1-16,-17-1 0 16,-10 0-1-16,-6 0 0 15,0 0 1-15,0 0-4 16,0-6-11-16,-18-9-22 15,-24-6-87-15,-32 0-210 16</inkml:trace>
  <inkml:trace contextRef="#ctx0" brushRef="#br0" timeOffset="22498.1803">15031 4749 281 0,'11'0'88'0,"-7"6"-84"16,-4 3-4 0,0 9 3-16,0 18 5 0,-8 6 10 15,-1 11 0-15,-1 8 0 16,-3 11-1-16,-1 10 1 16,1 11-8-16,1 5-5 15,6 15 3-15,0 12-4 16,2 14 4-16,-1 20 7 15,0 14-5-15,1 12 3 16,-2 14-2-16,0 17-3 16,3 12-1-16,-4 11-1 15,1 7 2-15,3 5-2 0,-4 8 0 16,3 2 1 0,1 2 0-16,-1 5-3 0,2 0 2 15,1 15-1-15,-5 3 0 16,-3 12 2-16,-4 2-2 15,-7 5-4-15,-5-3 3 16,-2-1-1-16,-5-8 3 16,6-7-4-16,-1-15 2 15,9-17-2-15,3-19 0 16,7-22-1-16,7-19 0 16,1-28-1-16,0-16 1 15,13-22-1-15,10-23-1 16,-4-20 1-16,1-28-3 15,-4-21-4-15,-4-18-13 16,-3-11-11-16,-9-7-16 0,0-22-1 16,0-30-57-16</inkml:trace>
  <inkml:trace contextRef="#ctx0" brushRef="#br0" timeOffset="23487.7132">24232 4728 348 0,'16'8'9'16,"-3"23"1"-16,3 26 12 16,-3 28 0-16,-4-7-2 15,-5 12-5-15,-1 9-1 16,0 6-1-16,-1 9 2 16,5 11-4-16,-2 12-1 15,1 13-1-15,-2 14 6 16,-2 8-2-16,-1 12-2 15,-1 11 2-15,0 17 1 16,0 9-7-16,0 11 2 0,0 16-3 16,-3 2-1-16,-6 15 0 15,-6 4-2-15,5 1 0 16,1 2 2-16,2 7-1 16,2 4-1-16,2 7 1 15,3 3-1-15,0-6 0 16,0-5 0-16,13-7-2 15,5-11 2-15,8-7-1 16,-1-14-2-16,3-6 4 16,1-13-4-16,-1-11 3 15,0-10-3-15,-1-23 0 16,-1-9 0-16,-2-19-2 0,-8-9 1 16,-3-15 1-16,-2-15 0 15,-1-13 0-15,-2-27-3 16,2-17-3-16,2-16-3 15,-6-14-13-15,-2-17-26 16,0-9-23-16,-4-20-42 16</inkml:trace>
  <inkml:trace contextRef="#ctx0" brushRef="#br0" timeOffset="25198.8022">9960 4579 247 0,'-9'24'41'0,"-19"5"-40"16,-8 22 22-16,-6-6 9 16,-10 2-21-16,13 9-11 15,-1 0 0-15,1 1-14 16,-6 2-28-16</inkml:trace>
  <inkml:trace contextRef="#ctx0" brushRef="#br0" timeOffset="25424.1435">8990 5637 280 0,'0'0'0'16,"3"0"0"-16,21-12 18 15,15-12 8-15,16-5-11 16,17-4-1-16,5-2-4 16,7 0-1-16,-2-3-4 15,-4-4-5-15,-7-3-4 16,-10-3-8-16,-22 1-16 16,-18 5-55-16,-21-2-128 15</inkml:trace>
  <inkml:trace contextRef="#ctx0" brushRef="#br0" timeOffset="25849.4554">9341 4629 270 0,'-27'-9'34'15,"6"7"-26"-15,5 2 4 16,8 5 23-16,-1 27-25 16,6 19-9-16,3 18 7 15,0 18-1-15,0 10 0 16,0 16 2-16,0 13 3 15,0 12-4-15,0 14 0 16,0-6 1-16,0-14-4 16,0-10-1-16,0-19 1 15,9-13 0-15,8-12 0 16,5-20-1-16,5-21-4 16,1-15-3-16,5-17 3 0,3-5-4 15,7-30 4-15,2-25 0 16,7-19-3-16,-7-4-4 15,-2-1-4-15,-7 7 0 16,-11 11 0-16,-5 17 3 16,-7 11 5-16,-7 16 3 15,-3 9 0-15,-3 8 0 16,0 0 2-16,0 6 0 16,6 13 7-16,0 8-4 15,6-2-1-15,0 0-4 16,4-4-1-16,4-5-4 0,5-9-4 15,5-7-28 1,-2 0-173-16</inkml:trace>
  <inkml:trace contextRef="#ctx0" brushRef="#br0" timeOffset="26435.9686">10673 4742 278 0,'0'0'35'0,"0"11"-16"16,-4 23 22-16,-16 17 2 15,-8 11-20-15,-8 8-8 0,-4-1 0 16,4-2-3-16,5-9-8 16,11-6-3-16,13-8-1 15,7-5-5-15,0-2 3 16,10 1-2-16,13-1-5 16,5 5 9-16,2 0-1 15,-3 4 1-15,-2 3 1 16,-10 3 0-16,0 2-1 15,-6-1 3-15,1-4 2 16,-4 0-2-16,-3-1 0 16,0-1 0-16,-3-3-2 15,0-7 0-15,0-8-1 16,1-14-1-16,-1-5-4 0,0-10-6 16,4-10-11-16,5-29-71 15,7-20-136-15</inkml:trace>
  <inkml:trace contextRef="#ctx0" brushRef="#br0" timeOffset="26825.9297">10760 5266 17 0,'7'-33'287'0,"2"5"-283"16,10 3 0-16,7-2 25 16,14 4-5-16,5 1-11 15,4 4 3-15,5 6-5 16,-5 4 2-16,-3 6-4 0,-7 2-9 15,-9 0 0 1,-9 16-5-16,-11 3-4 0,-7 8-13 16,-3 4-19-16,-9 9-18 15,-19 2 11-15,-8 4 7 16,-1 0 41-16,-2-1 1 16,3-4 16-16,5 2 5 15,7-4 3-15,9-5-9 16,8-4 0-16,7-7-10 15,0-2-1-15,10-5-5 16,11-6 3-16,12-9 11 16,7-1 1-16,8-8 4 15,1-21-10-15,-1-9-6 16,-5-6-3-16,-4-5 0 16,-13-1-2-16,-6-4-5 0,-17-13-10 15,-3-9-6-15,0-11-57 16,-23-7-126-16</inkml:trace>
  <inkml:trace contextRef="#ctx0" brushRef="#br0" timeOffset="27035.5053">11130 4723 139 0,'-20'0'183'15,"1"0"-170"-15,4 22 0 16,3 18 3-16,3 15-4 16,6 13-2-16,3 9-3 15,3 10 2-15,21 5 1 16,1 13-2-16,8 5 1 15,3 8-1-15,3 0-5 0,-2-8 1 16,3-9-3-16,-1-12-1 16,-3-13-1-16,-3-13-2 15,-5-17-9-15,-7-21-6 16,-6-18-21-16,1-7-118 16</inkml:trace>
  <inkml:trace contextRef="#ctx0" brushRef="#br0" timeOffset="27216.6218">11543 5623 363 0,'0'0'30'0,"-11"0"-6"15,-5 25-1-15,-13 16-18 16,-6 10-1-16,-11 2 1 0,-5-2-1 16,2-4-4-16,-5-3 0 15,0-3-2-15,-1-9-8 16,-6-15-19-16,5-17-64 15,12-10-137-15</inkml:trace>
  <inkml:trace contextRef="#ctx0" brushRef="#br0" timeOffset="27396.2807">11386 4606 338 0,'39'-10'6'0,"10"-1"5"0,8 5 19 16,0 6-26-16,-5 0-4 15,-10 11-42-15,-14 2-299 16</inkml:trace>
  <inkml:trace contextRef="#ctx0" brushRef="#br0" timeOffset="31242.4451">4750 8874 221 0,'-31'11'59'0,"7"-8"-42"16,9-3-12-16,9 0 5 15,0 0 4-15,3 0-2 16,2 0 3-16,1 0 10 16,0 0-1-16,0 0-1 15,0 0-13-15,0 0-7 16,0 0-3-16,1 1-1 16,11 6 1-16,6 1 6 15,12-1 3-15,5 5-2 16,9-3 0-16,5-1 1 15,5-3 2-15,7 1-5 16,12-3 3-16,3-2 2 16,12 4-6-16,9-3 3 0,12 0-1 15,10-2-2-15,11 0 1 16,9 0-3-16,4-6 2 16,11-7 3-16,1-2-3 15,8 0-2-15,11 1 1 16,11-5 3-16,17-3-6 15,11 4 0-15,5-4 0 16,13 3 0-16,6 1 5 16,11 7-3-16,1 0 0 15,6 3-2-15,2 2 0 16,10-2 1-16,6 7 2 16,6-6-3-16,0 4-1 0,9 3 1 15,2-1 1 1,5 1-1-16,0 0 0 0,2 0 0 15,0 0 1-15,3 0 0 16,7 0-1-16,5 0 0 16,3 0 0-16,4 1 4 15,2-1-4-15,7 3 0 16,3-3 4-16,5 5-2 16,7-2-2-16,0 0 0 15,5 5 2-15,-2-1-2 16,6 0-1-16,-5 4 1 15,3 0 2-15,-5 4-2 16,5-4 0-16,1 4 0 0,-4-4 0 16,1 3 1-1,-4-1-1-15,-1-1 0 0,-1 0 0 16,3 3-1-16,1-1 1 16,-5 1 3-16,0 1-3 15,0-1 2-15,-2 1-2 16,-2 3 0-16,-3-1-3 15,-4 0 3-15,-2-2 4 16,2 2-4-16,-5-5-1 16,-3 0 1-16,-8 2 0 15,-8-4 0-15,-10 4 0 16,-8-1 0-16,-10 4 1 16,-8 1-1-16,-6 2 1 15,-9-2-2-15,-6-1 1 0,-8-3 0 16,-7 4-1-16,-10-4 1 15,-15-2 0-15,-15 0 0 16,-4-3 0-16,-12-4 1 16,-3 0-1-16,-10-6 0 15,-14 0-1-15,-9 0-1 16,-17 0 2-16,-15 0 2 16,-16 0-2-16,-13 0-3 15,-14 0 2-15,-9-2-3 16,-12 0-3-16,-17 0-5 15,-16-1-13-15,-13-5-15 16,-3-9 7-16,-31-2-48 16,-27-3-175-16</inkml:trace>
  <inkml:trace contextRef="#ctx0" brushRef="#br0" timeOffset="32621.9769">7364 4609 119 0,'0'-8'52'0,"0"6"-16"15,0 0 10-15,0 2 12 16,0 0-16-16,0 0-7 16,0 0-6-16,0 0-6 0,0 0-6 15,0 0 0 1,0 0-4-16,0 2-3 0,0 13-2 15,-3 10-2-15,-3 15 3 16,-3 14 1-16,-6 14 3 16,0 9-5-16,-1 4-1 15,2 12-1-15,-2 2-2 16,7 10 2-16,-4 12-1 16,5 12 2-16,-1 15-2 15,-1 17-2-15,1 14-1 16,3 12 3-16,-5 8-4 15,-2 12 1-15,1 10-1 16,-1 9-1-16,-1 9 1 0,-2 4 1 16,1 6 0-1,-6 16-2-15,0 3 5 0,-6 12-3 16,-3 6 2-16,-1 9 2 16,-5 5-1-16,-1 5 5 15,-5 0-5-15,0-4-1 16,-1-11-3-16,3 1 3 15,4-7-4-15,3-12 2 16,5-5 0-16,1-20-2 16,3-15 1-16,2-17-1 15,4-26 0-15,-3-20 0 16,6-26-3-16,3-15 3 16,0-21 2-16,3-11-2 15,2-22-2-15,4-15 0 0,0-22 2 16,3-14-7-16,0-11-2 15,0-8-7-15,0 0-1 16,-9-13-12-16,-3-37-27 16,0-27-121-16</inkml:trace>
  <inkml:trace contextRef="#ctx0" brushRef="#br0" timeOffset="33672.1426">3843 6258 163 0,'3'-7'41'16,"0"3"-24"-16,-3 4 18 15,0 0-9-15,0 0-4 16,3 0-7-16,3 0-3 16,4 0 1-16,7 0 6 15,5 0 3-15,5 7 3 0,1 0-10 16,5 0-2-16,6 1-4 15,6 0-1-15,10 1-1 16,9 1-4-16,6-3 1 16,0 3-3-16,-4-3 5 15,6 3-6-15,-1 0 0 16,7-3 0-16,5 3 4 16,2-1-1-16,-1 2-2 15,1 0 4-15,0 2-2 16,6-3-3-16,3-1 6 15,6-2-1-15,3-1-4 16,3 0 4-16,0-3-3 16,-2-2-2-16,-1 2 0 0,0-3 1 15,0 0 1-15,-3 0-2 16,-3 0 2-16,-6 0-1 16,-3 0-1-16,-6-7 3 15,-1 3-1-15,-1-1-2 16,-2-1 0-16,1 2 0 15,-9-3 0-15,-4-2-1 16,-8-1-2-16,-3-1-1 16,-3 0 2-16,-10 5 2 15,-3-3-2-15,1-1-7 16,-6 0-4-16,-1-7-27 16,0 0-69-16,-6-2-230 0</inkml:trace>
  <inkml:trace contextRef="#ctx0" brushRef="#br0" timeOffset="36810.1433">17002 4692 327 0,'-3'-20'27'16,"0"6"-13"-16,3 14 14 15,0 0 7-15,0 0-14 0,0 0-14 16,0 0-2 0,0 0-3-16,0 0 0 15,0 0-2-15,0 19-5 0,0 12 5 16,0 10 3-16,0 12 1 15,-6 5 2-15,-20 3-2 16,-7 5-3-16,1-3 1 16,-1-7-4-16,11-9-5 15,11-13-8-15,7-13-13 16,4-13-7-16,0-8 0 16,18 0-16-16,7-15 2 15,5-10 19-15,6-2 30 16,1-2 11-16,-1 6 3 15,4-2 5-15,2-1-3 16,3 0 4-16,13-3-8 0,15-3 2 16,3 5 2-1,1 3-1-15,-9 6-10 0,-16 8-5 16,-21 7-4-16,-14 3-12 16,-17 0-14-16,-6 23-62 15,-36 12-2-15</inkml:trace>
  <inkml:trace contextRef="#ctx0" brushRef="#br0" timeOffset="37012.3647">16973 5443 102 0,'-9'19'28'16,"8"-6"-14"-16,1-4 2 16,4-5 5-16,22-4 14 0,7 0 3 15,11-6-14 1,15-14-1-16,2-7-6 0,5 0-10 15,2-4-4-15,-10 2-1 16,-4-1-2-16,-10 0-8 16,-11 2-6-16,-16 10-6 15,-9 0-48-15</inkml:trace>
  <inkml:trace contextRef="#ctx0" brushRef="#br0" timeOffset="37259.5056">17350 5065 191 0,'-4'-1'36'0,"4"1"-32"0,-1 0 5 15,-4 10 1-15,-1 17 0 16,-3 14 6-16,-2 13 0 16,-5 5 0-16,-3 8-2 15,-1 4-1-15,-6 8 5 16,-6 3-3-16,-1 2-7 15,0-6-4-15,1-9-4 16,10-10-4-16,-1-17-11 16,13-13-8-16,3-13-23 15,7-16-69-15</inkml:trace>
  <inkml:trace contextRef="#ctx0" brushRef="#br0" timeOffset="37424.1065">17272 5666 121 0,'13'0'22'0,"3"15"13"16,7 9 4-16,-1 0-6 16,4-1-5-16,1-2-7 15,1-3-9-15,-1-3-8 16,2-11-4-16,3-4-3 16,4 0-25-16,0-23-73 15</inkml:trace>
  <inkml:trace contextRef="#ctx0" brushRef="#br0" timeOffset="38165.9665">17833 4995 303 0,'0'0'30'0,"0"0"-26"15,9-3-4-15,12 0 7 16,13-5-4-16,15 3 3 15,8-1 1-15,-3 5 0 16,-8 1-6-16,-13 0-1 16,-18 0-4-16,-12 10-7 15,-3 12-10-15,-32 12 2 16,-16 7 7-16,-7 8 9 16,-1 6 3-16,8 1 7 0,9 1 0 15,13-5-1 1,7-6-2-16,9 0 0 0,3-7-2 15,4-5 1-15,3-8-2 16,0-8 0-16,0-11-1 16,0-7 0-16,3-4 0 15,7-25 11-15,11-11-6 16,6-8-1-16,3 3-3 16,1 7 0-16,3 7-1 15,5 6 0-15,-3 6 2 16,-1 8-2-16,-3 9 3 15,-9 2-2-15,-4 0-2 16,-8 13 1-16,-8 6 0 16,-3 5 0-16,-4 3 8 0,-29 10-3 15,-15 4 7-15,-7 1-6 16,3 0-4-16,9-6-1 16,15-7 1-16,12-8-4 15,9-5 1-15,7-1-8 16,0-2 2-16,7 0 3 15,15-3 3-15,4 4 0 16,6-1 1-16,-6 4 1 16,0 1-1-16,-7 0 4 15,-8 1-2-15,-11 6 1 16,0 2 4-16,-26 4 1 16,-8 6-2-16,-3 0-4 15,4-1-2-15,4-4 0 0,12-8 0 16,8-4-2-16,3-5 2 15,6-1-2-15,0-3-1 16,0-3 2-16,18-5 1 16,15-3-3-16,16-8 3 15,9-14-1-15,9-9-4 16,5-6-4-16,-3-5-16 16,-1-9-51-16</inkml:trace>
  <inkml:trace contextRef="#ctx0" brushRef="#br0" timeOffset="38847.3207">18889 4886 303 0,'0'-2'50'16,"0"2"-48"-16,0 11 18 16,-16 20 2-16,-10 13-1 15,-4 9-12-15,7 2-6 16,7-2-3-16,10 1 0 15,6-5-1-15,0-1-3 16,13-1-1-16,10-5-3 16,6-2 5-16,-4 3 1 15,4 1 0-15,-6 3 2 16,-3-2 0-16,-7 3 2 0,-7-5-2 16,-2-1 0-16,-4-3 1 15,0-3 0 1,-2-5-1-16,-9-3 3 0,1-6-3 15,0-8 4-15,7-5-3 16,0-5-2-16,3-4 2 16,0-7 1-16,6-23-2 15,17-17-6-15,12-13 4 16,5-14 1-16,5-16-4 16,1-10 1-16,-1-2-11 15,7 3-11-15,3 14 11 16,3 15 11-16,1 14 4 15,-7 15 3-15,-6 13 3 0,-22 10 7 16,-9 11-11-16,-9 6 0 16,-6 1 1-16,0 5-3 15,-3 25 0-15,-14 11 3 16,-2 10-3-16,-8 3 5 16,5 1-5-16,-4 0 0 15,10-1 1-15,-4 1 1 16,5-3-2-16,4 0 2 15,2-6-1-15,9-8 1 16,0-4-2-16,0-9-1 16,3-6 1-16,9-7 0 15,8-7 1-15,6-5 0 16,7-8 5-16,6-23 4 16,7-14-5-16,-1-10-3 0,1-10-2 15,-8-4-2-15,-3-9-4 16,-5-12-2-16,-8-8-18 15,-13-4-87-15,-8 4-76 16</inkml:trace>
  <inkml:trace contextRef="#ctx0" brushRef="#br0" timeOffset="39058.7691">19636 4621 209 0,'-17'2'25'16,"-6"28"-9"-16,7 18-4 15,0 15 1-15,6 11 0 16,9 12 1-16,1 10 3 15,11 7 1-15,12 5-3 16,9 6 2-16,7 0-7 16,10-5 2-16,6-7-4 0,-1-13-6 15,1-13-2-15,-5-16 0 16,-8-12-1-16,-12-19-6 16,-9-22-15-16,-4-8-36 15,-6-38-151-15</inkml:trace>
  <inkml:trace contextRef="#ctx0" brushRef="#br0" timeOffset="39232.468">20132 5563 397 0,'-7'0'7'0,"-6"5"-2"16,-13 25 8-16,-15 10-4 0,-12 7-1 16,-5-3-2-16,-5-8 1 15,3-5-3-15,1-5-4 16,6-13 0-16,8-13-4 15,16 0-8-15,14-31-10 16,11-24-135-16</inkml:trace>
  <inkml:trace contextRef="#ctx0" brushRef="#br0" timeOffset="39404.7461">20196 4631 294 0,'24'-2'47'0,"0"2"-47"16,3 0 18 0,-1 7-6-16,-3 12-12 0,-5 3-1 15,-3 6-9-15,-3 3-16 16,-4-2-126-16</inkml:trace>
  <inkml:trace contextRef="#ctx0" brushRef="#br0" timeOffset="42177.4385">25929 4709 88 0,'11'-11'110'15,"-9"0"-70"-15,-2 8 12 16,0 3 7-16,0 0-12 15,0-1-18-15,0 1-7 16,0 0-4-16,0 0-2 16,-3 0-7-16,-10 0-6 15,-9 0 3-15,-12 8-6 16,-14 9 0-16,-7 6 0 16,-6 4 0-16,4-1 0 15,12-3 0-15,13-4-7 16,12-4 1-16,11-3-3 15,8 2-5-15,1-4 3 16,0 3-4-16,7 1 5 0,5-1 8 16,0 3-2-1,4 5 3-15,-1 10 1 0,2 14 2 16,-7 9 5-16,-1 14-4 16,-8 7 1-16,-1 5 1 15,0 6-1-15,-11-3-4 16,2 0 2-16,1-8-1 15,4-18-1-15,-1-10-1 16,2-9 1-16,2-10-1 16,1-10 0-16,0-9-1 15,0-5-1-15,0-4-3 16,0-4 1-16,3-24-27 0,15-16-101 16,2-14 14-16,0-16 9 15</inkml:trace>
  <inkml:trace contextRef="#ctx0" brushRef="#br0" timeOffset="42507.2471">25744 4976 199 0,'2'-6'43'0,"0"5"-25"16,2-3 11-16,8 1-7 16,3 0-18-16,7-2-3 15,6 4 5-15,1 1-3 16,1 0 5-16,-3 6-8 15,0 12 2-15,-2 8 2 16,-3 7 1-16,-5 8 1 16,-4 5 5-16,-4 10 3 0,-3 3-4 15,-3 6 2-15,-3 1-7 16,0 4-2-16,0-3 1 16,0-5-2-16,0-8-2 15,0-10 0-15,3-9 0 16,0-9-1-16,-3-10 1 15,0-7-5-15,0-6 5 16,0-3-4-16,-13 0 3 16,-14 0-36-16,-6-15-61 15,-1-11-87-15</inkml:trace>
  <inkml:trace contextRef="#ctx0" brushRef="#br0" timeOffset="44457.4107">11640 4444 231 0,'6'-23'41'0,"0"-1"-21"0,-6-1 12 16,7 0-4-16,5-2-4 15,2-4-8-15,8-2-6 16,8-6-2-16,6-6 1 16,16-4 2-16,3-6-1 15,12-5-3-15,8-2-2 16,10-2-2-16,9 4-1 15,0 7 3-15,3 9 0 16,-3 8-3-16,-3 12 2 16,-6 8 0-16,3 10-2 15,0 6 3-15,3 0-5 16,3 15 1-16,3 11 0 0,-6 9 0 16,-3 8 1-16,-8 3-3 15,2 7 2-15,-1 3 0 16,-3 4 2-16,2-2 2 15,1 1-3-15,1-5 2 16,6-2-1-16,0-5 0 16,15-5 0-16,5-7-1 15,15-12 3-15,4-5-1 16,0-9-2-16,-2-6-2 16,-1-3 0-16,-3 0 0 15,-2-10 0-15,-4-14 0 16,-3-8 4-16,9-3-4 15,-2-5 3-15,5-2-3 16,0-4 0-16,-5-6 1 16,-4-4 0-16,-6-2-1 0,-11 0 0 15,-10 5-4-15,-10 6 4 16,-17 8 2-16,-12 4 0 16,-10 8-1-16,-13 7 1 15,-7 4 0-15,-6 6-3 16,1 1 1-16,-8 6-1 15,0 1 0-15,-6 2-2 16,0 0-6-16,0 0 6 16,0 0-2-16,0 7 0 15,7 8 5-15,-3 6 3 0,5 4 2 16,0 0-5-16,5 4 2 16,-1 0-1-16,10 1 0 15,0-1-1-15,9 4 1 16,2-4 3-16,3-1 0 15,8 1-4-15,6-4 1 16,3-4 3-16,7-4-3 16,6-9 1-16,8-3-1 15,10-5-2-15,3 0 3 16,3-2-4-16,3-15 3 16,6-6-1-16,1-2 1 15,3-4 0-15,7 1 1 16,-7 3 0-16,1 5-2 15,-7 3-2-15,-6 4 2 16,-5 6 0-16,0 5-1 0,-4 2 1 16,-3 0 0-1,-5 1 0-15,-1 10-2 0,2 4 2 16,-9 0 0-16,-3 4 1 16,-1 1-1-16,-8 3 1 15,3 5-1-15,0-1 0 16,-2 3 4-16,-10 0-3 15,-4-2-1-15,-13-1 0 16,0-1 0-16,-10-6-1 16,-2-1 1-16,-7-7 0 15,-4-6 0-15,-3-1 0 16,-2-5 1-16,-1 0 0 0,0 0 1 16,2 0 1-16,-2 0-3 15,0 0-2-15,0-8-8 16,3-11-25-16,-3-7-142 15</inkml:trace>
  <inkml:trace contextRef="#ctx0" brushRef="#br0" timeOffset="45613.8827">14990 4619 54 0,'0'0'47'15,"0"-10"-42"-15,0-2 21 0,-11-2-12 16,5 3-7-16,-3 1 0 16,3 1-1-16,-1 2 10 15,2 2 1-15,3 4 0 16,2 1-9-16,0 0-8 16,0 0-4-16,0 0-5 15,0 0 8-15,0 6 1 16,0 4 10-16,0 0 8 15,0 5-1-15,2 3 4 16,-1 8-3-16,-1 6 1 16,0 5-2-16,0 5-9 15,4 2 1-15,0 3-4 0,2-3 0 16,-3 0-1 0,6-5 2-16,-5-2-2 0,6-5 1 15,0-7-2-15,-4-5-1 16,-3-4 0-16,0-10-2 15,0-2-10-15,-3-4-9 16,0 0-3-16,-3-7-166 16</inkml:trace>
  <inkml:trace contextRef="#ctx0" brushRef="#br0" timeOffset="46175.9436">15061 4475 66 0,'0'0'91'0,"0"0"-59"15,0 0 0-15,0 0 3 16,0 0-15-16,0 10-15 15,0 8 4-15,0 0 2 0,-3 4-2 16,3 3-3 0,0 1 1-16,0 3-5 0,0 3 0 15,0-1-2-15,0 4 0 16,0-4-4-16,0-1-4 16,-3-4-20-16,-6-5-65 15</inkml:trace>
  <inkml:trace contextRef="#ctx0" brushRef="#br0" timeOffset="49341.1148">25884 5288 125 0,'-16'-17'52'15,"-1"5"-37"-15,-2 0 9 16,-3 7 15-16,1-1 0 0,14 3-16 16,-1 1-3-16,4 1-2 15,2 1-3-15,1 0-5 16,1 0-4-16,0 0-4 16,0 0-1-16,0 0 1 15,0 0-2-15,0 0 1 16,0 0 3-16,0 0-1 15,0 0 1-15,0 0 1 16,1 0-2-16,17 0 7 16,12 6 4-16,9-2-3 15,4-4 2-15,5 2-2 16,1-2-5-16,-1 0-5 16,-8 0-1-16,-7 0-3 15,-12 0-5-15,-12 0-5 0,-6 0-5 16,-3 0-18-16,-15 5-26 15,-24 15-59-15</inkml:trace>
  <inkml:trace contextRef="#ctx0" brushRef="#br0" timeOffset="49529.6346">25683 5521 48 0,'6'2'45'0,"14"-2"-2"16,3 0 15-16,5 0-10 15,7-4-8-15,2-11-16 16,7 2-10-16,2-2-8 16,-1 3-5-16,-5 2-1 0,-4 4-7 15,-14 1-7-15,-5 5-37 16,-14 0-138-16</inkml:trace>
  <inkml:trace contextRef="#ctx0" brushRef="#br0" timeOffset="49724.3093">25715 5923 70 0,'0'4'43'0,"10"-3"6"0,13-1 12 15,8 0-28 1,12 0-19-16,9-19-14 0,10-4-1 15,-3-1-17-15,-2-2-49 16</inkml:trace>
  <inkml:trace contextRef="#ctx0" brushRef="#br0" timeOffset="50361.7603">26491 5087 186 0,'0'0'134'0,"0"0"-134"16,9 0 0-16,5 0 12 16,12 0 5-16,9 0-3 15,10 0-2-15,6 0-2 16,3 3 1-16,-5 3-4 15,-4-3-5-15,-14 6-2 16,-14-3 0-16,-14 5-3 16,-3 5 0-16,-29 7 3 15,-23 14 3-15,-17 2-3 16,-10 2 1-16,3-3-1 16,9-2 1-16,16-5 3 15,14-6-4-15,13-4 2 0,11-2-2 16,8-5-1-16,5-3-5 15,2 1-3-15,17-6 6 16,11-2 3-16,6-4 2 16,6 0-2-16,1 0 3 15,-9 0-2-15,-9 3-1 16,-11 4 2-16,-8-1-2 16,-6 4 0-16,0 8 1 15,0 5 3-15,-6 10 5 16,-15 6-2-16,-5-2 7 15,0 5-11-15,0 1 4 16,6-2-3-16,4 1-4 0,6-5 0 16,7-3 0-16,3-1 0 15,0-7 0-15,9-4 0 16,6-4 1-16,4-7 3 16,7-1-1-16,2-7 3 15,6-3 1-15,4 0-2 16,1-3-4-16,3-15-1 15,2-3-8-15,-1-4-16 16,0-5-49-16,-4 0-192 16</inkml:trace>
  <inkml:trace contextRef="#ctx0" brushRef="#br0" timeOffset="50525.6017">27245 5785 195 0,'2'0'56'0,"-1"0"-51"16,4 0 21-16,2 0 9 15,11-8-35-15,7-3-25 16,7-6-49-16</inkml:trace>
  <inkml:trace contextRef="#ctx0" brushRef="#br0" timeOffset="51215.8901">27833 4915 134 0,'-34'-31'101'15,"-2"-1"-78"-15,5-2 20 16,-2-2-5-16,-1-4-5 16,-5-3 3-16,-6-5-15 15,-9 0-2-15,-5 0-3 16,-10-3-5-16,-8-1 0 16,-10-4 0-16,-8 1-9 15,-18 5 0-15,-10 6 1 0,-14 9 1 16,-11 12-4-16,0 12 0 15,0 10 4-15,2 1-4 16,9 22 6-16,9 19-2 16,5 17 0-16,10 18-4 15,9 9-1-15,13 12-2 16,16 11 1-16,21 10-3 16,18 4 1-16,17 2 1 15,19 1-1-15,13 0 4 16,32 5-2-16,24-5 2 15,23-10 0-15,19-12 0 16,17-22 2-16,12-7-2 16,2-20 0-16,3-6 3 0,2-21-1 15,-2-18 4-15,1-9-1 16,5-22 3-16,-2-21 2 16,-6-13-3-16,-7-13 3 15,-15-14-4-15,-18-10 3 16,-18-13-6-16,-19 3 2 15,-17-4-3-15,-12 8-2 16,-13 3 0-16,-15 5 0 16,-9 0 0-16,-6 5-3 15,-27 3 3-15,-9 3-2 16,-10 8 2-16,-6 9-2 16,-3 14 1-16,0 11-5 0,7 9-2 15,11 16 1 1,7 7-16-16,7 6-16 0,9 2-32 15,-1 19-66-15</inkml:trace>
  <inkml:trace contextRef="#ctx0" brushRef="#br0" timeOffset="56627.3">25276 3692 76 0,'0'-12'33'16,"0"-8"-9"-16,-6-6 25 16,-9 2-20-16,0 2 4 15,6 10-7-15,2 3 3 16,1 1 2-16,0 3-7 0,3 4 5 15,0-2-11-15,3 3-2 16,0 0-3-16,-1 0-6 16,1 0-4-16,0 0 3 15,0 0-6-15,0 0 2 16,0 0-2-16,0 7 0 16,0 11 1-16,10 8 2 15,3 7-2-15,8 11 1 16,1 1 0-16,4 7-1 15,4 2 0-15,3 2-1 16,4 1 1-16,0 0 1 16,2 0-2-16,1-4 1 0,0-2-1 15,-2-5 0-15,-4-1 1 16,-5-2 0-16,-6-6-1 16,-8-8 2-16,-4-10-2 15,-5-8-2-15,-3-5 2 16,-2-5-1-16,1 1 1 15,-2-2-1-15,0 0-3 16,0 0-1-16,4 0-10 16,9-2-53-16,3-12-132 15</inkml:trace>
  <inkml:trace contextRef="#ctx0" brushRef="#br0" timeOffset="57699.4503">25200 3475 51 0,'13'-17'12'0,"1"0"0"16,-7 11 9-16,-1 2 9 15,-3 2-12-15,-3 2 11 16,2 0 8-16,-2 0 1 16,1 0-3-16,-1 0-10 15,0 0-5-15,0 0 0 0,0 13 2 16,0 17-1-16,-18 8 0 16,-5 9-4-16,-9 6-7 15,-5 0-5-15,-4 3 0 16,1-5-1-16,0-3-4 15,1 2 3-15,3-8-2 16,2-2 2-16,7-10-1 16,8-8-1-16,7-7-1 15,7-8 0-15,4-4 0 16,1-3-1-16,0 0 1 16,0 0 0-16,0 0-2 15,4 0 1-15,22 0 1 0,9-9 1 16,15-8-1-1,7-5 2-15,4-2-2 0,3 1 0 16,3 0 1-16,4-1 1 16,0 0-2-16,-4 3 0 15,-9 5 0-15,-10 1 1 16,-16 4 0-16,-13 5 0 16,-9 1-1-16,-7-6 8 15,-3-6 5-15,0-6 1 16,-6-11-13-16,-12-3 9 15,-9-2-4-15,-6-2-6 16,-4 2 6-16,-2-2-3 16,1 6-1-16,3 0-2 15,4 3 3-15,6 6-3 0,5 4-1 16,5 4-2-16,9 7-2 16,2 2-6-16,4 3-5 15,0 2-14-15,12 4-42 16,16 0-44-16</inkml:trace>
  <inkml:trace contextRef="#ctx0" brushRef="#br0" timeOffset="59469.7217">25273 4801 54 0,'1'0'136'0,"-1"1"-108"0,0 2-12 16,0 0 8-16,0 4 0 16,0 7-5-16,0 9 0 15,0 12 8-15,0 13 2 16,-8 9-1-16,-1 6-5 16,0 2-5-16,-3 9-3 15,4 3-2-15,-1 7-6 16,0 15 3-16,1 10 0 15,0 6 2-15,7 5-3 16,1 10-2-16,-4 6-4 16,3 11 7-16,-4 9-1 15,1-1-1-15,-2 14-4 0,2 4 1 16,-2 2-3-16,3 6-1 16,-2-4 0-16,-1 1 1 15,-1 5 2-15,1 5 4 16,0 2-3-16,4-1-3 15,1 5-2-15,1-7 2 16,0 0 3-16,0-1 0 16,0 1-1-16,0-2-1 15,0 5 3-15,-2-2-3 16,-1-8 1-16,-1-1-1 16,-5-9-3-16,0-1 4 15,0-10-4-15,-1-3 0 16,4-9 0-16,-2-12 0 0,1-10 1 15,-1-11-1-15,2-14 2 16,3-15-2-16,3-14 0 16,-1-13 0-16,1-16 0 15,0-8 0-15,0-13-2 16,0-10 1-16,0-8 0 16,0-3-5-16,0 0-1 15,0 0 0-15,0-18-7 16,0-29-32-16,10-21-20 15,8-29-46-15,-2-20-247 16</inkml:trace>
  <inkml:trace contextRef="#ctx0" brushRef="#br0" timeOffset="60265.5601">24855 5278 33 0,'0'-25'87'0,"0"2"-37"16,0 2 4-16,0 2-1 16,-3 9-10-16,-1 0 5 15,-1 3-15-15,2 1 4 16,-1 1-7-16,1 3-9 15,0 2-10-15,-1 0-7 16,-7 3-4-16,-5 21 0 16,-4 7 0-16,-1 4 0 15,7-7 0-15,8-6-1 16,4-5-1-16,2-5 0 16,0-5 0-16,6-4-5 15,13-3 5-15,7 0-2 16,6-19 3-16,1-9-2 0,-1-8 2 15,-9 8 0-15,-9 5-1 16,-8 5 2-16,-6 10 4 16,0 5-1-16,0-2 3 15,-7 4 1-15,-7 1-2 16,-5 0-5-16,-4 0 0 16,4 1-1-16,0 11 1 15,6-5-1-15,5 0-1 16,3 1-3-16,4-5 2 15,-1-1-1-15,2 0-3 16,0 0-2-16,0-2-3 16,0 0-16-16,0 0-20 0,0 0-18 15,5 0-60 1</inkml:trace>
  <inkml:trace contextRef="#ctx0" brushRef="#br0" timeOffset="63587.7432">3831 13322 303 0,'24'-11'32'15,"-3"5"-29"-15,13 6-3 16,8 0 6-16,10 0-1 16,15 0 5-16,12 0 0 15,12-8-1-15,9 0 9 16,12-5-7-16,15-2 3 0,18-4 0 15,17 0 1-15,20-6-3 16,26-1-4-16,26 1-1 16,21-5 3-16,21 1-5 15,21-4-1-15,15 4 2 16,22 2-1-16,12 2-2 16,18 6 1-16,12 6-3 15,9 4 6-15,21 3-6 16,9 2 5-16,4 4 0 15,21 0-4-15,6 0 5 16,5 0 3-16,16 2-7 16,4 0 1-16,5 4-1 0,12-1-3 15,-7-1 0-15,18-1 0 16,-2-3 0-16,6 4 1 16,7-1 2-16,-7 0-5 15,4 2 3-15,-4-1-1 16,-5-2 2-16,3 1-2 15,-8-3 0-15,5 0 0 16,-6 0 0-16,-5 0 1 16,1 0-1-16,-14 0 0 15,-9 0 0-15,-5 0 0 16,-17 2 2-16,-1 4-2 16,-7-1 0-16,-15-2-2 15,-1 3-2-15,-10-4 4 0,-20-2 0 16,-7 6 0-16,-17-4 0 15,-18 4 1-15,-22 9-1 16,-21 0 1-16,-25 3-1 16,-24 4 0-16,-21 0-1 15,-31 0 0-15,-25 0-1 16,-29-4 0-16,-24 0 1 16,-17-3-6-16,-19-8-6 15,-17 2-6-15,-27-6-7 16,-25-3-21-16,-20 0-24 15,-22-9-76-15</inkml:trace>
  <inkml:trace contextRef="#ctx0" brushRef="#br0" timeOffset="64689.6423">12497 15591 345 0,'10'7'46'16,"-7"-7"-41"-16,-3 4-5 15,10 3 5-15,14-3-4 16,16 0 15-16,14-1-5 0,13-3 3 15,4 0 0-15,9-4 5 16,8-10-4-16,3-3-6 16,-6 1-4-16,-6-6-1 15,-9 3-4-15,-11 0-1 16,-9 2-4-16,-13-5-2 16,-11-3-4-16,-13-6-18 15,-13-12-30-15,0-5-64 16</inkml:trace>
  <inkml:trace contextRef="#ctx0" brushRef="#br0" timeOffset="65131.938">13105 14839 261 0,'-6'2'88'16,"6"33"-87"-16,0 20-1 15,0 21 9-15,12 12 2 16,0 11-1-16,7 4-3 15,4 4 2-15,0 6 4 16,6-2-3-16,-2-2 0 16,4-6 0-16,2-7-2 15,0-5-7-15,-8-7 3 16,-4-9-4-16,-9-9 0 16,-6-12 0-16,-6-10 0 0,0-10-4 15,-15-6 1-15,-12-9-1 16,-5-5 4-16,-3-9-5 15,-8-5-13-15,-2 0-7 16,-4-22-18-16,1-14-2 16,-1-6-29-16,1-5-8 15,8 3 47-15,7 7 35 16,7 11 33-16,13 7 4 16,7 2 10-16,3 2-9 15,3 0-6-15,0-6-24 16,21-6 1-16,12 1 1 15,10-3-6-15,5-4-4 16,5 0 1-16,9-7-1 0,-4-4-6 16,0-7-4-1,-3-7-49-15</inkml:trace>
  <inkml:trace contextRef="#ctx0" brushRef="#br0" timeOffset="65440.1297">13467 15107 306 0,'20'-19'3'15,"13"0"4"-15,16-6-7 16,12-1 8-16,7 1 0 16,12 6 2-16,5 5 3 15,-3 3 2-15,-8 11-4 0,-6 0 1 16,-19 18-4-16,-13 11-2 15,-14 11-4-15,-22 12 0 16,-9 11 9-16,-31 5-1 16,-14-1-2-16,-4-5-8 15,-1-13 0-15,6-14-4 16,1-7-9-16,7-18-17 16,2-10-17-16,7 0-12 15,8-10-50-15,9-18-69 16</inkml:trace>
  <inkml:trace contextRef="#ctx0" brushRef="#br0" timeOffset="65941.7019">13775 15305 58 0,'0'48'95'0,"0"13"-20"16,-25 10-16-16,-8 13-23 16,-9 4-6-16,-3-1-8 15,2-5-1-15,4-9-8 16,4-18-10-16,9-4-3 15,8-10-4-15,7-17-7 16,10-7-7-16,1-17-13 16,9 0-30-16,15-15 24 15,6-4 37-15,2 6 6 16,3 13 9-16,1 0 3 16,1 27-5-16,-2 12 3 0,3 4 0 15,-2 7-3 1,-3-1-1-16,-7-2-6 0,3-9 4 15,-10-6-5-15,-2-10-1 16,-8-8-3-16,-5-11 0 16,-1-3 0-16,-3-1 3 15,3-30-2-15,6-13 6 16,5-21-8-16,8-2-4 16,-3 1-1-16,1 11-8 15,2 11 6-15,-4 19 7 16,-3 13 0-16,-2 9 0 15,-2 3 1-15,-2 3 1 16,-6 19 7-16,1 8-1 16,-4 11 2-16,0 0 5 15,0-2-6-15,0-6-5 0,-7-2 1 16,4-8-5-16,3-7-3 16,0-9-2-16,0-7-14 15,23-13-20-15,18-33-83 16</inkml:trace>
  <inkml:trace contextRef="#ctx0" brushRef="#br0" timeOffset="66804.5783">15061 14919 388 0,'-32'23'22'0,"-13"24"-20"16,-14 22 7-16,-17 9 0 15,0 5-1-15,7-8-6 16,23-16-1-16,21-15 2 16,22-15-3-16,3-4-8 15,19-3 2-15,14 0 5 16,12 0 1-16,7 0 0 16,0 8 0-16,-4 3 2 15,-9 14-2-15,-14 8 1 16,-10 9 5-16,-15 8-1 15,0 2 0-15,-26-1 2 16,-4-4-2-16,4-9-2 16,0-9-2-16,16-18-2 0,7-12-2 15,3-10-2-15,0-6-2 16,0-5-2-16,7 0 0 16,13-3 5-16,1-10 1 15,3 0 0-15,-5 1 3 16,-6 9 0-16,-3 3 0 15,-6 0 1-15,-1 0 3 16,-3 6 0-16,0 6-2 16,0-5 3-16,0 1 0 15,0-4-3-15,0-4-2 16,0 0 0-16,0-15-7 16,12-18-8-16,8-21 11 0,15-25-3 15,7-12-2-15,7-24-12 16,-3-12-24-16,3-4-33 15,-1 6 6-15,-2 18 72 16,-4 18 11-16,3 24 13 16,-6 19-1-16,-9 19 4 15,-8 11 5-15,-18 16-28 16,-4 7-1-16,0 31 18 16,-14 16 12-16,-11 13-17 15,-1 5-8-15,5 2 1 16,9-1-6-16,12-6 3 15,0 2-2-15,19-3 0 16,17 0 0-16,9-3-1 0,8-8 0 16,6 4-1-1,2 0-2-15,-6 7 4 0,3-1 3 16,1 4-3-16,-1 5 5 16,-2-1 1-16,-2 7 4 15,-8 5-2-15,-10 1-4 16,-10 3-3-16,-13-2 2 15,-13 4 1-15,0-6-3 16,-26-9 2-16,-3-13-2 16,-7-16-4-16,-7-9-1 15,-5-16 0-15,-10-7-6 16,-8-15-8-16,-8 0-4 16,-14-26-20-16,-3-18-57 15,-6-19-125-15</inkml:trace>
  <inkml:trace contextRef="#ctx0" brushRef="#br0" timeOffset="67540.4226">16284 14956 285 0,'-71'-27'42'16,"-6"-4"-22"-16,-9 1 5 15,-10-8-8-15,-15 0-5 16,-16 0-8-16,-12 1-1 16,-13 1 5-16,-15 10-6 15,-8 7 5-15,-15 16-5 16,-12 3 1-16,-22 22 1 16,-7 25-3-16,-2 19 1 0,-7 15-1 15,6 18 0-15,-2 16 1 16,11 10 4-16,18 10-1 15,27 5-2-15,37-1 4 16,27 0-4-16,32 1-2 16,29 0-1-16,25-4-2 15,27 3 2-15,12 0 0 16,41-9-1-16,27-4 1 16,23-3-1-16,31-7 1 15,21-10 0-15,31-10 4 16,27-18-2-16,21-9 3 15,18-7-1-15,15-14-4 16,15-10 6-16,12-15 2 16,12-13-4-16,-1-10-2 15,3-21-2-15,-11-24 2 0,-11-17-2 16,-14-20-8-16,-18-17 8 16,-26-23-2-16,-25-13 1 15,-34-11 1-15,-43-5-1 16,-45 1 1-16,-45-2 3 15,-33 6 3-15,-42 13-2 16,-43 9 7-16,-29 14-1 16,-26 15-9-16,-19 14-1 15,-19 11-10-15,-14 10-7 16,-8 3-20-16,-12 1-46 16,-12-3-167-16</inkml:trace>
  <inkml:trace contextRef="#ctx0" brushRef="#br0" timeOffset="68732.1543">3573 5040 99 0,'-9'-34'26'15,"-6"2"-8"-15,0 9 8 0,5 4 34 16,5 11 22-16,2 5-30 15,2 3-5-15,-1 0-18 16,2 3-15-16,0 32-13 16,0 21 1-16,0 25 4 15,5 17-4-15,-2 12 2 16,7 17 1-16,-1 17-1 16,-3 10 0-16,7 15 0 15,-5 11-1-15,1 10 4 16,-3 14-5-16,1 15 1 15,4 16 1-15,-4 10 0 16,1 13-2-16,-1-2 0 16,-1 16-2-16,0-1 0 15,-3 5 1-15,0 3-2 0,-3-1 2 16,0 1-1-16,0 0 1 16,-18 0 1-16,-6-8-4 15,-7 2 4-15,1-5-1 16,-3 0 0-16,0-5-1 15,-1-10 0-15,4-10 3 16,3-15-2-16,2-12-1 16,4-17 0-16,0-19 0 15,2-15 0-15,1-20-1 16,0-11 1-16,-3-14 0 16,3-12 0-16,-4-13 0 0,-2-15 0 15,2-21 0 1,5-12-1-16,1-16-1 0,2-15-3 15,-2-10-9-15,1-6-29 16,-7-22-122-16</inkml:trace>
  <inkml:trace contextRef="#ctx0" brushRef="#br0" timeOffset="69143.3755">2503 11962 418 0,'-3'0'0'16,"3"7"-18"-16,3 33 18 16,15 26 4-16,7 22 5 15,5 19 3-15,6 14-8 16,0 7 4-16,3 7 0 15,1-2-1-15,3-4-4 16,4-8 0-16,3-1-1 16,2-13 1-16,-2-14 1 15,2-17-2-15,-3-18-1 16,-4-14-1-16,1-13 0 16,2-15-2-16,-2-16 2 15,2-6 0-15,1-38-2 0,3-33 1 16,-1-34 1-16,6-27 0 15,1-20 1-15,6-15-1 16,5 4-6-16,2 1 4 16,-4 21-16-16,-7 18-3 15,-15 15-35-15,-6 12-73 16</inkml:trace>
  <inkml:trace contextRef="#ctx0" brushRef="#br0" timeOffset="75682.3057">2008 7201 68 0,'-3'0'19'0,"3"0"-12"0,-3 0 3 15,3 0 6-15,0 0 0 16,0 0-2-16,0 0 4 15,0 0-5-15,0 0-11 16,12 0 0-16,7 0-2 16,5 0 0-16,9 0-1 15,3 0-1-15,7 0-2 16,5 0-2-16,7 0 2 16,3 0 1-16,6 0-9 15,-1 6-30-15</inkml:trace>
  <inkml:trace contextRef="#ctx0" brushRef="#br0" timeOffset="76363.6865">2502 6881 125 0,'6'0'32'0,"7"0"-31"16,8 8 1-16,0 8 6 15,9 1 7-15,4 1-2 16,9 8-2-16,11 1 2 16,6 1-10-16,14 3 2 15,-2 3 2-15,-8 1-2 16,-6 0-5-16,-19-4 0 16,-15-6 1-16,-8-1-1 15,-10-8 0-15,-6 2 6 16,0 2 12-16,-13 7 11 15,-13 7-10-15,-15 10-6 0,-9 1-1 16,-8 2-6 0,3-10-4-16,6-4-1 0,4-8-1 15,12-10-3-15,5-4-13 16,1-11 4-16,8 0-20 16,2-3-32-16,4-17 3 15,7-8 7-15,3 2 37 16,3-3 4-16,-3-1-10 15,3 0 4-15,0 2 19 16,-3-4 16-16,1 1 11 16,-1-1-10-16,0 3 16 15,-1 0-4-15,-5-2 5 0,3 2-16 16,3 0 19 0,-3 3 1-16,3 1-28 0,3 3 1 15,0 2-4-15,0 2-7 16,0 1-4-16,3-2-8 15,6 7-12-15,2 4-2 16,-1 5-27-16,-4 3-38 16</inkml:trace>
  <inkml:trace contextRef="#ctx0" brushRef="#br0" timeOffset="83269.3079">24105 1696 261 0,'9'0'91'16,"-9"-2"-88"-16,0 2 2 16,0 0 3-16,0 0 7 15,0 17-12-15,-3 17 0 16,-6 16 2-16,-4 14 0 16,-7 12 1-16,-5 16 1 15,-5 8-1-15,-6 4-3 0,-1-1-3 16,3-8 2-1,1-12 0-15,4-12-2 0,8-14 0 16,3-12-6-16,9-17-1 16,2-12-3-16,6-16-1 15,1-9-9-15,0-40-70 16</inkml:trace>
  <inkml:trace contextRef="#ctx0" brushRef="#br0" timeOffset="83578.1258">24180 1580 287 0,'0'0'21'0,"0"3"-21"16,0 26 0-16,0 22 7 16,0 21 16-16,0 11-14 0,0 0-4 15,7-6 4-15,11-7-5 16,6-5 1-16,2-10 0 15,4-10-2-15,2-11 0 16,-3-13 3-16,-3-10-1 16,-7-7-1-16,1-4 2 15,-5-19 5-15,5-27 6 16,7-17-7-16,2-14-6 16,-7-10-4-16,1-6-6 15,-3 1-3-15,1 4-17 16,5 12-32-16,4 12-80 0</inkml:trace>
  <inkml:trace contextRef="#ctx0" brushRef="#br0" timeOffset="83877.9413">25008 1355 85 0,'-10'43'56'0,"-4"5"-14"16,-4 7 4-16,-8 14 2 16,-1 13-15-16,-5 10-9 15,2 1-4-15,5-6-4 0,4-10-6 16,13-8-4 0,7-9-4-16,1-9 1 0,3-16-2 15,13-9-1-15,4-12 0 16,5-8 2-16,5-6 1 15,13 0 0-15,6-22 0 16,9-15-3-16,2-8-10 16,-5-6-29-16,-8-2-113 15</inkml:trace>
  <inkml:trace contextRef="#ctx0" brushRef="#br0" timeOffset="84155.8959">25328 1389 265 0,'-7'25'0'0,"-4"16"0"16,-3 12 11-16,-2 15 4 16,2 11-2-16,3 10-6 15,2 1 0-15,5 0 3 16,-2-2 0-16,3-5-6 15,0-5 2-15,3-9-5 16,0-11-1-16,0-15-3 16,0-14 3-16,0-15-6 15,0-10-3-15,-2-4-5 16,-2-24 5-16,-4-22-220 0</inkml:trace>
  <inkml:trace contextRef="#ctx0" brushRef="#br0" timeOffset="84425.9726">25216 1315 178 0,'12'-17'60'0,"9"1"-60"16,9 2 0-16,7 3 0 16,4 6 6-16,5 5 1 15,0 0-3-15,2 17 6 16,-5 10 7-16,-4 9-1 0,-9 6-8 15,-12 5 10-15,-12 3-8 16,-6-1 4-16,-14 1 1 16,-19 1 0-16,-11 1-2 15,-4-2-7-15,0-4-6 16,5-9 0-16,10-6-5 16,12-9-23-16,11-12-138 15</inkml:trace>
  <inkml:trace contextRef="#ctx0" brushRef="#br0" timeOffset="93425.6596">26137 1252 139 0,'-12'-7'16'0,"-2"-2"1"15,-3 3 0-15,2 2 10 16,-3-3 8-16,6 1 4 16,-1-2 1-16,1-1-11 15,-2-1-2-15,-2 2-10 16,-4-4 1-16,-1-1-7 15,-7-2-5-15,-6-2-5 16,-9-2 4-16,-7-1-4 16,-5 0 3-16,-8 3-3 15,-1 2 3-15,-3-2-4 0,-3 3 4 16,0-1-3-16,-5 3-2 16,-4-1 2-16,-4 0-1 15,-4 3 3-15,-7 0-3 16,-7 7-2-16,-5 3 1 15,-6 0 2-15,-4 10 2 16,-4 9-3-16,1 6-4 16,-5 8 3-16,1 8-2 15,3 9 3-15,0 5-3 16,6 7 1-16,6 8 2 16,8 6 0-16,8 6 0 15,6 10 0-15,11 8 2 16,12 4-2-16,18-3-3 0,20-5-6 15,22-7 7-15,3-3-7 16,31 0 9-16,15-3-2 16,16-9-2-16,12-2 2 15,17-9 2-15,15-7 0 16,18-5 0-16,16-7 6 16,8-7-4-16,14-12-2 15,12-10 2-15,5-13 1 16,7-2-1-16,-2-22-1 15,-7-16 0-15,-4-10 0 16,-4-8 5-16,-5-9-3 16,-10-8 2-16,-16-7-2 0,-16-7-1 15,-20-7 2-15,-20-5-4 16,-13-5 6-16,-19 1 0 16,-17 2-5-16,-15 9 7 15,-15 10-7-15,-3 7-1 16,-15 11 7-16,-15 4 2 15,-6 6-5-15,-7 5-4 16,0 5-1-16,-5 5 1 16,5 8 0-16,3 3 0 15,8 10 0-15,10 5 0 16,9 8 1-16,7 2 0 16,4 2-1-16,2 1-4 15,0 0 1-15,0 0 2 16,0 0-6-16,0 0 4 15,0 0-1-15,0 0-2 0,0 0 4 16,0 0 2-16,0 0-1 16,0 0 1-16,0 0 1 15,0 0 0-15,0 0 0 16,0 0 2-16,0 0 0 16,0 0-2-16,0 0 1 15,0 0-2-15,0 0 1 16,0 0 1-16,0 0-2 15,0 0 2-15,0-2-2 16,0 2 1-16,0 0 0 16,0 0-1-16,0 0 0 15,0 0 2-15,0-2-1 0,0 2-1 16,0-1 0-16,0 1 2 16,0 0-1-16,0 0 0 15,0 0 0-15,0 0 0 16,0 0-1-16,0 0 0 15,0 0 0-15,0 0 0 16,0 0 2-16,0 0-2 16,0 0 0-16,0 0 0 15,0 0 0-15,0 0 0 16,0 0 1-16,0 0-1 16,0 0 3-16,0 0-3 15,0 0-1-15,0 0 1 16,0 0 0-16,0 0 1 0,0 0-1 15,0 0 1-15,0 0-1 16,0 0 2-16,0 0-2 16,0 0 0-16,0 0 1 15,0 0 1-15,0 0-2 16,0 0-1-16,0 0 1 16,0 0 0-16,0 0 0 15,0 0 1-15,0 0-1 16,0 0 0-16,0 0 0 15,0 0-1-15,0 0 1 16,0 0 1-16,0 0-1 16,0 0 0-16,0 0-1 0,0 0 2 15,0 0-1 1,0 0 0-16,0 0-1 0,0 0 1 16,0 0 1-16,0 0-1 15,0 0-3-15,0 0 2 16,0 0 1-16,0 0-5 15,0 0 2-15,0 0 3 16,0 0-1-16,0 0-2 16,0 0 1-16,0 0 1 15,0 0 1-15,0 0-2 16,0 0 1-16,0 0 1 16,0 0 1-16,0 0-1 15,0 0 0-15,0 0 0 0,0 0 2 16,0 0-2-1,0 0 0-15,0 0 3 0,0 0-2 16,0 0-1-16,0 0 0 16,0 0 0-16,0 0 0 15,0 0 0-15,0 0 1 16,0 0-1-16,0 0 1 16,0 0-2-16,0 0 1 15,0 0 0-15,0 0 0 16,0 0-3-16,0 0 2 15,0 0-3-15,0 0 3 16,0 0-2-16,0 0 1 16,0 0-4-16,0 0 4 15,0 0 2-15,0 0 0 0,0 0 0 16,0 0 0-16,0 0 0 16,0 0-2-16,0 0 4 15,0 0-4-15,0 0 2 16,0 0 0-16,0 0 2 15,0 0-2-15,0 0 0 16,0 0 0-16,0 0 0 16,0 0-1-16,0 0 1 15,0 0-1-15,0 0 0 16,0 0-4-16,0 0 4 16,0 0-5-16,0 0 2 15,0 0 1-15,0 0 0 16,0 0-3-16,0 0 4 0,0 0 1 15,0 0 0-15,0 0 2 16,0 0-2-16,0 0 1 16,0 0-2-16,0 0 2 15,0 0-3-15,0 0-6 16,0 0-29-16,0 0-48 16,10 0-72-16,4 0 11 15</inkml:trace>
  <inkml:trace contextRef="#ctx0" brushRef="#br0" timeOffset="103640.2632">24529 7436 192 0,'0'-6'33'15,"0"2"9"-15,0 4 6 16,0 0-8-16,0 0-12 15,0 0-12-15,-2 0-2 16,1 0 3-16,1 0-2 16,-2 0-3-16,2 0-4 0,0 0 1 15,0 0 0-15,-1 0-4 16,1 0-1-16,0 0-3 16,-2 0 1-16,-1 0-2 15,-4 4 0-15,-2 6-2 16,-3 8 1-16,1-3 1 15,5 2 0-15,2-2 0 16,0-1 0-16,4-2-1 16,0-2 0-16,0-1-1 15,0-5 1-15,0 2-1 16,8-3 1-16,0-2 1 16,2-1-1-16,5 0 1 15,3-3 0-15,6-17 0 16,3-5 1-16,0-4-1 15,-4-1 0-15,-6 2 0 0,-4 3 0 16,-5-1 1-16,-5 3-1 16,-3 1 3-16,0 3-3 15,0 5 1-15,0-1-1 16,-9 8 2-16,-3-3-2 16,-2 3 0-16,-2 2 0 15,0 1 0-15,-4 4 0 16,-2 0-3-16,2 0 3 15,0 0-3-15,5 0 2 16,4 0 0-16,5 8-3 16,3-1-9-16,2 4-7 15,1 0-26-15,0 0-65 0</inkml:trace>
  <inkml:trace contextRef="#ctx0" brushRef="#br0" timeOffset="105251.4429">27328 4477 137 0,'-12'-4'68'0,"1"-10"-42"16,4 7 20-16,4 3 10 15,3 2-18-15,0 0-7 16,0 2-7-16,0-3-7 16,0 3-3-16,0-4-2 15,1-12-2-15,26-18-5 16,22-18 3-16,21-14-4 15,21-6-2-15,8 4-2 16,0 7 0-16,-3 4 2 16,-9 1-2-16,-5 5 1 15,-5 2-1-15,-7 7 0 0,-7 4 1 16,-9 6-1-16,-14 4 0 16,-8 6 0-16,-10 7-1 15,-10 5 1-15,-8 5 1 16,-2 3-1-16,-2 2-1 15,0-1-1-15,0 1-4 16,0-4-8-16,-3 0-22 16,-5 3-31-16,-6-2-72 15</inkml:trace>
  <inkml:trace contextRef="#ctx0" brushRef="#br0" timeOffset="105626.7466">28088 3273 76 0,'0'18'3'16,"0"2"14"-16,0 3 10 15,0 11 3-15,6 9 2 16,9 7 3-16,5 10-8 16,7 4-7-16,2 5-6 0,4 2 0 15,0-1 3 1,-3 3-7-16,0-9-8 0,-5-4 2 16,-3-9 5-16,-3-7-7 15,-2-10 1-15,-5-7 0 16,-2-12-2-16,-3-6-1 15,-4-8-1-15,-2-1 1 16,1-1 3-16,1-24-3 16,-2-8-36-16,2-16-143 15</inkml:trace>
  <inkml:trace contextRef="#ctx0" brushRef="#br0" timeOffset="106023.0298">28038 3172 260 0,'0'-1'0'0,"1"1"-9"16,26-1 9-16,13-2 19 15,17-1-2-15,16 2-6 16,8-1 0-16,8 1 2 15,4 2-7-15,2 0-2 16,2 0 2-16,-10 4-6 16,-11 7 0-16,-20 7 0 15,-20 2-8-15,-18 8-3 0,-15 6 11 16,-3 15 1-16,-27 11 11 16,-19 8-5-16,-9 3 3 15,-6-2 0-15,0-3-8 16,4-3 6-16,6-2-4 15,4-3-4-15,5-3 2 16,7-5-2-16,5-6-2 16,7-10-3-16,6-8-2 15,4-11-5-15,7-5-17 16,6-10-96-16</inkml:trace>
  <inkml:trace contextRef="#ctx0" brushRef="#br0" timeOffset="107441.5078">26949 4116 201 0,'0'-9'60'0,"0"5"-41"15,0-2 32-15,0-1-2 16,0-5-18-16,0-4-4 16,1-6-10-16,8-11-7 15,7-10 3-15,7-8-8 0,5-11-4 16,6-9 0-16,5-10-2 15,2-15 1-15,2-11-3 16,0-1 0-16,-3 8 2 16,-7 6-3-16,-4 12 4 15,-7 7-3-15,-4 8 1 16,-6 11 2-16,-5 15 0 16,-4 16 2-16,-1 5-2 15,-2 10 3-15,0 6-2 16,0 2 1-16,0 2-2 15,0 0 0-15,0 0-1 16,0 0-1-16,0 0-2 16,-8 10 2-16,-20 14 2 0,-14 10 0 15,-12 7 1-15,-2 4-1 16,-4 4 1-16,-3-1 4 16,-5 6-4-16,-9 0-1 15,2 1 1-15,6-3-1 16,11-3 0-16,11-5-1 15,4-2 1-15,9-5 0 16,6-10 0-16,11-7 0 16,7-11 0-16,7-3-5 15,3-1 3-15,0 1-3 16,1 2 1-16,21-3 3 16,16-5 1-16,14 0 0 0,14-2-1 15,14-11 1 1,5 0 0-16,5 4 2 0,-1 2-2 15,1 1 0-15,-4 4-1 16,-4 2 1-16,-13 0 0 16,-16 0 0-16,-21 0 0 15,-17 0 1-15,-10 0-1 16,-5 0 4-16,0 0 6 16,0 0-2-16,0-9 4 15,-13-6-5-15,-6-9-6 16,-3-3-1-16,1-7 4 15,-1-5 0-15,-1-4-2 16,4-6-2-16,1-8 1 16,6-6-2-16,5 0 0 15,4 4-2-15,3 8 1 0,0 11-1 16,0 9 0-16,0 7-5 16,10 5-3-16,3 6-13 15,2 3-32-15,0 5-77 16</inkml:trace>
  <inkml:trace contextRef="#ctx0" brushRef="#br0" timeOffset="117453.6382">1626 4320 6 0,'0'0'70'0,"0"0"-42"16,0 0-14-16,0 0-8 16,0 0 2-16,0 0 3 15,0 0 11-15,0 0 12 16,0 3-8-16,0-3-7 16,0 1-8-16,0-1-10 15,0 2-1-15,0-1-14 16,0-1-36-16,0 0-142 15</inkml:trace>
  <inkml:trace contextRef="#ctx0" brushRef="#br0" timeOffset="127007.2061">29322 5265 121 0,'0'-12'28'16,"0"2"-21"-16,-3 1 18 15,-1 5 1-15,-2-1-4 16,-1 4 0-16,4-2 1 15,-2 2 0-15,0-1 0 16,2 0-1-16,-3 0-4 16,0-1-6-16,-4 0-1 15,-4-2-3-15,-6 1-6 16,-9-3 1-16,-5 0 0 16,-5 1-2-16,-10-1-2 15,-7 2 2-15,-7 2-2 0,-1 0 2 16,-2-1-1-16,0-4 2 15,-3 1-2-15,-5-4 1 16,1 0 0-16,-2 0 0 16,4-1 3-16,4-2-3 15,1-1 1-15,3 2-1 16,7 0 2-16,9 3-3 16,10-1 0-16,10 4-3 15,5-1 3-15,1 0 0 16,2 1 0-16,5 0 0 15,0 0-2-15,6 0-1 16,2 6-1-16,3-1-4 16,3 0-13-16,0 2-32 0,0 0-116 15</inkml:trace>
  <inkml:trace contextRef="#ctx0" brushRef="#br0" timeOffset="127592.3928">28435 4815 136 0,'0'-7'134'0,"0"7"-129"16,0-1 2-16,0-1 16 0,-2-1 5 15,-5-2-12 1,-3 2-2-16,-6 0-6 0,-6 1-1 15,-8 2-2-15,-9 0-5 16,-13 5 3-16,-12 14-3 16,-6 5 0-16,-2 1 0 15,8-1 0-15,7-1 0 16,11-2 2-16,10-3-3 16,11-1 1-16,8-6 0 15,8 0 0-15,4 0-3 16,5 1-4-16,0 2 2 15,0 5-2-15,14 6 3 16,12 4 4-16,8 2 2 0,6 5-1 16,8 1-1-1,1-2 1-15,8 7-1 0,0 2 3 16,1 1-2-16,-3-1 1 16,-4-1-2-16,-7-3 0 15,-8-10 0-15,-4-4 5 16,-9-12-5-16,-4-6 4 15,-8-3-3-15,-5-5 4 16,-3 0 5-16,2-2 11 16,6-30 3-16,9-17-15 15,7-20-6-15,1-5-2 16,1-6 0-16,-4-1 0 16,-5 7-1-16,-3 1-4 15,-5 11 4-15,-1 12-7 0,-7 8-9 16,-2 10-11-16,-2 5-40 15,-2 4-220-15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35:42.8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2563 937 100 0,'3'0'46'15,"0"-1"-30"-15,-3-2 16 16,0 3 12-16,0 0-10 15,0 0-11-15,0 0 0 16,0 0 11-16,0 0-7 0,0 0-10 16,0 0-6-16,0 0-1 15,0 0-5-15,0 0 2 16,0 0-5-16,0 0 3 16,0 0-5-16,0 17 0 15,0 11 2-15,0 19 1 16,-9 14 3-16,-3 15-3 15,-6 8 2-15,3 5-2 16,-4 4-2-16,1-4 0 16,6-4 2-16,1-5-3 15,5-11-1-15,4-11-1 16,2-7 2-16,0-7-2 0,0-9 2 16,8-8-1-16,0-8-4 15,7-7 0-15,1-3 3 16,2 0-2-16,3-6 3 15,3-3-1-15,3 0 2 16,1 0 0-16,2-2 0 16,1-11-4-16,2-2-7 15,0-7-16-15,-2-3-31 16,-1-2-102-16</inkml:trace>
  <inkml:trace contextRef="#ctx0" brushRef="#br0" timeOffset="292.495">2496 1047 209 0,'-8'-4'66'16,"5"4"-61"-16,3 0 2 15,0 0 9-15,0-1-16 16,20-2-8-16,13-4 8 16,8 0 9-16,7-2-2 15,3-2-1-15,1-2-3 0,-1-1 1 16,1 0-1 0,-3 2-3-16,-4 5 0 0,-6 7-9 15,-14 0-11-15,-16 12-60 16</inkml:trace>
  <inkml:trace contextRef="#ctx0" brushRef="#br0" timeOffset="510.9904">2369 1603 128 0,'0'0'136'0,"0"0"-136"16,0 0 0-16,19 0 0 15,10-1 14-15,14-12 0 16,3 0-3-16,2-5-4 0,4 2-2 16,-1-1-2-16,-2 3-3 15,-1 1-1-15,1 4-8 16,0 1-14-16,-4-1-117 16</inkml:trace>
  <inkml:trace contextRef="#ctx0" brushRef="#br0" timeOffset="908.6004">3515 1087 155 0,'0'0'121'16,"0"0"-112"-16,0 0 11 16,0 0 10-16,0 3-17 15,0 23-11-15,-3 11 11 16,-15 18 2-16,-3 11-5 15,-6 3-6-15,-3 6 1 0,-1 1 1 16,-2-3-5-16,0 0 3 16,5-5-4-16,1-3 0 15,6-7-1-15,3-10-6 16,5-15-2-16,4-15-5 16,6-13-8-16,3-5-18 15,0-25-30-15</inkml:trace>
  <inkml:trace contextRef="#ctx0" brushRef="#br0" timeOffset="1238.2634">3376 1266 73 0,'1'-4'116'16,"-1"4"-107"0,2 0-6-16,4 4-3 0,3 16 11 15,7 12-8-15,1 15 26 16,5 9 2-16,0 7-11 15,-2 1 0-15,7 0-5 16,-2-2-10-16,2-6 4 16,-2-6-1-16,-5-9-1 15,2-8-7-15,-3-12 4 16,-5-6-3-16,-1-12 0 16,-2-3 2-16,-4 0 4 15,5-25 14-15,3-18 12 16,7-15-12-16,-2-9-8 0,4 0-7 15,-5 6-2 1,-4 6-4-16,0 9-5 0,-3 7-7 16,1 6-7-16,-1 10-25 15,-1 4-96-15</inkml:trace>
  <inkml:trace contextRef="#ctx0" brushRef="#br0" timeOffset="1650.3228">4492 1055 274 0,'0'0'37'0,"0"0"-24"16,-9 15 17-16,-18 21 10 15,-9 14-24-15,-13 7-8 16,10-6 1-16,11-7-5 15,10-4-4-15,9 0 0 16,9-2-2-16,0-3 0 16,9-3-2-16,18-6 1 15,4-4 1-15,5-3 2 16,0-1 0-16,1-6 1 16,-4 3-1-16,-2-2 0 15,-11-1-1-15,-4-2 2 16,-4-1-1-16,-9 4 1 15,-3 4-1-15,0 10 3 0,-15 14 5 16,-16 5-3-16,-11 8 0 16,-3-1 0-16,-2-8-5 15,3-4-1-15,4-8-5 16,4-10-3-16,12-9-10 16,8-14-52-16,16-8-168 15</inkml:trace>
  <inkml:trace contextRef="#ctx0" brushRef="#br0" timeOffset="2010.6196">4907 1315 124 0,'0'0'41'0,"0"17"-17"15,-9 12 22-15,-5 6-3 16,-2 9-18-16,7 2-5 16,-1 3-3-16,2-1-7 15,2 2 3-15,6 1-5 16,0-2-3-16,0 2-2 16,3-6-3-16,13-5 0 15,4-7 1-15,4-7 0 16,1-6-1-16,2-5 2 15,4-7 1-15,2-7-3 0,-3-1 3 16,3 0 0-16,-5-13-1 16,-1-9-2-16,-6-5-6 15,-2-11-2-15,-14-5-12 16,-5-6-64-16,-6-5-192 16</inkml:trace>
  <inkml:trace contextRef="#ctx0" brushRef="#br0" timeOffset="2204.6446">4835 1299 339 0,'0'0'0'16,"0"0"7"-16,0 0-7 0,6-3 3 16,18-2 0-16,12-2 2 15,8-4 3-15,1-2-2 16,4 1-6-16,-5 0 0 15,-7 3-8-15,-4 4-13 16,-11 2-41-16</inkml:trace>
  <inkml:trace contextRef="#ctx0" brushRef="#br0" timeOffset="2392.0714">4917 1534 136 0,'-7'4'118'15,"4"-1"-115"-15,3-3 8 0,0 1 5 16,0-1-12-16,16 2-4 16,6-2 20-16,8 0-9 15,6-2-5-15,3-12-6 16,3-3-1-16,1 0-13 16,-6 6-49-16</inkml:trace>
  <inkml:trace contextRef="#ctx0" brushRef="#br0" timeOffset="2932.4822">5417 1945 132 0,'9'-17'78'16,"7"-19"-1"-16,14-22-10 15,6-14-37-15,9-5-20 16,4-1-8-16,-4 7-2 16,-2 10 0-16,-6 10 0 15,-10 16 0-15,-12 16 0 16,-6 11 0-16,-9 8 0 16,0 0 6-16,0 0-6 15,0 23-2-15,0 16 2 16,-3 8 17-16,-4-1-5 15,5-5-11-15,2-11-1 0,0-8 0 16,9-5-1-16,3-7-1 16,0-9-2-16,10-1 4 15,8-15 3-15,9-18 0 16,7-10-3-16,-4-1 0 16,-6 5-4-16,-8 11 1 15,-10 10 3-15,-6 11-1 16,-6 3 1-16,-3 4-4 15,4 0 0-15,4 13 4 16,1 7 0-16,1 4 6 16,4 1-2-16,-1-1-1 15,3-3 0-15,-2-7-3 16,2-1 1-16,-2-4 0 0,-1-3 3 16,2-4-4-16,-2-2-3 15,1 0 0-15,2-8-13 16,-1-6-36-16,-6-7-158 15</inkml:trace>
  <inkml:trace contextRef="#ctx0" brushRef="#br0" timeOffset="3180.4785">6524 1326 48 0,'3'33'73'0,"0"12"-6"16,0 8-14-16,0 6-2 16,3-3-17-16,4-5-6 15,-2 0-7-15,4-6-12 16,1-6-2-16,-4-4-7 16,2-10-3-16,-7-11 2 15,-1-7-6-15,-3-7-8 16,0-5-11-16,0-21-99 15</inkml:trace>
  <inkml:trace contextRef="#ctx0" brushRef="#br0" timeOffset="3758.1009">6497 1184 138 0,'6'-2'52'0,"2"1"-52"16,5-2 33-16,5 2 0 16,3 1-4-16,10 0-1 15,2 0-2-15,6 0-2 16,4 4-4-16,-4 3-9 16,-5 4-6-16,-7-2 0 15,-5 5-4-15,-5-4 1 16,-7 2-1-16,-1-2 0 15,-6 3 0-15,-3 6 1 16,0 3 5-16,-22 3 0 0,-8 7 1 16,-6-2-3-16,-1-2 1 15,1-3-1-15,6-5-2 16,8-2-1-16,5-6 1 16,4-4-2-16,10-5 0 15,3-1-1-15,0-2-5 16,0 0-2-16,0 5-4 15,3-1 3-15,16 4 8 16,8-1 2-16,3-1-1 16,7 0 1-16,2 0 0 15,-3 1 0-15,0 0-2 16,-6 4 0-16,-5-3 0 0,-4 6 0 16,-9-4 0-16,-2 3-2 15,-7 2 2-15,-3 2 0 16,0 7 3-16,-16 3 4 15,-8 0-1-15,0 6 0 16,-6-4-2-16,-7-1-4 16,-2-2 1-16,-1-5-2 15,4-5-8-15,6-9-6 16,8-7-27-16,8-3-94 16</inkml:trace>
  <inkml:trace contextRef="#ctx0" brushRef="#br0" timeOffset="4072.3431">7164 1185 227 0,'0'12'14'0,"3"20"19"15,-3 8 18-15,0 11-17 16,0 3-15-16,0 5 3 15,0-3-5-15,0-3-5 16,3-1-5-16,6-3-3 16,4-4 0-16,-2-1-1 15,4-7-1-15,1-5-1 0,5-8-1 16,-3-9 2 0,3-5-1-16,1-9-1 0,-1-1 4 15,3 0-4-15,0-9-3 16,1-15-4-16,5-8-21 15,1-12-50-15,5-10-151 16</inkml:trace>
  <inkml:trace contextRef="#ctx0" brushRef="#br0" timeOffset="4366.2185">7834 1186 275 0,'0'17'14'0,"-15"18"-13"16,-4 15 20-16,-4 9 3 0,1 7-5 16,1-2 0-16,6 0 0 15,2-3-6-15,5-3 1 16,5 0 3-16,3-5-12 16,6-6-1-16,15-8-4 15,7-6 1-15,2-11-1 16,12-11 2-16,7-8 2 15,5-3 0-15,12-9 2 16,2-20-4-16,1-12-2 16,-2-8-9-16,-9-7-14 15,-6-1-33-15,-16-3-102 16</inkml:trace>
  <inkml:trace contextRef="#ctx0" brushRef="#br0" timeOffset="4582.3515">7767 1140 117 0,'0'-9'127'16,"0"1"-91"-16,19-1-36 16,5-2 31-16,7 0-14 15,8 1-1-15,9-2-1 16,9 3-1-16,4-1-14 0,0 4 0 15,-9 3-3-15,-13 3-23 16,-12 0-87 0</inkml:trace>
  <inkml:trace contextRef="#ctx0" brushRef="#br0" timeOffset="4778.1088">7825 1417 348 0,'0'0'0'0,"0"0"-15"16,0 0 15-16,16 0 20 16,14-6 0-16,15-13 7 15,10-1-11-15,11-2-16 0,-2 0-5 16,5 2-10 0,-2-2-5-16,-9 4-32 0,-6 4-227 15</inkml:trace>
  <inkml:trace contextRef="#ctx0" brushRef="#br0" timeOffset="5692.0724">2190 2463 112 0,'0'-7'53'0,"22"3"-49"15,14-3 19-15,13-1 13 16,15 0-6-16,11-4-1 0,13-1 2 15,12 0 3-15,18-2 3 16,15 3-15-16,13 1-3 16,9 5-9-16,3 1-3 15,-4 0-4-15,1 1 7 16,-6 2 3-16,-1 2-7 16,4 0-1-16,5 0 0 15,7 0-4-15,9 8-1 16,1 2 2-16,4 0-1 15,1 2 1-15,6-4 1 16,6-1-1-16,-4-2 1 16,-4-3-3-16,-16 0-2 15,-13 0 2-15,-12 2 1 0,-10 2 0 16,4-3-1 0,1 0 2-16,5-3 1 0,9 0-2 15,-2 0 0-15,0-9 0 16,-4 0-1-16,-11 2 2 15,-4 1-2-15,-3 2 1 16,0 2 2-16,-2-1-2 16,-4-2 1-16,-11-4-4 15,-13 1 4-15,-12 0-2 16,-13 2 0-16,-14 3 1 16,-13 0-1-16,-8 0 0 15,-9 2 0-15,-8-1 0 16,-7 0-5-16,-10 2-9 15,-3 0-22-15,-7 0-71 0</inkml:trace>
  <inkml:trace contextRef="#ctx0" brushRef="#br0" timeOffset="6643.9716">10615 632 191 0,'6'-1'63'0,"-3"1"-56"16,-3 0 14-16,0 0 12 15,0 0-16-15,-6 22-11 16,-15 12 13-16,-7 12 4 15,-11 10-6-15,-10 2-4 16,-11 6-3-16,-4 6-8 16,-7 4-1-16,3-2-1 15,4-3-4-15,11-14-5 16,15-11-5-16,11-18-7 0,18-14-31 16,9-12-102-16</inkml:trace>
  <inkml:trace contextRef="#ctx0" brushRef="#br0" timeOffset="6892.4773">10400 1184 54 0,'6'39'60'16,"-6"7"9"-16,3 6-28 15,0 8-1-15,3 4-12 16,6 2 5-16,-3-1-9 0,0-3-10 15,1 1-1-15,-1-4-10 16,-1-2-3-16,1-9 1 16,-5-11-2-16,-1-9 0 15,-3-14-4-15,0-6-5 16,0-8-6-16,0 0 0 16,0-30-92-16</inkml:trace>
  <inkml:trace contextRef="#ctx0" brushRef="#br0" timeOffset="7604.0821">10931 755 277 0,'5'0'35'15,"1"0"-31"-15,4 0-4 16,8 2 9-16,9 8 1 15,2 1 3-15,9 2-4 16,-5 0-5-16,-6 1-1 16,-5 1-3-16,-10 3 0 15,-12 7-3-15,-3 10-4 16,-28 9 7-16,-17 7 6 16,-8 1-6-16,6-7 0 15,8-10 3-15,17-11-2 0,13-12-1 16,6-2-3-1,6-3-1-15,0-1-6 0,15 2 4 16,13-3 6-16,8-2 1 16,3-3 2-16,-3 0-2 15,-11 2 0-15,-7-1 1 16,-12 1-2-16,-6-1 0 16,0 7 0-16,-9 9 4 15,-21 8 6-15,-10 10-5 16,-5 0-5-16,6-4 1 15,11-6-1-15,7-6-4 16,9-1 2-16,9-7-4 16,3 1-7-16,6-5 6 15,21-2 2-15,7-5 5 16,5 0 0-16,-3 0 1 0,0 0-1 16,-8 0 0-16,-4 0 2 15,-8-2-2-15,-7 2 0 16,-4 0 0-16,-5 0 2 15,0 0-2-15,-4 9 3 16,-16 10 5-16,-12 4-4 16,-3 2 1-16,2 0-3 15,3-5-1-15,12-4-1 16,5-6 1-16,6-4-1 16,7-1-8-16,0-5-1 15,10 0 9-15,12 0 0 16,11 0 5-16,6-16 5 0,4-5-9 15,-3-4-1-15,-4 2 0 16,-6-2-6-16,-11-2-3 16,-8 3-27-16,-11-2-132 15</inkml:trace>
  <inkml:trace contextRef="#ctx0" brushRef="#br0" timeOffset="7942.4619">11107 1309 172 0,'-7'0'69'0,"4"0"-46"15,3 0 1-15,0 0-8 16,0 8-15-16,0 14 0 16,0 9 6-16,0 9 3 15,0 2-5-15,-3 3 6 0,0 0 0 16,0-4-2-16,-3-3 2 16,3-5-1-16,-5-3-3 15,4-7-2-15,1-4-4 16,3-9 0-16,0-2-2 15,0-4 1-15,0-3-1 16,0-1 1-16,6 2 4 16,12-2 0-16,4 0 6 15,5 0 0-15,-2-9-1 16,7-3-6-16,-5 4 0 16,-8-1-3-16,-4 6-3 15,-6 3 1-15,-9-2-7 0,0 2-10 16,-3 0-11-1,-27 21-29-15,-16 8-114 0</inkml:trace>
  <inkml:trace contextRef="#ctx0" brushRef="#br0" timeOffset="8181.5896">10424 2202 132 0,'-21'14'1'0,"11"-4"13"16,7-7 21-16,3 0-35 15,0-1 12-15,19-2 2 16,14 0 16-16,16-2 19 16,9-18-12-16,8-7-8 0,10-3-5 15,12-2-4 1,6 0 0-16,3 2-3 0,-6 4-11 16,-18 3-6-16,-16 2-3 15,-17 1-13-15,-19 1-9 16,-9 2-27-16,-12-4-156 15</inkml:trace>
  <inkml:trace contextRef="#ctx0" brushRef="#br0" timeOffset="8392.3249">11013 1832 93 0,'-4'21'76'0,"4"8"-60"15,0 13-11-15,0 11 22 16,10 5 4-16,1 8-2 0,5 4-3 15,-4-3-3-15,-2-2 4 16,1-8-11-16,-5-5-6 16,-6-10-5-16,0-8-5 15,0-8-3-15,-14-8-3 16,-5-6-10-16,-10-12-25 16,3-5-257-16</inkml:trace>
  <inkml:trace contextRef="#ctx0" brushRef="#br0" timeOffset="8550.5912">10854 2300 188 0,'-30'27'56'15,"-5"6"-53"-15,3 4 19 0,-4-5-4 16,9-7-8 0,9-8-9-16,5-5-1 0,5-7-7 15,8-4-7-15,0-1-40 16,5-6-93-16</inkml:trace>
  <inkml:trace contextRef="#ctx0" brushRef="#br0" timeOffset="8700.3331">11082 2247 50 0,'32'0'59'0,"-3"0"-27"16,1 0 11-16,-5 10-10 15,1 1-3-15,-1 1-13 0,-1-1-11 16,-1-2-6-1,3-6-3-15,4-3-30 0,-3-8-75 16</inkml:trace>
  <inkml:trace contextRef="#ctx0" brushRef="#br0" timeOffset="8924.3779">11892 1745 210 0,'3'2'7'0,"9"20"1"16,3 15 28-16,-2 8-2 15,4 6-9-15,-1 2 1 16,-1-3-8-16,0-3-3 0,-3-1-5 16,-3-4-10-16,-3-8-5 15,-2-10-7-15,-4-10-15 16,0-14-91-16</inkml:trace>
  <inkml:trace contextRef="#ctx0" brushRef="#br0" timeOffset="9321.6644">11948 1632 276 0,'13'-24'7'0,"13"-3"-7"16,12 4 18-16,5 3-15 0,5 2 8 15,-2 6 1-15,-4 5 1 16,-12 7-7-16,-8 0 1 16,-12 5-6-16,-7 14 2 15,-3 6 3-15,-16 8 7 16,-20 7 5-16,-9-3-9 16,6-4-7-16,16-8-2 15,11-7-1-15,9-3-7 16,3-6-5-16,9-2-7 15,19-5-1-15,11-2 9 16,4 0 8-16,2 0 4 16,-6 0 1-16,-9 0 3 15,-8 0 0-15,-10 7 2 0,-6-3 1 16,-6 3 2 0,0 2 3-16,-8 8 4 0,-14 5 8 15,-15 5-11-15,-5-5-13 16,0-5 0-16,2-6-6 15,6-11-21-15,4 0-75 16</inkml:trace>
  <inkml:trace contextRef="#ctx0" brushRef="#br0" timeOffset="9621.9428">12262 1152 86 0,'27'7'60'0,"6"16"11"16,5 10-13-16,5 12-27 15,2 12 0-15,0 11-5 16,0 12-6-16,1 12-4 16,2 10-4-16,2 6-2 15,6 3-6-15,-5-1-2 16,-2-7 5-16,-7-10-2 15,-11-11-1-15,-4-18-3 16,-11-18-1-16,-6-18-1 16,-3-15-3-16,-4-11 1 0,-3-2-2 15,-6-21 3 1,-11-26-108-16</inkml:trace>
  <inkml:trace contextRef="#ctx0" brushRef="#br0" timeOffset="9824.5331">12961 1623 419 0,'0'0'2'0,"0"0"0"15,-4 2-2-15,-15 27 8 16,-11 13 0-16,-12 13-4 16,-10 6 0-16,0-4-2 0,-2-6-2 15,-1-7-3 1,3-12-9-16,4-15-3 0,8-15-23 15,13-2-39-15,12-34-109 16</inkml:trace>
  <inkml:trace contextRef="#ctx0" brushRef="#br0" timeOffset="10004.821">12659 1159 271 0,'0'0'79'0,"0"0"-75"16,3 0-4-16,3 0 10 16,5 3-7-16,8 9-1 15,3 7-2-15,-1 7-1 0,-3 3-17 16,-2-8-55 0</inkml:trace>
  <inkml:trace contextRef="#ctx0" brushRef="#br0" timeOffset="10273.9222">13750 999 143 0,'4'0'264'16,"-4"0"-264"-16,0 0-2 16,3 0 2-16,3 9 0 15,3 8-1-15,2 7 1 16,5-1 0-16,3-3-10 16,0-6-27-16,10-14-83 15</inkml:trace>
  <inkml:trace contextRef="#ctx0" brushRef="#br0" timeOffset="10573.8721">14142 1030 157 0,'6'8'21'16,"7"-3"-16"-16,1 2 34 0,5-6-8 16,8-1-16-16,15-1 8 15,16-22 2-15,9-7-25 16,2-3-5-16,-4 3-32 15,-19 10-49-15,-14 12-54 16,-15 5 103-16,-7 3 37 16,-10 0 45-16,0 0 25 15,0 12-33-15,0 7 2 16,-8 2-13-16,-2 0 4 16,-2-3-5-16,-8 1 1 15,-6 4-9-15,-10 2-9 16,-15 4-8-16,-21 4-6 0,-5-3-17 15,-2 3-21-15,1 3-132 16</inkml:trace>
  <inkml:trace contextRef="#ctx0" brushRef="#br0" timeOffset="10740.1276">13840 1415 54 0,'-49'42'35'16,"8"-5"6"-16,15-3 17 16,10-2-26-16,9-4-11 15,7 2-1-15,0-1-6 16,0 3 0-16,10-1-6 15,6-1-2-15,0-1 2 16,7-5 0-16,-6-6 0 16,2-4-8-16,-6-8-4 15,-4-6-11-15,-2 0-40 0</inkml:trace>
  <inkml:trace contextRef="#ctx0" brushRef="#br0" timeOffset="11310.99">14036 1486 108 0,'39'-21'49'16,"10"4"-46"-16,5 1 26 15,7 1-10-15,9 5-4 16,-3 9 27-16,-1 1-5 16,-11 0-12-16,-13 1-3 15,-17 9-16-15,-13 3-4 0,-12 2 0 16,-2 11-2-1,-27 4 11-15,-13 7-4 0,-4-1-7 16,7-7-1-16,7-2-4 16,12-2-2-16,8-1 0 15,5 0-1-15,7-1 5 16,0 2-2-16,7 1 3 16,15 5 1-16,5-2 1 15,-1 2 2-15,6-2 0 16,1 2 1-16,-1 0-1 15,6 4-2-15,-2 1 1 16,0 0 1-16,-2 0-2 16,-3 1 3-16,-2-7-2 15,-10-5-1-15,-7-6 1 16,0-10 1-16,-12-5-4 0,0-3 4 16,-15 3 5-16,-26-1-3 15,-15-1-4-15,-5-2-5 16,3 0 5-16,13-7 9 15,12-10-8-15,4-1 2 16,12 1 1-16,8-1 3 16,9-4 2-16,0-4-5 15,12 0-4-15,18 0 0 16,4 1-1-16,12-3 1 16,0 0-2-16,7 0 1 15,2 0 1-15,3-2-2 16,-2 0-9-16,2 2-19 0,-6-4-140 15</inkml:trace>
  <inkml:trace contextRef="#ctx0" brushRef="#br0" timeOffset="12764.5906">15646 1069 35 0,'0'0'168'0,"0"-2"-113"15,0 2-14-15,0 0 0 16,0 0-9-16,3 0-17 0,0 0-8 16,3 0-5-16,7 0-2 15,14-2 12-15,15-5 9 16,16-6-9-16,13-4 0 15,11-3-6-15,2 0-3 16,-9 6 0-16,-10 2 0 16,-16 7-6-16,-17 5 3 15,-10 0-2-15,-5 9-3 16,-8 17 3-16,1 9 1 16,-4 8 1-16,-6 10 2 0,0 6 0 15,0-1 2 1,0 1-4-16,-2-3 3 0,-4 0-2 15,2-8-1-15,-3-6 0 16,-5-8-3-16,-5-9-1 16,-2-7 3-16,-13-10-6 15,-4-6-1-15,-4-2-5 16,2-12 3-16,-1-20 9 16,6-6-1-16,1-1 2 15,9 0 2-15,5 6 4 16,10 7 5-16,7 7-8 15,1 2 0-15,0 5-1 16,9 0-3-16,12 1 1 16,2 3-5-16,6 4 4 15,-2 4 0-15,-5 0-2 0,-2 0 0 16,-5 9 1 0,-7 11-5-16,-6 9 5 0,-2 11 2 15,-10 9 1-15,-23 2 4 16,-3 4-2-16,-6-4-1 15,1-1 1-15,5-5-3 16,3-7 1-16,4-9 3 16,11-10-3-16,10-10 3 15,2-6-4-15,6-3 1 16,0-10 1-16,6-27-2 16,31-14-4-16,17-18-3 15,28-9-4-15,18-3-3 16,11-2 8-16,9 7 6 15,2 7 2-15,5 7 2 0,7 11 8 16,-1 7-3-16,-6 8-3 16,-14 9-1-16,-15 8 1 15,-17 8 3-15,-13 10-5 16,-19 1-2-16,-21 1-2 16,-11 21 0-16,-17 9 0 15,0 14 1-15,-33 6 0 16,-18 9-1-16,-12 0-3 15,-1-6-2-15,3-2 0 16,-1-8-4-16,3-5 1 16,4-8 1-16,-3-9 3 15,9-7-2-15,7-14-1 16,9-1-4-16,9-12-5 0,12-17-17 16,7-1-18-16,5-1-35 15,6 6 55-15,13 8 31 16,-3 8 4-16,4 3 6 15,-1 2-6-15,-3 4 3 16,0 0 2-16,1 0-2 16,-7 0-3-16,-2 10 4 15,-8 4 4-15,0 4-4 16,-21 4-8-16,-22 4 0 16,-8 0-65-16</inkml:trace>
  <inkml:trace contextRef="#ctx0" brushRef="#br0" timeOffset="12960.3665">16217 2023 66 0,'15'58'60'16,"6"-4"-4"-16,-5-1-22 15,4-6-9-15,2-9-4 16,1-6-7-16,-4-14-8 15,0-7-6-15,-5-8-6 16,-5-3-20-16,1-12-182 16</inkml:trace>
  <inkml:trace contextRef="#ctx0" brushRef="#br0" timeOffset="13252.4037">16613 1864 165 0,'49'-24'0'16,"9"4"13"-16,3 6-1 16,2 1-3-16,-2 10 8 15,-3 3 8-15,-7 0-4 16,-8 6-6-16,-7 15-7 16,-3 5 10-16,-2 7 2 15,-1 6-1-15,-6 5 2 0,-12 2-19 16,-9 3 5-16,-3 2 1 15,-12-1-3-15,-12-1 2 16,-1-6-5-16,-11-10 4 16,-3-2-6-16,-13-9 0 15,-11-6-19-15,-7-9-54 16,-5-7-171-16</inkml:trace>
  <inkml:trace contextRef="#ctx0" brushRef="#br0" timeOffset="13418.583">16629 2139 173 0,'0'-21'145'0,"12"1"-144"16,21 1-1-16,10 3 0 15,8 0-1-15,4 7-2 16,1 2 3-16,-4 4 0 0,-8 3 1 16,-7 0-1-16,-8 0-5 15,-12 7-5-15,-11 3-69 16</inkml:trace>
  <inkml:trace contextRef="#ctx0" brushRef="#br0" timeOffset="13590.4431">16532 2381 291 0,'0'3'31'0,"6"-3"-19"15,17 0-12 1,16 0 36-16,13-9-10 0,19-9-17 15,11-2-9-15,6-2-9 16,-6 2-18-16,-6 0-85 16</inkml:trace>
  <inkml:trace contextRef="#ctx0" brushRef="#br0" timeOffset="13725.1833">17745 2193 69 0,'11'0'0'15</inkml:trace>
  <inkml:trace contextRef="#ctx0" brushRef="#br0" timeOffset="15560.344">20096 1457 175 0,'3'0'102'0,"-3"-5"-61"16,0-7 4-16,0-2 4 15,0-10-22-15,-6 1-8 0,-1-5-2 16,1-2-2-16,-5-2-13 15,-2-6 8 1,-2 2-2-16,-1-2-3 0,-7 1-3 16,4 6 1-16,-2 9 0 15,6 11-3-15,-2 5 6 16,1 6-4-16,-13 9-2 16,-13 32-6-16,-15 23 2 15,-10 21-1-15,6 8 5 16,13-1 0-16,18-11 2 15,10-8-2-15,16-7-1 16,4-10-1-16,0-10-3 16,18-13-5-16,7-11 7 15,8-13-5-15,9-9 7 16,6-5 1-16,7-32 1 0,4-12 2 16,0-11-3-16,-4 1-1 15,-10 10-1-15,-12 15 0 16,-14 14 0-16,-12 13 2 15,-7 7 0-15,0 0-4 16,0 0-7-16,0 18-3 16,0 11 14-16,0 11 4 15,0-3 0-15,0-4-2 16,0-3-2-16,8-8-3 16,10-3-1-16,4-7 0 15,8-10-5-15,3-2-7 16,7-22-36-16,7-15-49 15,5-12-160-15</inkml:trace>
  <inkml:trace contextRef="#ctx0" brushRef="#br0" timeOffset="15928.0814">20761 1215 212 0,'0'0'76'0,"0"0"-44"16,-23 1 1-16,-15 18-13 15,-14 10-17-15,-2 3 2 16,4 3 0-16,9 1-3 16,13-5 1-16,10-5-3 15,11 0-6-15,7-5-3 0,0-5 2 16,13 2-2 0,20-3 3-16,6 1 6 0,6-4 5 15,4 1-1-15,-7 0-4 16,-8-2 0-16,-10 2 0 15,-8-4 2-15,-9 0 2 16,-5-2-2-16,-2 4 2 16,0 9-1-16,-18 7 6 15,-18 11 9-15,-17 10-13 16,-8 0-3-16,-2-3-2 16,10-7-2-16,13-8-3 15,18-12-8-15,9-7-10 16,6-11-27-16,7-3-137 15</inkml:trace>
  <inkml:trace contextRef="#ctx0" brushRef="#br0" timeOffset="16293.3516">21282 1342 272 0,'0'0'60'0,"-4"0"-37"15,-26 1 14-15,-16 20-33 16,-8 7 0-16,-4 3-3 16,9 1 2-16,13-4 2 15,10-2-5-15,16-1-1 16,10-3-11-16,0-2 1 0,20 2-3 16,15-2 11-16,4-4 3 15,3 5 3-15,2-3-2 16,-3 2 0-16,-12 0 1 15,-6-4-1-15,-10 0-1 16,-5-7 3-16,-8 1-1 16,0 2 3-16,0 7 2 15,-23 6 10-15,-8 2-2 16,-9 1-10-16,3-5-4 16,4-2-1-16,7-7-9 15,11-6-20-15,11-8-34 16,4-13-260-16</inkml:trace>
  <inkml:trace contextRef="#ctx0" brushRef="#br0" timeOffset="16482.5791">21599 1607 171 0,'3'0'105'0,"-2"0"-104"16,9 0 21-16,4-2 11 15,8 0-21-15,8 1-8 16,7-5-4-16,11 0-6 16,3-1-5-16,9 2-16 15,1-6-105-15</inkml:trace>
  <inkml:trace contextRef="#ctx0" brushRef="#br0" timeOffset="16910.4333">22777 1245 341 0,'-9'0'13'0,"-3"0"2"15,-10 0 12-15,-9 13-18 0,-5 11-5 16,1 2 3-16,5-2-2 16,10 1-5-16,8-1 0 15,9-3-9-15,3 3 2 16,6 0-6-16,17-2 4 16,7-1 9-16,5-5 1 15,-3 2 0-15,0-1 0 16,-5 0 2-16,-12 0 0 15,-2-3-3-15,-9 1 4 16,-4 1-3-16,0 3 4 16,-11 4 0-16,-13 6 7 15,-16 4-4-15,-2-2-6 16,0 0-2-16,0-9 0 0,9-6-2 16,8-9-12-16,10-7-15 15,15-5-71-15</inkml:trace>
  <inkml:trace contextRef="#ctx0" brushRef="#br0" timeOffset="17398.3483">23090 1474 80 0,'17'-13'101'0,"8"-8"-45"0,3-5 4 15,-4-3-23-15,-6 1-11 16,-7 1-9-16,-11 1 3 16,0 4-8-16,0 6-11 15,-23 4-1-15,-3 9-1 16,-13 3-8-16,-6 7 5 16,-1 23 4-16,4 4-3 15,5 8 6-15,11 0-3 16,8-2 1-16,9 0 1 15,6-9 0-15,3-4-3 16,0-7 1-16,3-5 0 16,11-5 0-16,8-9 1 15,8-1 2-15,13-10 2 0,8-17-5 16,-2 2-5 0,-7 5-5-16,-15 6 2 0,-14 7 5 15,-7 6 3-15,-4 1-4 16,-1 0 1-16,-1 10 3 15,2 13 0-15,-1 3 8 16,4 5-5-16,1-5 2 16,4-5-5-16,3-6 0 15,3-8 0-15,3-5-1 16,2-2-1-16,6-4-4 16,4-19-28-16,2-9-168 15</inkml:trace>
  <inkml:trace contextRef="#ctx0" brushRef="#br0" timeOffset="17719.9383">23618 1353 44 0,'10'23'75'16,"0"8"-15"-16,-1 4-6 15,1 1-19-15,4 2-11 16,-4-7 2-16,2-4-5 15,1-3 1-15,0-11-8 16,-6-3-2-16,0-4-7 16,-1-6-4-16,2 0 2 15,10-9 21-15,1-20 6 16,11-12-23-16,3-9-7 0,-3-3 8 16,-2 0-4-16,-6 5 0 15,-3 13-4-15,-6 6 1 16,-4 11-1-16,-5 7-4 15,-1 5 2-15,-3 5-13 16,3 1-16-16,-2 0-64 16,-1 1-156-16</inkml:trace>
  <inkml:trace contextRef="#ctx0" brushRef="#br0" timeOffset="18567.9953">24142 1484 111 0,'0'0'96'16,"0"0"-93"-16,2 0 48 16,2 0-4-16,5 0-23 15,4 0-6-15,4 0 7 16,2 0-6-16,5-3-1 15,3-1-5-15,-1-2-6 16,0-4 1-16,0-1-3 16,-3-4 2-16,0-5-3 15,-5-1 2-15,-3-1-4 0,-6-2 0 16,-6 4-1 0,-3 1 0-16,0 3 4 0,0 3 1 15,-12 4-5-15,-2 4 0 16,-1 1-1-16,-8 4 0 15,-4 0-1-15,-6 6 0 16,-3 14 1-16,2 3 0 16,1 6 0-16,1 1 0 15,6 1 1-15,2 0 0 16,7-2-1-16,3 0-1 16,3 0 1-16,6-3 0 15,1 1 1-15,4 1-1 0,0-3 2 16,0 2-1-1,0-2 0-15,9 1 2 0,-2-4-2 16,1 0 0-16,2 0-1 16,1-1 0-16,-2 0 1 15,3-4-1-15,-3-3 2 16,-3-6 0-16,-3-5-2 16,-2-2 1-16,-1-1 0 15,0 0 1-15,0 0 0 16,0 2-1-16,0-2 1 15,0 0 1-15,0 0 1 16,0 0-3-16,0 0 1 16,0 0-2-16,0 0 0 15,0 0-1-15,0 0 0 16,0 0 0-16,0 0 0 0,0 0 0 16,0 0-1-16,0 0 0 15,0 0 1-15,0 0 1 16,0 0-1-16,0 0 1 15,0 0 0-15,0 0-2 16,0 0 2-16,0 0-1 16,0 0-1-16,0 0 2 15,0 0-1-15,0 0 1 16,0 0 0-16,0 0 0 16,0 0-1-16,0 0 0 15,0 0-3-15,0 0-1 16,0 1-6-16,-9 2-18 0,-1 2-38 15,-5-2-160-15</inkml:trace>
  <inkml:trace contextRef="#ctx0" brushRef="#br0" timeOffset="19602.6222">24348 1302 208 0,'0'-9'89'0,"-7"-6"-59"0,-11 1 20 15,-11-5-16 1,-10 0-10-16,-16 0-9 0,-22 3-9 16,-26 9 0-16,-36 7 0 15,-34 4 4-15,-28 26-1 16,-17 10-6-16,15 8 4 15,30 3-3-15,44 2-3 16,48 1-1-16,36-2-2 16,27 2-7-16,18 1-6 15,47-3 5-15,30-4 10 16,28-18 7-16,27-12-5 16,17-18 9-16,14-9-7 15,13-25-2-15,-3-12-2 16,1-1 6-16,-19-1 1 0,-29 7 3 15,-38 8-5-15,-35 1 4 16,-28 6-3-16,-20-1 2 16,-6 3 0-16,-42 6-8 15,-32 9 0-15,-37 9-9 16,-27 9 0-16,-20 17 1 16,14 3 8-16,24-1-1 15,35-5-1-15,38-9 2 16,28-2-7-16,20-4-7 15,19-6-24-15,43-2 14 16,31-3 16-16,26-26-1 16,10-4 7-16,-3-2 1 15,-11-1 2-15,-19 6 0 0,-22 5 7 16,-29 8 3 0,-26 6 6-16,-19 4 9 0,-19 2 14 15,-39 2-29-15,-41 3-10 16,-38 12-2-16,-35 17-2 15,-10 8 2-15,14 3-7 16,22-2 1-16,38-3 2 16,37 0-37-16,26-7-79 15</inkml:trace>
  <inkml:trace contextRef="#ctx0" brushRef="#br0" timeOffset="20082.2114">23090 2256 302 0,'-28'1'13'16,"-6"10"-1"-16,-15 5 31 15,-10 9-24-15,-5 6 1 16,2 2-3-16,6 2-6 0,16-6-3 16,13-3-8-16,17-3-4 15,7-1-1-15,3-4-2 16,10 2-5-16,25-5 3 15,7 2 8-15,10-5-3 16,0 0 2-16,0-1 2 16,-7 0 1-16,-12 2 1 15,-13-4 2-15,-11-3-3 16,-9 0 1-16,0 2 5 16,-9 7 1-16,-19 6 9 15,-9 2-6-15,-6-3-7 16,2-4-2-16,7-6-2 0,7-2-4 15,6-5-16-15,11-3-25 16,10 0-125-16</inkml:trace>
  <inkml:trace contextRef="#ctx0" brushRef="#br0" timeOffset="20569.9455">23692 2566 335 0,'0'-20'56'15,"0"-5"-48"-15,-2-3 9 0,-4-6-4 16,-3 1-1 0,-3 2-1-16,2 5-4 0,-2 7 2 15,-1 4 1-15,-10 8 0 16,-2 7-10-16,-12 0-3 15,-7 15 2-15,-1 15-3 16,4 7 4-16,6 5 1 16,9 5 1-16,6-2 1 15,10-2-3-15,8-9-1 16,2-6 1-16,6-8-5 16,17-5 1-16,5-11-6 15,11-4 2-15,11-12 6 0,2-17-2 16,-4 0-9-1,-13 6 3-15,-16 9 10 0,-11 7 0 16,-7 7 7-16,-1 0-4 16,0 0-3-16,0 11-1 15,0 17 1-15,0 6 11 16,0 4-3-16,0-5-6 16,5-3-1-16,8-7-2 15,2-4 0-15,6-5-2 16,4-10-7-16,5-4-6 15,3-13-24-15,-1-18-145 16</inkml:trace>
  <inkml:trace contextRef="#ctx0" brushRef="#br0" timeOffset="20877.5493">23975 2433 282 0,'0'0'23'16,"6"14"-17"-16,-2 10-6 15,1 10 21-15,0 8-1 16,-1 6-8-16,2-1 1 16,3-5 1-16,-2-6-6 15,4-11-4-15,-1-9 2 16,-1-9-2-16,-1-5 1 16,-2-2 6-16,5-7-4 15,8-25 33-15,7-14-18 16,6-9-22-16,-4-3 2 0,-3 4 0 15,-4 3 0-15,-3 7-1 16,-2 11-1-16,-2 3-2 16,-1 10-5-16,-2 7-3 15,7 1-24-15,-5 10-27 16,6 2-89-16</inkml:trace>
  <inkml:trace contextRef="#ctx0" brushRef="#br0" timeOffset="21118.2373">24603 2436 278 0,'0'13'17'0,"0"4"-15"16,-4 9 3-16,-7 6 13 16,-1 9 8-16,2 6 1 15,-2 3-6-15,5 1-2 16,-1 2-3-16,5-4-6 15,1-2-5-15,2-7-5 16,0-9-3-16,0-10-1 16,0-11-4-16,0-6-13 15,0-4-28-15,0-22-281 16</inkml:trace>
  <inkml:trace contextRef="#ctx0" brushRef="#br0" timeOffset="21679.6145">25042 2449 64 0,'0'0'22'16,"0"0"-7"-16,0 0 17 16,0 0 0-16,0 0-8 15,0 0-12-15,0 0 7 16,0 0 3-16,0 0-3 16,0 0-6-16,-2 0-4 15,-1 0-4-15,-1 5-1 16,-4 7 6-16,-2 7 0 0,-1 4-3 15,-3 6 1-15,-1 4 0 16,-3 9 3-16,0 2 0 16,-1 2-1-16,0 0-2 15,0-1-2-15,3-2-3 16,4-7-2-16,4-6-1 16,1-10 0-16,4-7-5 15,2-9-5-15,1-4-12 16,0-6-4-16,8-24-162 15</inkml:trace>
  <inkml:trace contextRef="#ctx0" brushRef="#br0" timeOffset="21972.1159">25088 2430 305 0,'0'0'52'15,"0"0"-52"-15,0 5 0 16,0 21 4-16,-9 13 20 15,-1 9-13-15,1 9-5 16,4-1 3-16,2-5 0 16,3-9-6-16,0-11-1 15,0-11 3-15,6-11-5 16,2-9 1-16,5 0 6 16,11-14-6-16,12-20 22 15,10-17-15-15,0-5-8 16,-3-5-2-16,-5 2 2 15,-7 6-3-15,-3 9-3 0,-2 9-12 16,-5 6-2-16,-5 11-24 16,-4 8-66-16</inkml:trace>
  <inkml:trace contextRef="#ctx0" brushRef="#br0" timeOffset="22250.5371">25839 2283 245 0,'-23'14'44'0,"-11"12"-43"0,-8 8 3 15,-7 7 14 1,-2 8 1-16,6 0 2 0,8 1-6 16,9-1-1-16,7-2-1 15,7-5-4-15,8-4-2 16,6-6-4-16,0-7-3 15,5-6 0-15,13-6-5 16,7-4 2-16,10-5 2 16,8-4 1-16,3 0-2 15,6 0-11-15,-5-15-28 16,-7-4-162-16</inkml:trace>
  <inkml:trace contextRef="#ctx0" brushRef="#br0" timeOffset="22534.2432">25631 2612 241 0,'3'-2'0'16,"26"-3"13"-16,2 2 9 16,-3 2-7-16,-2 1 9 15,-1 0-6-15,-3 0 1 16,-1 0-6-16,-5 9-2 15,-3 8-6-15,-7 5 1 16,-6 10-1-16,0 5-1 16,-3 8 5-16,-13 3 5 15,-1 5-4-15,3 2-8 16,4-1-1-16,5-6-1 16,5-8 0-16,0-10-10 0,0-16-12 15,8-14-75-15</inkml:trace>
  <inkml:trace contextRef="#ctx0" brushRef="#br0" timeOffset="23600.4835">26939 2144 208 0,'-25'-11'57'15,"4"3"-16"-15,6-4 26 16,7-3-10-16,6-17-11 16,2-7-8-16,15-11-26 15,16-15-4-15,10-13-7 0,5-8 0 16,3-3-1 0,-1 9-6-16,-8 18-2 0,-10 24 8 15,-12 18 0-15,-12 15 3 16,-6 5-3-16,0 0-8 15,0 10-6-15,0 29-10 16,0 24 24-16,-3 25 1 16,-3 7 4-16,3-5-2 15,3-10-2-15,0-18 0 16,9-16-1-16,4-12 0 16,2-14 1-16,-1-13-1 15,3-7-2-15,12-3 2 0,14-30 1 16,15-19-1-16,5-13 0 15,-7-1-3-15,-11-1-1 16,-12 13-3-16,-9 14 4 16,-11 19-6-16,-7 11 9 15,-6 10-1-15,0 0-4 16,0 10-4-16,0 21 6 16,-3 17 3-16,-7 6 7 15,0 2-3-15,2-6-2 16,5-5-1-16,3-8 1 15,0-4-2-15,0-7 0 16,9-7-7-16,10-9-13 16,7-10-39-16,4-5-112 0</inkml:trace>
  <inkml:trace contextRef="#ctx0" brushRef="#br0" timeOffset="23861.7555">27962 1738 33 0,'-17'51'66'0,"-1"7"-19"15,0-1 18-15,6 0-5 16,8-2-23-16,4-4-10 16,0-4-2-16,10-3 2 15,10-11-9-15,4-8-3 16,7-7-3-16,11-12-5 0,13-6 4 15,4-6 2-15,4-22-13 16,-7-9-5-16,-12-8-7 16,-13-3-12-16,-11-9-45 15,-17-5-152-15</inkml:trace>
  <inkml:trace contextRef="#ctx0" brushRef="#br0" timeOffset="24050.0183">28014 1697 311 0,'0'-1'0'0,"0"1"-6"16,0-2 6-16,15 1 3 15,15-4 23-15,14 1 4 0,10-3-14 16,4 1 0-16,-4 1-16 16,-9 4-5-16,-8 1 0 15,-16 0-24-15,-11 4-37 16,-10 15-164-16</inkml:trace>
  <inkml:trace contextRef="#ctx0" brushRef="#br0" timeOffset="24214.8085">27958 2041 137 0,'29'-10'65'0,"14"-5"3"0,12-2-34 16,8-3-15-16,1 2-17 15,0 1-2-15,-8 1-8 16,-10 5-19-16,-5-2-74 16</inkml:trace>
  <inkml:trace contextRef="#ctx0" brushRef="#br0" timeOffset="24484.4733">28663 1612 268 0,'0'-1'9'16,"16"0"-3"-16,11-1 24 15,7 2-8-15,12 0-2 16,7 0-2-16,2 0 3 15,-6 0-13-15,-10 0-8 16,-9 0 0-16,-11 0-10 16,-8 2-14-16,-11-1-32 15,0-1-132-15</inkml:trace>
  <inkml:trace contextRef="#ctx0" brushRef="#br0" timeOffset="24658.4373">28860 1663 132 0,'-3'21'20'0,"0"14"6"15,-2 13 27-15,1 8-3 16,-2 3-13-16,3 3-8 16,1-5-5-16,1 2-10 15,-1-2-3-15,1-6-10 16,-1-7-1-16,2-12-6 16,0-14-6-16,0-11-18 15,0-7-55-15</inkml:trace>
  <inkml:trace contextRef="#ctx0" brushRef="#br0" timeOffset="25040.1117">29212 1616 89 0,'-6'47'36'16,"-6"13"-15"-16,0 7 14 15,-1 2 1-15,2-6-10 16,6-7-4-16,2-4-4 16,-2-8-11-16,3-8 2 15,-1-9-7-15,2-12-2 16,-1-9-4-16,-1-6-1 16,-1 0 4-16,-2-25-7 15,4-6-24-15,2-5 10 0,0-2 22 16,5 6 6-1,5 8 27-15,5 4-7 0,0 5 0 16,4 2-5-16,4 3-9 16,5 0-2-16,5 3-9 15,3 2 4-15,1 1-1 16,-4 2-4-16,0-2 0 16,-5 0-6-16,-6-5-9 15,-5-4-24-15,-4-11-200 16</inkml:trace>
  <inkml:trace contextRef="#ctx0" brushRef="#br0" timeOffset="25228.1713">29528 1685 86 0,'-16'63'82'15,"-1"4"-27"-15,-1-1-11 16,3-5-21-16,2-4-8 15,4-8-12-15,4-6-3 16,5-10-4-16,0-11-11 16,5-21-29-16,20-1-150 15</inkml:trace>
  <inkml:trace contextRef="#ctx0" brushRef="#br0" timeOffset="25519.6579">29711 1802 183 0,'-3'29'34'16,"-11"12"-6"-16,0 4 3 0,3-1 3 16,6-6-18-16,5-6-9 15,0-3 2-15,16-8 8 16,11-7 4-16,10-11 2 16,14-3 5-16,8-13-1 15,-1-15-12-15,-8-6-5 16,-15-3-7-16,-13-3 2 15,-18-2-5-15,-4 0 0 16,-20 5-1-16,-19 7 1 16,-13 9 0-16,-6 13 0 15,-2 6 0-15,9 2-1 16,9 2-1-16,17 9-7 16,10 5-19-16,15-10-65 0</inkml:trace>
  <inkml:trace contextRef="#ctx0" brushRef="#br0" timeOffset="25978.2037">30241 1589 157 0,'0'0'6'15,"2"0"-1"-15,-2 7 11 0,0 7 10 16,0-1-1-1,0 1-7-15,0-6 4 0,0-1-7 16,0-4-7-16,0-2-3 16,0-1-5-16,0 0 6 15,0 0 2-15,0 0 5 16,0 0 3-16,0 0 1 16,0 0-5-16,0 0-6 15,0 0 0-15,0 0 0 16,0 0 3-16,0 0-6 15,0 0-3-15,0 0 0 16,0 9-2-16,0 3 1 16,0 8 1-16,-2 12 5 15,1 6 0-15,-1 6 3 16,2 5-2-16,0 3-5 0,0 0 3 16,0 2-3-16,0-5 4 15,0-3-4-15,0-7-1 16,3-7 0-16,-1-9 0 15,-1-8-2-15,-1-6-3 16,0-9-3-16,0 0-10 16,0-6-17-16,-10-25-261 15</inkml:trace>
  <inkml:trace contextRef="#ctx0" brushRef="#br0" timeOffset="26270.0896">30238 1567 44 0,'14'-19'281'0,"5"6"-280"16,11 1 1-16,6 6 5 16,3 6-3-16,2 0-3 15,0 0-1-15,-4 14 1 16,-3 11 0-16,-2 5 1 16,-4 9 3-16,-6 7 1 15,-7 6 10-15,-8 1 0 16,-7 2-3-16,-3-2 7 15,-23-2-1-15,-13-3-1 16,-7-3-2-16,-6-1-5 16,-6-5-4-16,5-3-6 15,4-6-1-15,10-9 0 0,14-9-11 16,6-6-10-16,14-6-47 16,5 0-188-16</inkml:trace>
  <inkml:trace contextRef="#ctx0" brushRef="#br0" timeOffset="26429.0624">31007 2143 432 0,'0'0'0'0,"3"0"-43"0,-2 0 39 16,-1 0-12-1</inkml:trace>
  <inkml:trace contextRef="#ctx0" brushRef="#br0" timeOffset="29291.9865">19054 672 211 0,'0'-1'22'0,"0"1"-13"16,0 0 0-16,0 9 7 15,0 7 15-15,4 7-3 0,-1 6-6 16,-3 7 3-16,3 11 4 15,0 12-11-15,-3 12-4 16,0 11 0 0,0 13-10-16,0 11 4 0,0 7 2 15,0 7-1-15,0 8-2 16,-3 7-3-16,0 6-1 16,0 12 5-16,-1 0-5 15,1-1 1-15,-1 2 0 16,1-12 0-16,3-6 0 15,0 1-2-15,0-8 0 16,7-4-1-16,3-4 0 16,2-12 1-16,-4-5 0 15,0-10-2-15,-2-16 0 16,2-12 3-16,-5-13-3 0,4-13 0 16,-1-7 1-16,1-6-1 15,-1-10-1-15,4-5-4 16,0-6-2-16,-1-4 2 15,2-2 5-15,3 0 4 16,11 0 6-16,10-11-4 16,14-7-1-16,11-2-1 15,8 0-4-15,5 1 0 16,5 1-1-16,1 4 0 16,3 2 1-16,3 7 0 15,-3 2-3-15,5 3 2 16,1 0 0-16,6 7 1 0,3 6 0 15,6-1 0-15,12 1 1 16,2 0 0-16,9 0 1 16,1-2-2-16,-1 2 0 15,5-2 1-15,2-1-1 16,0 3 0-16,7-4 1 16,11 0 0-16,9-5 3 15,10-1-3-15,9 0-1 16,3-3-2-16,1 1 2 15,-1-1 2-15,6 0-1 16,0 0-1-16,5 0 1 16,4 0-1-16,-8-1 0 15,-1 1 0-15,0 0 0 0,3 0 1 16,4 7 2 0,3 5-3-16,0 3-2 0,-4 0 2 15,-6 2-2-15,0-3 4 16,-2 2-2-16,-1-4 0 15,3 1 0-15,-3-1-1 16,-1-2 1-16,-4 2 0 16,5-2 1-16,0 2 0 15,3-2 1-15,3-2-2 16,0-3-2-16,-4-1 0 16,-5-1 2-16,3-1 0 15,-6 0 3-15,4 0-3 16,2 2 0-16,-6-2 0 15,0-2-2-15,-3 0 2 0,2 0 2 16,-3 0-1-16,0 0-1 16,-6 0-2-16,-9-8 1 15,-6 3 2-15,-13-3-2 16,-14 1 2-16,-9 0-1 16,-12 0 0-16,-13-2 1 15,-16 1-1-15,-16 3 1 16,-14-3-1-16,-9 1 0 15,-5 0 0-15,0-5 1 16,0 2-2-16,-2-4 2 16,-6 2 0-16,-5 1-1 0,-4-3 2 15,-4-2 3 1,1-6-2-16,-1-3-2 0,3-3 2 16,-3-3-3-16,0-6 1 15,0-1-1-15,-3-4 5 16,-1-6-1-16,0 1-1 15,1-8-1-15,0-4 1 16,3-8 0-16,0-9-3 16,3-12 0-16,3-14-3 15,3-13 0-15,2-7 3 16,0-1 0-16,4 5 1 16,0 0 1-16,0 6 1 15,-2 1-2-15,-1 7 1 16,-3 1 0-16,0 4-2 0,-5-3-1 15,-1-5-1-15,-7 5-2 16,-5 5 2-16,-3 8 2 16,0 10 0-16,0 6 0 15,-6 6 0-15,-5 8 2 16,-1 5 0-16,2 3-2 16,-2 3 3-16,3 4-2 15,0 3-1-15,0 2 0 16,-1 9 0-16,1 4 0 15,-1 5 2-15,2 7 0 16,0 4 0-16,2 4-2 16,2 3-2-16,1 2 1 15,0-1-1-15,-4 0 0 0,-3-2 1 16,-5 1 0 0,-7-1-2-16,-8 1 3 0,-6 0-1 15,-7-1-1-15,-9 4 2 16,-12-1 0-16,-11 1-3 15,-4 0 2-15,-8 0 1 16,-7-3 0-16,-8 1 3 16,-7-1-3-16,-8 0 1 15,-5-2-1-15,-6 0-1 16,-12-1-2-16,-7-1 3 16,-2-2 0-16,-5 1 1 15,-5-3 1-15,-1 2-1 0,-4-4 0 16,0 0-1-1,-1 0-2-15,-7-3 2 0,-1 1-2 16,-9-1 4-16,1-2-2 16,0 3 0-16,-2 0 0 15,1 1-1-15,-5 2-2 16,-3 4 3-16,-4 3 0 16,-2-3-1-16,-7 3-3 15,-1-1 2-15,-7 3 0 16,0 3 2-16,-1 0 0 15,5 0 1-15,3 0-1 16,0 0-6-16,0 0 6 16,1 0-1-16,3 0 3 15,12 0 0-15,12 0 2 16,6-6-4-16,6-6-2 0,-3-1 2 16,5-1 0-16,1 0 1 15,5 0 2-15,2 2-3 16,5-4 0-16,4 2-1 15,6 3 1-15,-1 1-1 16,3 5 1-16,0 5 0 16,-4 0 1-16,1 0-1 15,3 8 2-15,-2 6-2 16,9 1-2-16,5 0-1 16,0 3 3-16,4-3-1 0,0 0 1 15,5-3-1 1,-5-2 2-16,2-3-1 0,5-4 0 15,4 0 0-15,2-3-1 16,10 0 1-16,1 0 0 16,3 0 0-16,4 0-1 15,5 0 1-15,8 0 0 16,1 0 1-16,5 0-1 16,3 0 1-16,4 0 0 15,1 0 0-15,6 0 0 16,8-3 0-16,9 3-1 15,11-3-2-15,10 2 1 16,6 1 0-16,7 0 0 16,-1 0 0-16,7 0 0 15,0 0-2-15,0 0-4 0,0-2-5 16,0 1-2-16,0 1-7 16,0 0-13-16,0 0-10 15,0 0-29-15,4 0-108 16</inkml:trace>
  <inkml:trace contextRef="#ctx0" brushRef="#br0" timeOffset="33032.5188">19717 2354 215 0,'0'6'41'0,"0"-6"-32"15,0 0 8-15,0 0 5 16,0 2-15-16,8 0-7 15,12 2 0-15,15 0 12 16,20-3 9-16,15 1-2 16,14-2-3-16,7 0-9 15,0 0-5-15,-6 0-2 16,-8 7-5-16,-2 6-8 16,-8 6-7-16,-1 4-8 15,-4 4-89-15</inkml:trace>
  <inkml:trace contextRef="#ctx0" brushRef="#br0" timeOffset="34845.8917">19713 2426 111 0,'3'0'19'0,"-2"0"-11"16,1 0 23-16,-1 0-5 15,-1 0-11-15,2 0-3 16,-1 0 6-16,1 0-3 15,-2 0-2-15,0 0-4 16,0 0-6-16,0 0 0 16,2 0-2-16,3 0 2 15,4 0-3-15,9 3 2 16,6 1 3-16,6 2 0 16,7 0-3-16,-3 1 3 15,5-1 0-15,0-1 3 0,4-2-2 16,0 1 2-16,2-4 0 15,-2 1-1-15,-5 2-1 16,-9 0-1-16,-3 0-1 16,-3 0-2-16,2 2 1 15,2 0 1-15,2-1-3 16,1 2 1-16,2 1-2 16,0-1 5-16,4 0-1 15,6-2-3-15,0 0 2 16,5-2 1-16,1 2-2 15,3-3 0-15,1 0-1 16,-1 0 2-16,-2 3-2 16,-3-1-1-16,2-2 1 15,-5-1-2-15,0 0 2 0,-5 0 0 16,-5 0-1-16,-11 0 0 16,-5 0-1-16,-6 0 1 15,-3 0 0-15,-2 0 2 16,0 0-2-16,0 0 1 15,-1 0-1-15,5 0 2 16,-3 0-2-16,5-3 0 16,0 2 1-16,-1-3-2 15,-1 4-1-15,-3-1 1 16,1 1-1-16,-2 0 0 16,1 0-1-16,-2 0-1 15,-5 0-1-15,0 0 2 0,0 0 2 16,0 0 0-16,0 0 1 15,0 0-4-15,0 0-6 16,0 0-9-16,-4 0-23 16,-6 0-82-16</inkml:trace>
  <inkml:trace contextRef="#ctx0" brushRef="#br0" timeOffset="35657.1152">19856 2447 22 0,'-3'-3'68'0,"3"3"-39"0,0 0-4 16,0 0-3-16,0 0-4 15,0 0-10-15,0 0-5 16,0 0 1-16,9 0 4 15,10 0 7-15,8 0 3 16,13 0-4-16,11 0-4 16,17 0 3-16,15 3 4 15,8 2-2-15,10 1-2 16,4 3-3-16,-2 2 2 16,4 0-2-16,-4 3-9 15,3-2 5-15,-6-5-4 0,-2-3 2 16,-8 0-1-16,-22-2-1 15,-23 2-1-15,-21-3-1 16,-15-1 0-16,-8 0-3 16,-1 0 1-16,0 1-3 15,0-1 5-15,0 0-2 16,-10 0 4-16,-13-1-4 16,-13-8-13-16,-19 6-28 15,-14-1-70-15</inkml:trace>
  <inkml:trace contextRef="#ctx0" brushRef="#br0" timeOffset="36864.279">19882 2558 31 0,'16'3'2'0,"13"2"15"16,17-1 20-16,16 2 8 15,9-3-5-15,13-3-8 16,4 0-5-16,5 0 2 16,6 0-5-16,0 0 4 0,-1 0-12 15,-7 0-4-15,-12 4-5 16,-14 3-4-16,-17-1-1 15,-13-1-2-15,-11-1-2 16,-9 0 2-16,-8-3-1 16,-4-1 1-16,-1 0 1 15,-1 0-1-15,3 0 5 16,-4 0-3-16,0 0 2 16,3 0-2-16,-3 0-1 15,0 0 0-15,3 0-1 16,-3 0 0-16,4 0-1 15,-1 0 1-15,6 0 3 16,6 0-2-16,4 0 2 0,8 0 2 16,1 0 3-16,4 2-1 15,-1 0-5-15,2 2 2 16,0 1 2-16,-2 1-2 16,5 0 0-16,3 2 1 15,7 0 0-15,3 0 0 16,0-1 5-16,0 1-3 15,-2 1-2-15,-1 1-1 16,-3 0 3-16,5 0-2 16,-3 3-2-16,2 3-1 15,-3 3-2-15,0 5 0 16,-3 0 0-16,-4 3 0 0,-2 1 0 16,-1 3 1-1,-3 3-1-15,1-2 0 0,-1 3 0 16,3-3 0-16,5 0 3 15,3 1-3-15,-2-3 0 16,5-2-3-16,0 3 3 16,-2-8 0-16,2 3 0 15,4-2 3-15,2-3-3 16,7 1 1-16,3 0-1 16,-1-2 0-16,-8-1 3 15,-6 2-3-15,-3-1 2 16,-2-1-2-16,-3 0 1 15,2-3-1-15,4 0 1 16,3-3 2-16,4 0 0 16,1-3-3-16,1-1 3 0,-2-1-1 15,2-5-1-15,2-2-1 16,3 0 5-16,4-1-3 16,-1 0-1-16,0 0 2 15,-1 0-3-15,1 0 1 16,0 0-1-16,2 0 2 15,-1 0-1-15,-1 0-1 16,1 0 1-16,-1 0 0 16,0 0 1-16,6 0-1 15,3 0 0-15,1 0 1 16,-3-1-2-16,-4 0 0 16,-1-2 0-16,2 1 0 0,3 0 1 15,2 0 0-15,-4-1 2 16,-5-1-1-16,-2 0 0 15,-6 3-1-15,-3 0 2 16,-5-1-3-16,0 1-1 16,-2-1 1-16,-3 2 0 15,-1 0-2-15,-3 0 2 16,-8 0-1-16,-8 0 2 16,-7 0-2-16,-9 0 1 15,-4 0 0-15,0 0 3 16,0 0 2-16,0 0-5 15,0 0 2-15,0 0-2 16,0 0-2-16,-1-3-7 16,-18 1-16-16,-16-2-40 0,-15 0-42 15,-14 0-169-15</inkml:trace>
  <inkml:trace contextRef="#ctx0" brushRef="#br0" timeOffset="37832.1293">19459 2483 41 0,'0'0'38'0,"4"0"-11"0,9 0 29 15,3 0-11-15,3 0-8 16,2 0-9-16,4-5 1 16,-1 2-6-16,-2 1-6 15,0 2-6-15,-5-2-3 16,2 2-4-16,-5-1-1 15,0-2 0-15,4 3-1 16,-2 0-1-16,3 0 2 16,-6 0-3-16,-3 0 0 15,-7 0 0-15,-2 0 0 16,-1 0-1-16,0 0 1 0,0 0 1 16,0-1 0-1,0-1 1-15,0 2-2 0,0-1 0 16,0-3-1-16,-1 1-9 15,-8-2-13-15,2-4-14 16,-3 2-70-16</inkml:trace>
  <inkml:trace contextRef="#ctx0" brushRef="#br0" timeOffset="41019.0783">19707 2381 61 0,'10'3'45'16,"8"6"-5"-16,9 1-2 0,2 0-7 15,12 0-1-15,4-1-7 16,1-2 3-16,-3-2-5 16,-4 0-9-16,-9 0-4 15,-8-1-2-15,-5 2-3 16,-7-3-3-16,-5 1 0 15,-4-4 0-15,-1 0 1 16,0 0 0-16,0 0 1 16,0 0 3-16,-10 0 10 15,-23 0-3-15,-13 2-12 16,-11-2-4-16,-6 0 4 16,-2 0 0-16,4 0 1 0,5 0 1 15,10 0-1-15,15 0 5 16,10-2-6-16,10 1 0 15,8 1 0-15,3 0-5 16,2 0-6-16,22 3 4 16,13 9 7-16,13 0 0 15,9 1 2-15,6-1 1 16,6 0-1-16,-3-2 1 16,8 0 1-16,0-5 0 15,5-1 2-15,-2-2 1 16,-1-2 1-16,-7 0-2 15,-14 0-5-15,-15 0-1 16,-17 0 1-16,-10 0-1 0,-8 0 0 16,-2 0-1-1,0 0 1-15,-2 3-2 0,5-1 0 16,4 4 2-16,2 1-1 16,7 1 1-16,1 2 0 15,2 1 0-15,-2 1-1 16,4 3 1-16,0-2-1 15,4 3 1-15,6 0 0 16,7 2 0-16,7-2 0 16,5 1 0-16,-2-1 1 15,-3-1 3-15,-9-5-3 16,-8 3-1-16,-5-4 0 16,-6 1 0-16,0-3 0 15,-1 4 1-15,-2-4-1 0,2 4 0 16,0 0 0-16,-1 0 0 15,-1 3 0-15,1-1 0 16,2 2 0-16,5 1 0 16,-4-3 0-16,6 5 2 15,-3 0-1-15,4-5 4 16,-1 3-3-16,0-3-1 16,0-1 0-16,-1 0 1 15,6 2 1-15,1-4-2 16,1 2 2-16,-5-2-1 15,-3-4 0-15,-3 4-1 16,-3-4-1-16,0 0 2 16,0 2-1-16,-1-3 0 0,3 1 0 15,0 1-1-15,0-1 1 16,-2 0 1-16,1 3-1 16,-1-2-1-16,2 0 1 15,1 1-1-15,-1 0 0 16,5-2 0-16,-3 3 0 15,3-3 0-15,-4-1 1 16,0 1-1-16,-2-1-1 16,-1 1 1-16,2-1 0 15,1 4 0-15,0-3 0 16,4 4 0-16,1-3 1 16,1 3-2-16,3-1 1 0,1 0 0 15,-2 1 0 1,-5-1 0-16,-1 1 0 0,-6-1 0 15,3 4-1-15,1-3-2 16,2 3 5-16,-1-1-5 16,2-1 6-16,-1 1-5 15,-1-3 2-15,1 0 0 16,0 2 2-16,4 1-1 16,2-3-1-16,2 0 1 15,3 0-1-15,5-1 1 16,5 3-1-16,3-4 7 15,4-2-7-15,-4 6 0 16,0-4 0-16,-1 3-1 0,0-3 1 16,3 1-2-16,1-1 2 15,3 2-1-15,-8-1 1 16,2-2 0-16,-5 2 1 16,2-3-1-16,-3 1-1 15,2-1 1-15,2-1 0 16,-1 1 1-16,1-3-1 15,-1-2 2-15,0 0-2 16,-3 0 0-16,1 0 0 16,0 0 0-16,5 0 0 15,2 0 1-15,0 0-1 16,2 0 1-16,-1 0-1 16,-2 0 0-16,-1 0-1 15,1-2 0-15,3-5 1 0,-3 0 0 16,1 1 0-16,-4 1 0 15,-6 1-3-15,2 2 3 16,-5 0 0-16,0 1-1 16,-1-1 0-16,-2 1 0 15,-5 1-1-15,-8-2 2 16,-3 0 0-16,-4-1 0 16,-3 0 0-16,-1-1 0 15,-4 2 1-15,-1-1-1 16,-4 1 0-16,-1-2 1 15,0 2 1-15,-3-1-2 16,0-1 1-16,0 0 2 16,0-2-3-16,-3-1 0 0,-13 0-4 15,-10-2 0-15,-8 3 0 16,-6 1 4-16,-6 3-1 16,1 2 2-16,0-1 0 15,-1-1 1-15,-3 0-1 16,-10-2 1-16,-3 1 0 15,-2-1 0-15,-4-1 1 16,-2-1-1-16,-3-1 0 16,-3 1-1-16,-4 1 3 15,3-3-4-15,1 1 0 16,6 1 1-16,0-2-1 16,-3 0 0-16,0 0 0 0,-5-2 0 15,1 2 0-15,-2-6 0 16,-2 0 0-16,0-1 1 15,0 0 2-15,3-2 0 16,-1 1 0-16,9 2-1 16,1-2 1-16,5-3 3 15,3-1-6-15,-2-2-1 16,3 1 1-16,-2 0 0 16,-4 3 1-16,-4-3 2 15,-2 4-3-15,1 0 0 16,-7-1 0-16,6 3-2 15,4-1 1-15,5-1 1 16,6-1 0-16,4-2 1 0,2-2 0 16,5 4 1-1,0-4-1-15,-2 1 1 0,-4-1 0 16,-3-1 2-16,-1 1-2 16,-1 3 0-16,2 2 0 15,2 2-2-15,-2 0 2 16,0 1 0-16,0 2 0 15,5-3-1-15,3 1 1 16,4 1 0-16,0-4 1 16,-3 1-2-16,-1-1-1 15,0-1 0-15,-3 1 0 16,0-2 0-16,-2 2 0 16,-1-3 0-16,-3 2 0 15,-10 0-1-15,-5 3 1 0,-7-2-1 16,-3 2 2-16,7 1-1 15,6 2 0-15,12 4-1 16,4 5 1-16,3 1-1 16,7 2-2-16,4 0 2 15,14 0 1-15,9 0 0 16,8 0 0-16,4 0 0 16,2 0 0-16,1 0-4 15,0 0 0-15,0 0-3 16,0 0 0-16,0 0 1 15,0 0 1-15,11 2 5 16,14 4 0-16,10 3 1 16,8 5-1-16,13-1 2 0,12 3-2 15,17 1 0-15,15-1 5 16,13-1-2-16,8 3-3 16,2 0-3-16,-1 2 3 15,-1 2 1-15,-1 0 2 16,-7 2-3-16,-7-1 0 15,0 1 6-15,-6 2-6 16,-2 0 0-16,0 4 1 16,-8 1 0-16,-2 0-1 15,-1 6 0-15,-2-3 0 16,0 4 0-16,-2-1 0 16,1 1 0-16,-1-2 1 0,2 1 1 15,-5-2-2-15,-2 1 1 16,0-2 1-16,3 0 2 15,2-3-4-15,1-2 3 16,-2-1-3-16,1-6 0 16,0-2 4-16,5-1-4 15,3-1 0-15,0-1 0 16,-7-1 2-16,-3 0-1 16,-6-2 1-16,-11 0-2 15,-5-2 0-15,-6 0 0 16,-2-1 1-16,-1 1-1 15,4-2 0-15,1-1-1 16,3 1 1-16,1-3 0 0,-3 2 1 16,1 0-2-16,-5-2 1 15,-1 2-2-15,1-5 4 16,3-1-4-16,-1 0-1 16,0 2 3-16,-2-1-1 15,-6 0 1-15,-1 0 0 16,-9-1-1-16,-5-1 1 15,-6 1-1-15,-2-1 1 16,-10 0 0-16,-4-2 0 16,-4 2-1-16,-1-2 1 15,-4 0 0-15,0 0 1 16,0 0 2-16,0 0 2 16,0 0 0-16,-9-6-5 15,-9-6-4-15,-9-3-2 0,-7 2 3 16,-11-1-4-16,-6 1 7 15,-11 1-3-15,-10-3 3 16,-2 1 0-16,-8 0 0 16,-2-1 0-16,-4-3 1 15,-6-2-1-15,-4-2 1 16,-1-2-1-16,1 2 3 16,-4 2-3-16,-4 0-2 15,-3 0 2-15,1 3 0 16,0 0 2-16,5 0-1 15,5 2-1-15,4-1-1 16,4-2 1-16,4 3 0 16,8-2 0-16,5 0-4 0,9-2-4 15,4 1 3-15,8 1-8 16,3-4-12-16,8-1-35 16,4-7-101-16</inkml:trace>
  <inkml:trace contextRef="#ctx0" brushRef="#br0" timeOffset="42735.7853">21592 1541 7 0,'0'0'87'0,"0"0"-19"15,0 0-12-15,0 0-10 16,0 0-7-16,0 0-12 16,0 0-9-16,0 0-7 15,4 0-7-15,2 0 1 16,2 0-1-16,6 0 5 15,7 0 3-15,1 3 0 16,4 1 0-16,5 1-3 16,2 0 3-16,8 0 0 15,4-1-2-15,0 1 3 16,-2-1-8-16,-5-1-2 16,-6 1 2-16,-2 2-4 0,-1-3-1 15,-7 5 0 1,5-5 0-16,-4 1 0 0,2-1 0 15,0-1 1-15,0 0-1 16,-6 2 0-16,-3-2-1 16,-5-2 0-16,-6 1 1 15,-2-1 0-15,-3 0 1 16,0 0-1-16,0 0 2 16,0 0-1-16,-5 0 1 15,-17 0-1-15,-11 0-1 16,-13 0-2-16,-6 4 0 15,-8 3 2-15,-3-1-3 0,1-1 3 16,2-3 0 0,11 0 1-16,13-2-1 0,11 0 1 15,13 0-2-15,1 0 3 16,7 0-4-16,4 0 2 16,0 0-2-16,0 0-4 15,0 0-5-15,0 0 6 16,0 0-1-16,12 0-1 15,10 0 7-15,18 0 2 16,8 0-2-16,12 0 5 16,3 0-3-16,1-4 2 15,-2-1-2-15,-3 1-1 16,-9 2-1-16,-13 0 0 0,-14 1-2 16,-13 1 2-1,-10 0 0-15,0-2 2 0,-1-2 7 16,-24 4-6-16,-14-3-3 15,-13-1-4-15,-8 4 4 16,-1-2 0-16,0 0 2 16,7-2-2-16,1-1 0 15,7 3 1-15,14-3-1 16,6 3 0-16,11-2 0 16,11 3 0-16,4 1-2 15,0 0-7-15,0 0 3 16,0 0-1-16,12 0-1 15,15 1 8-15,4 7 1 16,12-3 0-16,3 2-1 0,3-3 1 16,4 2 0-16,1-3 2 15,-5-3-2-15,-7 4-1 16,-11-2 1-16,-10-1-2 16,-14-1 1-16,-7 0-1 15,0 0 1-15,-27 0 2 16,-26 3-2-16,-25 7-13 15,-13 1 10-15,1-3 3 16,16-4 0-16,16-4-1 16,20 0 2-16,14 0-1 15,11 0 1-15,9 0-1 16,4 0-4-16,0 0-4 16,16 0-19-16,21 0 23 0,17 0 2 15,12-6 2-15,2 1 2 16,0 2-1-16,-7 0 3 15,-6-1-3-15,-6 4-1 16,-10 0-1-16,-6 0-3 16,-10 0 0-16,-7 0-17 15,-16 0-123-15</inkml:trace>
  <inkml:trace contextRef="#ctx0" brushRef="#br0" timeOffset="44895.9552">19635 2458 6 0,'0'-7'165'0,"0"3"-141"16,0 4 25-16,0 0-6 15,0 0-13-15,0 0-19 16,0 0-6-16,0 0-4 16,0 0-1-16,0 0-2 15,0 2 0-15,0 12 2 16,0 6 2-16,3 2 8 16,0-1-7-16,-2 3-1 0,-1-4-1 15,0 1 4-15,0-3 2 16,0-3-3-16,0-2 0 15,0-3-2-15,0-3 0 16,0-3-1-16,0-4-1 16,0 0 7-16,0 0 0 15,0-2 3-15,-1-15 6 16,-5-12-11-16,-3-3-4 16,2-2-1-16,1 2 1 15,-2 5-1-15,2 5 0 16,5 4 1-16,-1 9 0 15,2 5 0-15,0 2 1 0,0 2-1 16,0 0-1-16,0 0-3 16,0 0 0-16,0 0-5 15,0 0 3-15,0 2 3 16,0 3 1-16,5 3 2 16,0 1-1-16,-1-4 2 15,-4 3-1-15,3 0-1 16,-3 0 2-16,3-2-1 15,-3 1 0-15,0-3-1 16,0 1 0-16,0-2 0 16,0-1 0-16,0-2-1 15,3 0-1-15,-3 0 0 16,0 0 0-16,0 0 2 0,0 0 0 16,0 0 2-1,3 0-1-15,-3 0 0 0,0 0-1 16,4 0-1-16,6 0 1 15,12 0 0-15,6-11 4 16,9 0 2-16,6-2-4 16,1 1 3-16,2 3-4 15,-1 0 2-15,2 3 0 16,1 2 0-16,4 1 0 16,-1 3 0-16,-2 0-1 15,-1 0-1-15,-5 0 0 16,2 5 1-16,-3 3-2 15,1 1 0-15,3 0 2 16,2-1-2-16,6 1 1 16,1 3 2-16,-1-2-3 0,-3 3 0 15,-2-2 0-15,1 2-1 16,1 2 1-16,3-1-2 16,-2-1 2-16,4-2 0 15,-1 0 0-15,-6 3 2 16,-4-4-2-16,-9 3 0 15,-1-2 0-15,-4 2 0 16,4 1 1-16,0-1 0 16,3 1-1-16,-1-1 0 15,0 0 1-15,-6 0 0 16,-1-1-1-16,-2 2 1 16,-5 1-1-16,3 0 1 0,-3-1-1 15,3 3 2-15,-1 0-2 16,1-3 0-16,1 2 2 15,1-1 3-15,-1 0-5 16,-2-1 0-16,0 3 0 16,1 3 0-16,5 1 0 15,-1 1 0-15,4-2 0 16,-3 1 1-16,-2-3-2 16,-2 1 2-16,0-1-2 15,-1 0 1-15,3-2 0 16,4 3 0-16,6 0 0 15,10 0 0-15,9 1 1 16,4 0-1-16,7-1 0 16,1 2 0-16,3-1 1 0,-3 2 0 15,1 1-2-15,2 1 2 16,-8-1-1-16,-1 1 3 16,-1-4-3-16,-2 1 1 15,3-1 0-15,5-3 0 16,6 2 2-16,-7 0-3 15,-1-2 0-15,-2-1 0 16,-1-2 0-16,0-1 0 16,-1 0-1-16,-2 0 2 15,-1 0-1-15,-5 1 0 16,-5-2 1-16,-3 0-2 0,-1-2 1 16,-1 2 0-1,2-5 1-15,1 1 0 0,1 2 1 16,-1-4-2-16,4 2 0 15,0-2 0-15,4-2 0 16,1 1 1-16,-1 1 0 16,2-5-1-16,1-1 0 15,-9 0-1-15,0 0 0 16,-4 0 1-16,-1 0 0 16,-4-7 0-16,-4 2 0 15,-4 2-2-15,-3 0 2 16,-5 1 0-16,-2 0 0 15,-2 0 2-15,-3 2-2 16,-5-2-3-16,-5 2 3 16,-4 0-1-16,-1-1 2 0,-3 1 0 15,0 0-1-15,0 0 2 16,0 0-1-16,0 0 1 16,0 0-2-16,0 0 1 15,0 0 0-15,0 0-1 16,0 0 1-16,0 0 0 15,0 0-1-15,0 0 0 16,0 0 0-16,0 0-1 16,0 0 1-16,0 0-2 15,0 0-2-15,0-2-4 16,0 1-9-16,0-1-15 16,0 0-77-16,0-3-208 0</inkml:trace>
  <inkml:trace contextRef="#ctx0" brushRef="#br0" timeOffset="45684.2072">26845 2407 12 0,'22'5'57'0,"4"2"-33"0,6-1 19 16,5 1-1-16,3-3-10 15,4 2 5-15,9 1-1 16,10-2-1-16,12-1-1 16,13 1-8-16,13-1-7 15,8 4 0-15,12 2-6 16,7 1-6-16,11 1 0 15,14 5 0-15,10 2 0 16,25 0 4-16,15 3 1 16,3 0 4-16,-2 0-14 15,-22 0-2-15,-22-4 0 16,-24-2-2-16,-17-3 1 16,-13-1-3-16,-12 0 0 0,-3 1 4 15,-3 0-6-15,-9 3-13 16,0 2-6-16,-9-3-70 15</inkml:trace>
  <inkml:trace contextRef="#ctx0" brushRef="#br0" timeOffset="62579.7238">10293 2630 147 0,'22'-17'152'0,"-19"9"-129"16,-3 8-14-16,0 0 9 15,0 0 0-15,0 0-5 16,0 0-2-16,0 0 0 16,0 0 3-16,0 0-1 15,0 4-3-15,0 8 0 16,0 14-2-16,0 15 8 16,-9 13 2-16,-4 8-8 15,-1 4-3-15,-5 3-1 16,4 2-3-16,0-9-2 15,6-7 1-15,6-12-1 0,0-11 0 16,3-10-1-16,0-10-1 16,0-4-6-16,0-4 5 15,12 1 0-15,3-2 2 16,6-3 4-16,6 0 3 16,10 0-2-16,6 0 0 15,5-5-2-15,12-4 1 16,4 0-1-16,2 1-2 15,2 2 0-15,4 2-1 16,5 4 2-16,4 0-1 16,7 0 1-16,9 0-1 15,0 0 0-15,7 5 1 16,1 0 2-16,8-1-2 16,8 3 1-16,7-5 1 15,8 2 1-15,9 1-2 0,1-1 0 16,0 3 0-16,-1 1-3 15,-2-3 4-15,0 4-4 16,11 0 5-16,1-3-4 16,9 4 4-16,8-3-5 15,-2-2 0-15,-5 2 0 16,-5-4 0-16,-9-1 0 16,7 2 0-16,-7-1 2 15,2 0-2-15,4-3-1 16,-6 0 0-16,-2 0 1 15,-2 0 0-15,-5 0 3 16,-2-3-3-16,0 1 2 0,-2 2 1 16,2 0-3-16,-6 0 0 15,-4 0 0-15,-4 2 2 16,-9 6-4-16,-6-1 2 16,-7 3 0-16,0-2 2 15,0 0-1-15,-4-2 1 16,-3-1-1-16,-6-2-1 15,-6-2-1-15,-5-1 0 16,-4 0 1-16,-5 0 1 16,-13 0-1-16,-6-8 0 15,-13-1 1-15,-6 0 0 16,-10 1 1-16,-7 1 2 16,-6 4 1-16,-7-1 2 0,-3 2 4 15,0-3-1-15,0-2-1 16,3-6-4-16,0-4-4 15,3-3 3-15,-2-4-4 16,0-3 0-16,-1-4 0 16,0-6 0-16,-1-4 0 15,-1-11 0-15,2-10-1 16,0 3-1-16,1 0-1 16,-1 4 3-16,-3 4 1 15,4 1-1-15,-4 3 2 16,3 5-2-16,0 9 0 15,-3 2 0-15,0 6 0 0,0 1 0 16,0 6 1 0,0 2 0-16,0 5 0 0,0 4 0 15,0 4-1-15,0 3 1 16,0 0-2-16,0 0 0 16,0 0-4-16,0 0-4 15,0 0 1-15,0 0-3 16,0 0-2-16,0 3 3 15,0 14-3-15,0 9 10 16,0 16 3-16,3 12 2 16,-3 7 0-16,3 2 0 15,-3 1-2-15,0-1-3 16,0-5 2-16,0 0-1 16,0-3 1-16,0-9-2 15,0-7 2-15,0-7-2 0,0-8 0 16,-3-4-11-16,3-5-7 15,-3-3-23-15,3-2-36 16,-10-10-89-16</inkml:trace>
  <inkml:trace contextRef="#ctx0" brushRef="#br0" timeOffset="65380.2162">10145 2754 7 0,'-9'-30'67'0,"3"-1"-53"15,-3 6 24-15,2 6 7 16,4 9 8-16,0 6-12 15,3 1-12-15,0 3-5 16,0 0-5-16,0 0-3 16,0 0-1-16,0 0-3 15,0 0-7-15,0 0-5 16,0-2 0-16,13-3 0 0,5-2 0 16,6-4 0-16,-5-1-1 15,1-2-2-15,-7-1-2 16,-4 3 2-16,-6 1 2 15,0 4 1-15,-3-1 1 16,0 5-1-16,0 2 5 16,0-1-5-16,0 2 5 15,0 0 0-15,0 0 3 16,0 0 4-16,0 0-4 16,-3 0 1-16,3 0-7 15,-6 10-2-15,-3 12 0 16,-8 15 2-16,4 11-1 15,-3 4 1-15,4 5 3 0,3 0-4 16,3 2-1 0,0 1 2-16,0 2 2 0,3 1-3 15,0-2 1-15,3-9 1 16,0-9-3-16,0-15 0 16,0-12 2-16,0-6-2 15,3-5 0-15,0-5-3 16,-3 0 3-16,3 0 0 15,-3 0 4-15,0-8 7 16,0-22 12-16,6-18-14 16,0-18-7-16,6-10-1 15,-6-5-1-15,3-1-4 16,-3 6-2-16,-2 6 1 16,-1 14-3-16,0 14 8 0,-3 16 1 15,0 13-1-15,0 8 7 16,0 3-2-16,0 2-2 15,0 0-3-15,0 0-3 16,0 4-5-16,0 23-3 16,-6 15 11-16,-1 15 5 15,-5 8-5-15,2-4 1 16,5 0 0-16,-1-4 1 16,3-4-2-16,0-3 0 15,0-11 1-15,3-9-1 16,0-13 0-16,0-7 0 15,0-8-1-15,0-2-3 16,0 0 2-16,0-12 2 0,3-24 10 16,3-15-7-16,-3-9-2 15,1-2 1-15,0 11-2 16,-4 11-1-16,0 11 1 16,0 13 3-16,0 12-2 15,0 4-1-15,0 0-1 16,0 0-5-16,0 23-6 15,0 13 12-15,0 12 4 16,0 11-2-16,0-1-2 16,0-4 1-16,0-6 0 15,0-9 1-15,0-11-2 16,0-13 0-16,0-8 0 0,0-5-3 16,0-2 3-16,0 0-1 15,0-9-1-15,4-24 1 16,5-13-10-16,3-15 6 15,1-5 2-15,4 3-1 16,-1 8-2-16,-4 11-1 16,0 15 2-16,-9 13 4 15,0 7 1-15,-3 9 1 16,0 0 3-16,0 0-4 16,0 15-1-16,0 15 1 15,-10 10 5-15,-1 3 0 16,2-2-3-16,0-5 0 15,5-7-1-15,1-7-1 0,3-11 0 16,0-7 0-16,0-4 1 16,0 0-1-16,0-7 1 15,0-18 3-15,0-13-1 16,7-11 0-16,2-4-3 16,-3 4 0-16,-3 3 1 15,-3 10-1-15,0 12 2 16,0 15 3-16,0 7-2 15,0 2-3-15,0 0-1 16,0 18-5-16,0 15 6 16,-9 12 6-16,-4 5-5 15,7-4 0-15,-2-8-1 0,5-7 1 16,0-9 0-16,3-11-1 16,0-6 0-16,0-5-3 15,0 0 0-15,0-5-5 16,3-21 8-16,11-6 1 15,-1-12 0-15,2 2 1 16,-3 4-1-16,-9 8-1 16,0 11 0-16,-3 10 3 15,0 9-2-15,0 0-1 16,0 1-6-16,0 26 2 16,0 14 4-16,-6 10 5 15,-6 0 1-15,6-6-6 16,6-9 0-16,0-11 0 15,0-11 0-15,0-9-1 16,0-5-4-16,0 0 5 0,0-7-1 16,3-20 1-16,6-10 5 15,3-7-3-15,-3 1-2 16,-3 12 0-16,-3 10 3 16,-3 13-2-16,0 6 3 15,0 2-4-15,0 0-5 16,0 9 0-16,0 14 5 15,0 10 3-15,-3 2-2 16,0-5-1-16,3-1-1 16,0 0-2-16,0-3-1 15,0 1-1-15,0 2-12 16,0-6-34-16,0-2-153 0</inkml:trace>
  <inkml:trace contextRef="#ctx0" brushRef="#br0" timeOffset="86890.5044">10195 5457 26 0,'0'-3'25'0,"0"3"-9"15,0 0-10-15,0 0-6 16,0 0-6-16,0 0-11 16,0 3-19-16</inkml:trace>
  <inkml:trace contextRef="#ctx0" brushRef="#br0" timeOffset="88690.2061">9993 5465 112 0,'0'0'175'0,"-3"0"-137"15,3 0-6-15,0 0 14 16,-3 0-8-16,3 0-17 15,0 0-13-15,0 14-3 16,0 15-5-16,3 18 8 0,7 17 7 16,-4 9-9-16,2 1 1 15,-2-4-2-15,1-4-4 16,-4-3-1-16,0-6 0 16,-3-12-3-16,3-6-4 15,-3-11-13-15,3-15-8 16,3-12-34-16,0-6-52 15,3-41-139-15</inkml:trace>
  <inkml:trace contextRef="#ctx0" brushRef="#br0" timeOffset="89116.1909">10056 5120 280 0,'-39'-4'47'0,"-3"4"-35"0,-7 14 6 15,-6 25 8-15,-1 22-8 16,1 20-1-16,-3 29 1 16,9 23-2-16,7 13-4 15,9 8 0-15,17-7-7 16,13-14-2-16,3-13-3 16,31-26 0-16,18-20 0 15,11-18-5-15,10-19 5 16,12-19 2-16,9-18 1 15,6-19 5-15,6-39-1 16,9-22-1-16,1-23 1 16,-2-11 2-16,-20-15-2 0,-17-12-5 15,-29-5-1-15,-27 11-1 16,-18 18 0-16,-18 27 2 16,-37 29 1-16,-20 17-3 15,-16 15 8-15,-6 15-7 16,-4 10-1-16,7 4 5 15,13 7-5-15,10 11 1 16,20-3-1-16,21 3-7 16,14 1-12-16,13 3-16 15,3-1-39-15,0-6-186 16</inkml:trace>
  <inkml:trace contextRef="#ctx0" brushRef="#br0" timeOffset="89740.6127">12274 5259 359 0,'6'-14'37'0,"0"2"-37"16,-3 6 6-16,13 4 2 15,26 0-5-15,13-5 9 16,23-1 7-16,7-1-9 15,9 0 1-15,-3 1 2 16,0 2-12-16,-9 0-1 16,-15 5-6-16,-16 1-9 0,-27 1-16 15,-24 27-74-15</inkml:trace>
  <inkml:trace contextRef="#ctx0" brushRef="#br0" timeOffset="89926.5487">12353 5820 334 0,'0'2'0'16,"9"-2"15"-16,28 0-15 15,14 0 26-15,22-19-1 16,8-8-8-16,0-2 0 16,-4 0-12-16,-18 2-5 15,-13 2 0-15,-14-3-21 0,-20-5-32 16,-12-1-180-16</inkml:trace>
  <inkml:trace contextRef="#ctx0" brushRef="#br0" timeOffset="90129.9814">12277 5342 323 0,'0'35'1'0,"0"20"-1"16,0 23 11-16,0 12 4 15,9 13-5-15,0 4-5 16,-3 10 5-16,1-3-1 0,-1 1-9 16,2-6-3-1,1-8-2-15,1-14-14 0,-1-18-28 16,9-20-245-16</inkml:trace>
  <inkml:trace contextRef="#ctx0" brushRef="#br0" timeOffset="91463.9706">13290 5921 240 0,'-9'-1'68'0,"6"-2"-65"15,3 3 4-15,0 0 9 16,1 0-9-16,22 3-4 16,5 8 10-16,11-3 3 0,10 0 5 15,8-6-3-15,0-2-1 16,1-6 0-16,-5-14-7 16,-5-8-6-16,-12 2 2 15,-13-8-6-15,-10-3 0 16,-13-6-1-16,0-2 1 15,-30 1-2-15,-11 8 1 16,-12 11 1-16,-5 14 2 16,-3 11 1-16,-2 9-2 15,8 26 6-15,7 15 2 16,8 9-9-16,8 7 3 16,16 1-2-16,16 0-1 15,0-4 0-15,27-6-1 0,15-2-3 16,16-11 1-1,12-10-1-15,9-16-8 0,5-12-4 16,1-6-45-16,0-17-93 16</inkml:trace>
  <inkml:trace contextRef="#ctx0" brushRef="#br0" timeOffset="91875.7159">14312 5869 312 0,'0'-16'18'0,"0"-5"20"15,0-4 14-15,-12-5-17 16,-3 0-25-16,-4-3 3 0,-7 0-8 16,4 8-5-1,-5 4 0-15,2 9-3 0,-2 12 2 16,0 0 1-16,-1 25-2 16,-2 19 2-16,0 7 0 15,9 4 3-15,5-2-2 16,13-3-1-16,3-5 0 15,0-9-1-15,22-3 0 16,5-11 0-16,5-11-1 16,9-11 0-16,8-3 2 15,0-27-1-15,2-3-10 16,-12 1 1-16,-12 10 2 16,-15 11 8-16,-12 9 3 15,0 2 0-15,0 0-3 16,1 13 0-16,6 9 3 0,-1 7 3 15,7-4-2-15,0 3-1 16,2-8-3-16,6-6-2 16,4-6-5-16,2-8-5 15,3 0-16-15,-5-24-62 16,1-11-233-16</inkml:trace>
  <inkml:trace contextRef="#ctx0" brushRef="#br0" timeOffset="92064.0566">14594 5773 330 0,'0'0'33'16,"0"0"-33"-16,6 3 0 0,21 6 14 15,11 2 2-15,18-3-1 16,8-6 9-16,8-2-7 16,-1 0-3-16,-6 0-12 15,-6-3-2-15,-14-9-11 16,-13-5-7-16,-9-6-22 15,-20-8-146-15</inkml:trace>
  <inkml:trace contextRef="#ctx0" brushRef="#br0" timeOffset="92265.9596">14893 5451 178 0,'-4'31'123'0,"3"22"-123"16,-2 17 16-16,0 11 16 15,3 2 5-15,0 3-11 16,0-2-6-16,0 0-2 16,0-4-4-16,0-5-12 15,4-9-2-15,3-5-9 16,1-13-5-16,3-12-25 16,2-17-103-16</inkml:trace>
  <inkml:trace contextRef="#ctx0" brushRef="#br0" timeOffset="93849.7371">15386 5851 28 0,'-10'-7'262'16,"1"1"-244"-16,-1 6-3 16,3 6 19-16,0 21-20 15,-5 17-4-15,2 13 1 16,3 3 0-16,7-3 2 15,0-2-3-15,2-7-1 16,16-7-3-16,5-8-2 16,6-12-3-16,1-10 1 15,12-11 3-15,3-5 0 16,10-29 1-16,-3-15-5 16,-7-7 2-16,-8-9-3 15,-16 8-1-15,-7 6 1 16,-4 17 0-16,-10 15 2 0,0 14 4 15,0 5-5-15,0 0-1 16,0 16-1-16,0 17 1 16,0 7 5-16,3 2 0 15,16-8-5-15,4-6 0 16,13-10 0-16,11-11 2 16,10-7-2-16,4-14 0 15,-3-17-1-15,-9-6 0 16,-9 4-1-16,-14 10-2 15,-14 10 3-15,-9 5 1 16,-3 8 1-16,0 0-1 16,0 6-3-16,3 9 3 0,3 5 1 15,5 2 2 1,5-4 0-16,6-7-2 0,11-7 0 16,13-4 2-16,3-1-3 15,8-20 0-15,-2 1 0 16,-9 4-1-16,-7 8 0 15,-10 8 1-15,-4 0-1 16,0 20-1-16,4 9 2 16,3 6 3-16,6 1-2 15,9-7 0-15,8-9 0 16,7-10-1-16,3-10 1 16,0-4-3-16,-7-24 0 15,-7-10 1-15,-8-11-4 0,-10-4 2 16,-15-1 1-1,-18 4 2-15,0 8-1 0,-28 13-6 16,-8 7 4-16,-3 15 2 16,3 7 1-16,1 0 1 15,6 11 4-15,2 14 0 16,8 4 0-16,6 11 1 16,13 9-3-16,0 1-1 15,23 3 1-15,16-3 4 16,10-7-2-16,11-7 0 15,5-8-4-15,4-8-1 16,2-7-6-16,0-4-6 16,-5-4-13-16,-1-5-59 15</inkml:trace>
  <inkml:trace contextRef="#ctx0" brushRef="#br0" timeOffset="94442.5123">19092 5313 267 0,'6'-9'118'0,"-6"9"-91"16,0 22-22-16,-14 38 7 15,-16 30 9-15,-9 27-2 16,0 11-7-16,9 2-2 16,15-9-1-16,12-7-5 15,3-9 1-15,13-15-4 16,25-18 2-16,8-19-2 16,12-22 1-16,11-17-2 15,7-14 2-15,9-17-2 0,4-27-6 16,-8-19-11-1,-17-6-32-15,-24-17-59 0</inkml:trace>
  <inkml:trace contextRef="#ctx0" brushRef="#br0" timeOffset="94628.2222">18862 5447 1 0,'0'-15'249'0,"14"4"-235"15,34 1-14-15,23-6 23 16,21 0 1-16,21-1-5 16,9 2-2-16,6 3-1 0,-8 7-9 15,-19 5-7-15,-27 0-20 16,-24 17-45-16</inkml:trace>
  <inkml:trace contextRef="#ctx0" brushRef="#br0" timeOffset="94786.0657">19132 5911 323 0,'-10'16'2'0,"10"-1"-2"15,9-3 0-15,27-2 10 16,23-10 7-16,23 0-8 16,14-14-9-16,4-16-6 0,1-1-18 15,-10 0-86-15</inkml:trace>
  <inkml:trace contextRef="#ctx0" brushRef="#br0" timeOffset="94944.949">19975 5876 150 0,'8'52'73'15,"1"11"-9"-15,7 0-9 16,4 1-5-16,5-4-25 16,6-3-4-16,7-9-12 15,5-15-6-15,-2-11-3 16,5-14-2-16,6-10-8 15,3-36-23-15,-2-19-69 16</inkml:trace>
  <inkml:trace contextRef="#ctx0" brushRef="#br0" timeOffset="95103.013">20447 5818 346 0,'-42'8'18'15,"-7"20"4"-15,-11 16 1 16,-6 8 4-16,-3 6-14 15,5 1-5-15,9-7-6 16,15-6-2-16,18-10-12 16,17-13-12-16,5-18-51 15</inkml:trace>
  <inkml:trace contextRef="#ctx0" brushRef="#br0" timeOffset="95282.3147">20603 5982 253 0,'35'0'52'0,"8"0"-37"16,15 0 45-16,14-6-11 15,5-6-21-15,7-2-5 16,5-2-12-16,-1-3-11 16,-5-3-8-16,-12-4-21 15,-15-6-65-15</inkml:trace>
  <inkml:trace contextRef="#ctx0" brushRef="#br0" timeOffset="95462.8944">21072 5552 316 0,'-3'41'17'16,"3"14"-2"-16,0 21-6 15,0 6 21-15,21 2-4 16,-2-2-7-16,10-2-8 15,-4-10-11-15,-1-11-6 16,-1-19-12-16,-1-21-47 16</inkml:trace>
  <inkml:trace contextRef="#ctx0" brushRef="#br0" timeOffset="95754.2507">21592 5960 250 0,'7'44'10'0,"-4"6"5"16,-2-4-1-16,-1 1 12 16,0-6 0-16,-4-11 5 15,-6-5-7-15,3-13-8 16,2-6-2-16,5-6-10 16,0 0 0-16,0-24-1 15,5-15 0-15,15-15-2 16,8-4 7-16,6 0-3 15,6 5-1-15,4 6 1 16,0 12-2-16,0 11-3 16,-1 9 0-16,-1 12-8 0,-5 3-11 15,-3 9-7-15,-2 15-33 16,4 5-142-16</inkml:trace>
  <inkml:trace contextRef="#ctx0" brushRef="#br0" timeOffset="96144.9259">22382 6012 425 0,'0'-31'2'0,"0"-3"0"15,-3-7 5-15,-6 4-3 16,-2 0-1-16,-1 9 0 16,1 6 3-16,-3 9 8 15,2 9 5-15,-3 4-7 0,-6 17-12 16,-5 23-4-1,-3 14 4-15,4 5 5 0,7 4-1 16,12-5-1-16,6-8-3 16,0-8 2-16,1-12-2 15,14-13-4-15,6-11 3 16,7-6-5-16,8-13-2 16,7-15-6-16,-5-4-29 15,-8 7-20-15,-15 11 23 16,-9 8 40-16,-5 6 9 15,-1 0 4-15,0 16 0 16,0 7 8-16,3 7 0 16,4-4-14-16,9-3-1 0,12-7-3 15,9-9 7-15,17-7-10 16,12-7-11-16,9-22-20 16,2-12-134-16</inkml:trace>
  <inkml:trace contextRef="#ctx0" brushRef="#br0" timeOffset="96339.7131">23014 5917 372 0,'-26'0'58'0,"0"11"-56"15,-6 17 4-15,-4 6 14 16,0-1-3-16,9-2-5 0,15-4-9 16,10 0-3-1,2-3 0-15,8 0 0 16,17-4 0-16,13-1-1 0,4-9-10 15,10-2-5-15,6-3-10 16,0-5-65-16,-6 0-68 16</inkml:trace>
  <inkml:trace contextRef="#ctx0" brushRef="#br0" timeOffset="96542.3187">23108 6110 270 0,'0'-7'87'15,"11"1"-72"-15,17 2-15 16,12 0 24-16,5 0-4 16,9 0-7-16,9-3-1 0,2-4 1 15,7-4 0-15,-2-1-5 16,2-3-6-16,-11-1-2 16,-11-9-8-16,-11 0-13 15,-18-5-54-15,-21-1-217 16</inkml:trace>
  <inkml:trace contextRef="#ctx0" brushRef="#br0" timeOffset="96728.3265">23495 5782 272 0,'-6'36'56'0,"-2"17"-53"16,1 15 13-16,1 3 10 0,0 2 5 15,0-2-8-15,3-7-13 16,3-5 11-16,0-9-11 15,0-7-9-15,0-12-1 16,15-10-6-16,7-20-16 16,14-1-27-16,9-22-106 15</inkml:trace>
  <inkml:trace contextRef="#ctx0" brushRef="#br0" timeOffset="96910.6029">23972 6163 402 0,'0'0'45'15,"0"0"-40"-15,0 3-2 16,6 12-1-16,1 6 10 16,6 4 3-16,-3-1-9 15,0-2-1-15,-1-2-3 0,-3-4-1 16,3-9-1-16,-4-3-8 16,-2-4-16-16,4-22-10 15,2-18-116-15</inkml:trace>
  <inkml:trace contextRef="#ctx0" brushRef="#br0" timeOffset="97051.925">24056 5724 378 0,'-6'-8'43'16,"6"8"-43"-16,0 0-34 16,1 0 34-16,20 14 6 15,7 3-6-15,10 2-21 16,-1 0-75-16,2 3-180 0</inkml:trace>
  <inkml:trace contextRef="#ctx0" brushRef="#br0" timeOffset="97628.4399">24341 6071 18 0,'-29'51'177'0,"5"5"-163"16,7 1-1-16,4-8 9 15,6-8 12-15,7-10-11 16,0-8-5-16,20-13 4 15,9-10 13-15,19-10 12 16,9-23-27-16,4-19-17 16,-4-7-3-16,-17-6-6 0,-21 3 1 15,-17 4 0-15,-2 9 4 16,-24 12 1-16,-7 10-3 16,-4 10 3-16,1 8 0 15,4 7 5-15,6 2-5 16,12 0-1-16,11 0 0 15,1 0-16-15,19 8 8 16,25 2 9-16,17-6 0 16,10-3 0-16,8 1 0 15,-8 1 0-15,-12 3 4 16,-13 7-1-16,-17 6 5 16,-16 9-3-16,-11 10 3 0,-2 9 1 15,-20 3 5-15,-4 0-6 16,2-1-3-16,6-9-2 15,11-7-3-15,5-11 0 16,10-8 5-16,25-14-5 16,20-8-1-16,18-24-5 15,15-12-16-15,0-1-7 16,-10 4-7-16,-17 9 25 16,-15 13 11-16,-16 12 8 15,-12 5 5-15,-5 2 6 16,-7 0-2-16,2 6 2 15,1 10 2-15,7 2 7 16,6 0-2-16,10-1-3 16,14-3-8-16,21-2-10 15,15-6-5-15,12-4-14 0,-1 2-28 16,-10 2-55-16</inkml:trace>
  <inkml:trace contextRef="#ctx0" brushRef="#br0" timeOffset="97742.4121">26322 6401 511 0,'15'0'2'16,"15"0"-2"-16,6-6-8 15,4-10-14-15,-9-3-62 16</inkml:trace>
  <inkml:trace contextRef="#ctx0" brushRef="#br0" timeOffset="98843.7111">7101 5855 222 0,'0'-23'97'0,"0"4"-70"15,0 6-10-15,0 9 13 16,0 4-3-16,0 0-13 16,8 10-14-16,14 20 1 0,14 20 13 15,15 14 10-15,4 12-14 16,9-2-1-16,2-8-2 16,2-11-5-16,10-22 1 15,16-25 3-15,21-19 8 16,31-57 12-16,32-37-1 15,32-31-12-15,15-22-13 16,5-11-9-16,10-7-14 16,-13-4-87-16</inkml:trace>
  <inkml:trace contextRef="#ctx0" brushRef="#br0" timeOffset="101116.5654">10224 8287 248 0,'0'0'76'15,"0"0"-58"-15,-9 0 3 16,6 0-6-16,3 0-8 16,0 0-5-16,3 4-2 15,23 8 1-15,16 6 7 16,11 4-1-16,4 4 1 15,-5-2-3-15,-9-1-5 16,-19 2 2-16,-9 4-2 0,-15 1 1 16,-3 14 2-16,-27 11 10 15,-16 5-8-15,-2-1 0 16,-1-7-3-16,13-13-2 16,14-14-1-16,11-6 1 15,5-6-2-15,6-2-2 16,0 0-1-16,17-6 1 15,17-1 2-15,12-4 2 16,11-1 0-16,7-18 0 16,3-5-9-16,-4-5-15 15,-8-1-75-15,-13-6-198 16</inkml:trace>
  <inkml:trace contextRef="#ctx0" brushRef="#br0" timeOffset="101528.3156">10387 8099 290 0,'-78'0'34'0,"10"5"-28"15,-1 25 1-15,2 6 17 16,-5 19 1-16,3 15-3 16,1 22-3-16,4 14-7 15,11 11 2-15,18 1-2 16,21-1-2-16,14-10-6 15,27-8-2-15,21-8-2 0,16-10 0 16,12-8-1 0,9-17 2-16,9-12-1 0,6-22 4 15,6-22-2-15,6-8 2 16,5-43 0-16,6-23-2 16,-2-22 1-16,-9-9 1 15,-21-5-1-15,-21-4-1 16,-30 4-1-16,-22 6 0 15,-18 10 0-15,-10 9 2 16,-29 15 2-16,-13 18-5 16,-17 13 0-16,-16 13-2 15,-6 10 1-15,-3 10-4 16,0 6 0-16,9 0-12 0,18 0-6 16,22 0-37-1,18 7-105-15</inkml:trace>
  <inkml:trace contextRef="#ctx0" brushRef="#br0">13020 9172 292 0,'-11'0'71'0,"1"-27"-55"15,1-23 2-15,9-19 8 16,18-39-6-16,19 20-15 16,2-7 0-16,3-7 1 15,-3 2-1-15,-5 4-1 16,-7 9 1-16,-9 21-5 15,-6 21 0-15,-5 16 1 16,-7 22 1-16,3 7-2 0,-3 11-1 16,0 40-11-16,3 31 12 15,-3 28 11-15,0-1-6 16,0-10-4-16,3-19 2 16,10-24-3-16,10-19 0 15,7-19-2-15,4-10 1 16,13-12-1-16,12-40 2 15,8-30 5-15,8-25-5 16,-8-11 0-16,-9 0-2 16,-11 4-2-16,-12 17 4 15,-14 24-2-15,-9 27 2 16,-6 21 1-16,-6 17-1 16,0 11-8-16,0 33 6 0,0 21 2 15,-3 13 10-15,-3 0-6 16,6-4 0-16,0-11-2 15,6-9-1-15,16-14-1 16,8-12 0-16,6-12 1 16,6-16-1-16,10 0 1 15,6-27 0-15,5-10 1 16,-5 1 1-16,-16 10-3 16,-17 12 0-16,-10 13-2 15,-12 1-4-15,3 15-3 16,0 18 9-16,0 15 7 15,0-1-1-15,-1-3-6 0,4-11 1 16,7-10 2-16,1-7-3 16,9-10-3-16,2-6 3 15,9-11 4-15</inkml:trace>
  <inkml:trace contextRef="#ctx0" brushRef="#br0" timeOffset="104648.4005">15493 8575 80 0,'0'0'175'0,"-9"-9"-84"16,-5-13-56-16,-8-10-20 15,2-6-3-15,-9-6-2 16,0 3-9-16,-1 5 3 0,-3 17 8 15,5 12-6 1,-5 7 0-16,-3 11-3 0,-2 26 0 16,-2 21-2-16,8 13 0 15,6 6 4-15,19-6-2 16,7-11-3-16,7-11 0 16,32-16-3-16,6-11 2 15,8-14 0-15,5-8 1 16,7-26 7-16,-3-27-4 15,3-18-1-15,-4-11 1 16,-12-10-3-16,-13-4 0 16,-17-10-4-16,-6-5 4 15,-9 6-7-15,-4 17 7 16,0 25-2-16,0 29 2 16,-7 13 3-16,3 17 7 0,0 4 2 15,2 3-12-15,-2 31-11 16,-2 32 11-16,-3 25 6 15,3 18-2-15,2 3 0 16,4 7 3-16,7-10-4 16,17-3-2-16,10-9 2 15,8-14 0-15,3-18-3 16,10-16 0-16,6-19 2 16,5-20 2-16,-2-10-3 15,3-22 2-15,-10-29-2 16,-2-19 0-16,-16-11-1 15,-9-10-5-15,-11-1 0 0,-16 9-13 16,-3 12 12-16,0 24 2 16,-18 17 4-16,-2 19 4 15,0 8-1 1,-2 3 0-16,2 28 0 0,-6 16-2 16,10 14 2-16,3-1-2 15,13 1-1-15,0-7 1 16,20-2 1-16,9-10 0 15,2-8 0-15,8-13-1 16,6-15 1-16,10-3 0 16,5-30 1-16,4-18-2 15,-3-15-1-15,-7-9-2 16,-9-11-1-16,-14-11-2 16,-7-12-1-16,-8 0-8 15,-10 6 0-15,-6 20 9 0,0 21 3 16,0 27 2-16,-6 17 3 15,0 11 7-15,-1 4-4 16,-2 11-6-16,-4 33-2 16,-4 34 2-16,-2 19 4 15,5 10 1-15,11 0-3 16,3-5 3-16,9-8-2 16,15-11 0-16,9-10 0 15,5-15-3-15,15-17 0 16,5-18 3-16,7-21-3 0,9-5 4 15,2-41-3 1,1-15-1-16,1-13-2 0,-14-8-1 16,-11 1 1-16,-17 9 0 15,-10 9 0-15,-13 16 2 16,-7 19 0-16,-4 12 0 16,-2 14 4-16,0 0-4 15,0 27-5-15,-2 16 5 16,-8 13 5-16,1 4-2 15,9-8-3-15,0-11 0 16,22-8-3-16,20-16 3 16,10-16 2-16,20-1-1 15,9-26-1-15,2-5 0 16,-3 1-3-16,-9 10 1 16,-13 10 2-16,-13 10 0 0,-8 0 0 15,-3 8 0-15,3 10 0 16,2 4 2-16,9-4 0 15,7-11-1-15,14-7-2 16,15-10-1-16,11-22-1 16,8-7-4-16,-5 0-5 15,-11 6 2-15,-22 7 1 16,-21 8 9-16,-14 7 0 16,-10 5 0-16,-7 4 2 15,-3 1-1-15,-3 1 1 16,5-2-2-16,8-2 1 15,6-4 2-15,7-3-2 0,2-4-1 16,-4-3-4 0,-9 0 2-16,-8-1-1 0,-7 8 3 15,-7 1 0-15,0 5 0 16,0 5 0-16,-7 0-3 16,-5 19-1-16,-4 21 3 15,-4 14 1-15,1 11 5 16,5 11-2-16,5 8 0 15,8 8-3-15,1 0 2 16,3 7 2-16,12 0-1 16,-2-4 1-16,-3 1 0 15,-4-12-3-15,-6-6 1 16,0-12-1-16,0-18 0 0,-20-13-1 16,-12-16 1-1,-10-15-1-15,-10-4-2 0,-4-33-3 16,5-18 0-16,5-6 2 15,7-1 2-15,10 4 1 16,12 1 5-16,11 3-4 16,6-2-1-16,11 2 0 15,24-2-4-15,16 4 1 16,8 0-4-16,16 0 0 16,1 9-18-16,4 2-94 15</inkml:trace>
  <inkml:trace contextRef="#ctx0" brushRef="#br0" timeOffset="104783.7957">19840 8596 346 0,'0'0'0'0,"0"0"-56"15,0 0-85-15</inkml:trace>
  <inkml:trace contextRef="#ctx0" brushRef="#br0" timeOffset="105997.4578">13087 9491 283 0,'0'-7'11'0,"3"7"-11"16,3 0 0-16,18 7 0 15,-1 14 5-15,12 2-1 16,7-1 4-16,16-1 0 16,14-5 1-16,13-6-2 15,19-1 3-15,17-7 0 16,15-2 2-16,19 0 2 15,27-2 4-15,15-10-1 0,24 5-10 16,7 4-1 0,5 3-3-16,7 0 2 0,3 0-5 15,14-1 1-15,7-7-1 16,-1-2 1-16,8-1 3 16,-7 0 0-16,-12 4 2 15,-18 7-5-15,-29 0 2 16,-32 0 6-16,-30 0 1 15,-28 10-3-15,-23 6-6 16,-20-3-1-16,-21 3-3 16,-14-4-2-16,-21-2-6 15,-8-2-5-15,-8 3-13 16,-6-2-72-16</inkml:trace>
  <inkml:trace contextRef="#ctx0" brushRef="#br0" timeOffset="106816.3526">21061 8094 330 0,'-28'-12'20'0,"0"-7"1"16,4 4 4-16,-11 0 4 15,-9-3-17-15,-16 3-3 16,-11 2 3-16,-13-3 3 16,-6-2-2-16,2 7 6 15,5 0 0-15,13 10 1 16,5 1-13-16,16 0-6 15,17 0 6-15,15 0-7 0,12 0 0 16,5 1-10-16,0 14-6 16,0 14 0-16,11 20 16 15,3 17 4-15,-1 14-1 16,-7 8-2-16,-6 7 2 16,0 5 3-16,-26 6-4 15,-6 0 6-15,-6-7-7 16,4-14 5-16,9-12-3 15,7-18-2-15,10-4 3 16,8-17-2-16,0-2-2 16,9-9 0-16,18-4 0 15,15 2 5-15,7-6 0 16,12-1-2-16,14-1-3 0,6-7 1 16,13-3-2-1,10-3-6-15,3 0-11 0,4 0-18 16,-5 0-28-16,-8 0-15 15,-7 14-133-15</inkml:trace>
  <inkml:trace contextRef="#ctx0" brushRef="#br0" timeOffset="107631.5206">28979 7653 261 0,'0'7'83'0,"9"0"-83"0,31 4 0 16,11 8 8 0,15 0-1-16,14 3-5 0,11-2 1 15,2 2 5-15,-4-2 1 16,-14 5 1-16,-12 1 2 16,-14 7-8-16,-12 3 1 15,-9 13 1-15,-11 10 3 16,-8 10-1-16,-8 11-2 15,-1 1 0-15,0 6 1 16,0 6-6-16,5 2 0 16,2 5-1-16,8-6 1 15,3-9-1-15,6-1 0 0,1-10-1 16,-1-14 1 0,-4-17 0-16,-7-13 1 15,-7-16 0-15,-3-8-1 0,-3-5 1 16,-8-1 8-16,-31 4 8 15,-29-4-12-15,-26 0-4 16,-17 0-1-16,-12-11 0 16,-1-11 0-16,1 0-5 15,4-1-7-15,4 3-16 16,8 8-37-16,4 7-92 16</inkml:trace>
  <inkml:trace contextRef="#ctx0" brushRef="#br0" timeOffset="109576.2446">21592 8882 357 0,'-1'11'42'0,"-5"-11"-10"0,0-26 40 15,4-14-38 1,2-18-26-16,0-17 1 0,19-20-4 16,7-8-3-16,9-13 2 15,4-10-3-15,4 5-1 16,-8 7-4-16,-5 30 4 16,-7 34 0-16,-16 27 2 15,-7 15 1-15,0 8-3 16,0 4-1-16,0 32-11 15,-7 35 10-15,-16 27 2 16,3 20 5-16,1-12-5 16,18-15 1-16,1-21-1 15,17-19-3-15,8-17 3 16,3-12-4-16,6-18 1 0,7-10 0 16,13-38 3-16,4-20-2 15,3-16-1-15,-5-10 0 16,-11-7 0-16,-6 5-3 15,-12 18-8-15,-8 25 9 16,-10 28 5-16,-6 18 0 16,0 3-6-16,-3 29-6 15,0 25 12-15,-6 23 8 16,-7 9-2-16,2-2 0 16,6-13-6-16,5-11 2 15,0-8-2-15,10-8-1 16,5-7-2-16,6-15-4 15,1-7-8-15,9-15-43 0,7-4-114 16</inkml:trace>
  <inkml:trace contextRef="#ctx0" brushRef="#br0" timeOffset="109726.314">22698 8589 211 0,'0'50'79'0,"0"5"-30"16,-8-7-15-16,5-3-5 15,3-2-14-15,0-6-15 16,2-3-7-16,18-9-12 16,11-19-33-16,2-6-287 15</inkml:trace>
  <inkml:trace contextRef="#ctx0" brushRef="#br0" timeOffset="110415.6017">23810 9065 341 0,'-16'-8'47'0,"6"-23"-32"16,7-18 23-16,3-13-1 15,12-19-20-15,12-11-1 16,9-7-13-16,2-7-3 16,0 7 2-16,-5 11-2 15,-12 25 1-15,-5 26-1 16,-9 19 1-16,-4 17-1 16,0 1-4-16,0 23-5 0,0 32 9 15,-7 27 0-15,-6 14 8 16,4-6-7-16,7-9 1 15,2-19-1-15,5-15 2 16,17-15-3-16,11-19-2 16,7-13 1-16,14-21 1 15,8-31-1-15,12-19-2 16,0-16-5-16,-10-4-10 16,-14-5-2-16,-20 14-8 15,-14 18 2-15,-10 25 26 16,-6 26 19-16,0 9-1 15,0 4-9-15,0 11-6 0,-18 27-2 16,-3 8 14-16,-3 7-6 16,6-9-4-16,9-5-4 15,9-9 3-15,0-4-4 16,0-6-1-16,9-7-3 16,6-6-2-16,-1-4-7 15,5-3-19-15,3 0-55 16</inkml:trace>
  <inkml:trace contextRef="#ctx0" brushRef="#br0" timeOffset="110708.0791">24849 8544 177 0,'27'15'17'15,"0"3"18"-15,-6 3 11 16,-5-1-5-16,-7 1-3 15,-7 2-6-15,-2 7-7 16,-6 3 1-16,-19 3-9 16,-10 4-2-16,1-7-4 15,1-1-4-15,8-10-3 16,11-9-3-16,7-6-1 16,7-4-1-16,0 1-5 15,6 3 0-15,15-3 3 16,13-4 3-16,11 0-2 15,6 0-2-15,1-11-10 16,1 3-13-16,-5-6-62 0</inkml:trace>
  <inkml:trace contextRef="#ctx0" brushRef="#br0" timeOffset="110902.6909">25427 8468 304 0,'-9'3'105'15,"7"5"-105"1,2-5-9-16,0 8 6 0,8-5 0 16,8-5-26-16,16-1-82 15</inkml:trace>
  <inkml:trace contextRef="#ctx0" brushRef="#br0" timeOffset="111046.0142">25758 8471 284 0,'2'4'26'16,"3"0"-21"-16,7-1-5 16,9-3 5-16,13 0-5 15,10-11-3-15,9-5-32 16,6 6-127-16</inkml:trace>
  <inkml:trace contextRef="#ctx0" brushRef="#br0" timeOffset="111172.0238">26292 8482 105 0,'6'8'87'0,"3"1"-25"16,4-4-22-16,5-5-14 16,8 0 0-16,10 0-12 15,7-5-14-15,6-7-19 16,2-1-35-16</inkml:trace>
  <inkml:trace contextRef="#ctx0" brushRef="#br0" timeOffset="111818.5146">26966 8867 324 0,'-4'0'28'0,"4"0"-23"16,0 0 8-16,0-11 48 15,19-15-16-15,8-15-41 16,9-10 4-16,1-10 2 0,6-13-3 15,7-17-5 1,7-13-2-16,1-5-7 0,-3 6 0 16,-9 18 7-16,-10 24 5 15,-15 27-3-15,-9 22 3 16,-6 10-2-16,-6 2-3 16,0 10-7-16,0 33 5 15,0 23 2-15,-2 19 18 16,-6 8-11-16,1-1-6 15,6-8 0-15,1-7 3 16,0-18-4-16,4-15 0 16,10-15-1-16,-4-14 0 15,2-11 1-15,2-4 0 16,12-26 1-16,12-25 0 0,8-21-1 16,3-12-6-16,-1-6-10 15,-3 4-3-15,-9 17-2 16,-8 22 10-16,-10 21 11 15,-12 15 2-15,-5 11 2 16,-1 0-4-16,0 29-8 16,0 15 8-16,0 19 9 15,-1 5-3-15,-7 3 2 16,4 2 1-16,1-7-3 16,3-7 2-16,0-11-5 15,0-5 0-15,4-13-3 16,8-12-7-16,0-7-10 15,8-11-35-15,-4-7-208 0</inkml:trace>
  <inkml:trace contextRef="#ctx0" brushRef="#br0" timeOffset="112281.5153">28091 8661 308 0,'-7'22'2'0,"-2"1"5"16,0-1 9-16,3 0 20 0,3-5-9 16,2-4-16-1,1-7-7-15,0-3-4 0,1-3-7 16,20 0-8 0,12-14-4-16,6-11-11 0,-2 3-81 15,-7 3 40-15,-14 9 71 16,-8 7 31-16,-5 1-3 15,-2 2-16-15,2 0 10 16,0 9 9-16,0 8-2 16,4 2-5-16,-1 3 0 15,3-3-6-15,5-5-3 16,1 0-5-16,5-10 8 16,10 0 1-16,6-4 2 15,8-11-3-15,2-19-11 16,-4-6 0-16,-8 0-7 15,-13-2 4-15,-14 9 0 16,-7 3-3-16,0 3 3 0,-7 6 11 16,-11 9 2-16,1 1-15 15,-3 5-2-15,-1 2-3 16,3 0-2-16,2 0-8 16,5 0-9-16,5 0-27 15,6 0-124-15</inkml:trace>
  <inkml:trace contextRef="#ctx0" brushRef="#br0" timeOffset="113576.8731">10048 12335 210 0,'0'7'64'0,"-6"-6"-39"16,3 1 30-16,0 0 3 15,3-2-21-15,0 0-18 16,0 3-10-16,3-3-9 16,27 0-2-16,19-3 2 15,21-9 9-15,15-2-7 16,2 14-1-16,-5 0-2 15,-18 10-1-15,-18 17 1 16,-20 6 1-16,-19 7-8 16,-7 16 8-16,-26 6 10 15,-18 4-5-15,-10 0 1 16,-1-8-3-16,6-10-1 0,13-14-2 16,14-13 0-16,9-10 0 15,13-3-2-15,0-2-12 16,17-1-6-16,19 2 20 15,15-3 2-15,4 2 1 16,3 3 1-16,-6-2-3 16,-19-1-1-16,-12-1 0 15,-9 2 1-15,-12-3-1 16,0 5 5-16,-3 7 5 16,-27 6 1-16,-13 3-6 15,-11 2-5-15,-7-8-2 16,-5-9-4-16,1-10-4 15,5 0-6-15,9-26-28 0,5-29-110 16</inkml:trace>
  <inkml:trace contextRef="#ctx0" brushRef="#br0" timeOffset="114108.7582">10390 12042 341 0,'-30'-4'31'0,"-3"1"-30"16,-4 3 17-16,-5 0 0 15,-1 0-1-15,-2 3-4 0,-1 12-2 16,1 11 2 0,3 7-2-16,2 17-2 0,1 9-6 15,6 19 0-15,2 14-3 16,7 6 0-16,9 9 0 15,12 3 0-15,3 0 1 16,9 1 1-16,21 2-1 16,12-10-1-16,13-11-1 15,12-12-1-15,12-21 2 16,9-19 3-16,12-14 2 16,9-19-4-16,9-7 4 15,6-37 1-15,2-28-2 16,4-23 2-16,-6-15-4 0,-12-11 2 15,-17-3-2 1,-20 6-2-16,-24-2 1 0,-24-4-1 16,-27-5 0-16,-6-3 0 15,-36 4 1-15,-21 11-1 16,-17 22 8-16,-16 22-6 16,-17 22 7-16,-11 22-3 15,-11 15-4-15,-6 7 2 16,6 7-4-16,15 11-2 15,13 1-4-15,29-6 1 16,23-1-10-16,19-5-7 16,15 5-16-16,18-2-34 15,3 4-85-15</inkml:trace>
  <inkml:trace contextRef="#ctx0" brushRef="#br0" timeOffset="116140.5778">7649 8430 217 0,'-15'-14'37'0,"-1"4"-10"16,8 8 0-16,8 2-5 15,0 0-11-15,0 0-4 16,0 22-3-16,5 16 4 0,11 20 10 16,9 23-4-1,5 12 1-15,9 9-2 0,0 1-8 16,7 0 0-16,5-8 0 16,4-8-3-16,6-13 4 15,2-11-3-15,-5-20-2 16,3-18 2-16,5-23 5 15,7-13 2-15,22-48 17 16,22-30-9-16,14-32-6 16,11-25-12-16,-2-9-1 15,-7-7-5-15,-14 2-7 16,-14 8-33-16,-25 24-42 16,-26 41-49-16</inkml:trace>
  <inkml:trace contextRef="#ctx0" brushRef="#br0" timeOffset="119387.4095">5842 5030 298 0,'0'-2'24'0,"0"2"-23"16,3 0-1-16,0 22 0 15,3 18 7-15,-3 20 5 16,2 14 7-16,-4 13-11 16,2 17-5-16,0 16 8 15,3 8-5-15,0 13 1 16,0 11-6-16,-3 10 5 0,0 10 0 16,0 10 1-16,-3 18-5 15,0 14 3-15,0 18-2 16,0 13 0-16,0 0-3 15,-9 13 5-15,-3 1-1 16,2 0 2-16,-1 5-3 16,-1-5 0-16,5 10 3 15,1-1 4-15,6-1-2 16,0-3 1-16,6-11 0 16,21 5 2-16,7-1-5 15,3 0 3-15,2-4-5 16,-3-11-2-16,-2 3-2 15,-4-13 1-15,-3-5-1 16,-5-2 0-16,-5-14-1 0,-7-7 1 16,-1 2 1-16,-3-9-1 15,-6-3 0-15,0-3 0 16,0-11 5-16,0-7-4 16,3-16 4-16,3-6-4 15,4-12-1-15,-2-15 0 16,4-16 0-16,4-20-2 15,-2-21 0-15,2-18-5 16,-4-11 5-16,-2-16-2 16,-1-3 2-16,-1-9 1 15,5 2 0-15,2-2 2 16,9 1 0-16,12 0 4 0,6-2 0 16,10-3-2-16,15-3 2 15,18-3-3-15,12 0 1 16,15-9 0-16,10-4-3 15,11-5 0-15,7 5 1 16,12 0-1-16,5 3 1 16,7 3 1-16,12-1-1 15,15 5 2-15,11-5-3 16,8 0 1-16,11-9 0 16,19 1 2-16,14-6-1 15,13 0 0-15,12-3-2 16,3 3 0-16,13 3 3 15,11 1-1-15,12 0-2 0,10 6 1 16,9-2 0-16,3 3-1 16,5 0 0-16,5 0-2 15,4 4 2-15,0 3 0 16,4 1 1-16,-2-1-1 16,1 0 0-16,-2 0 1 15,4 4-1-15,2 0 1 16,-3 0 1-16,8 4-2 15,0 7 3-15,1 0 2 16,7 0 0-16,5 3-3 16,1 5 6-16,1 0-2 15,8 3-2-15,1 0-1 0,-4 0-1 16,13 2-2 0,-3-2 0-16,4-3 3 0,2-3-3 15,-4-2-1-15,-3 0 1 16,-10-2 0-16,-2-2-2 15,-6 2 2-15,-11-2 0 16,1 2 0-16,-4-8 0 16,-11-1 0-16,-6 0 0 15,-5-3-2-15,-10 0 2 16,-9 1 0-16,-12 6 0 16,-11-3 0-16,-10 3 1 15,-12 0-1-15,-4 1-1 16,-16-1 1-16,-9 4 1 15,-11 0 1-15,-10 3-2 16,-11-2-2-16,-13-1 2 0,-15 0-1 16,-5-1 2-16,-4-6-1 15,-5-4 1-15,-3 0-1 16,-14 0-2-16,-10 0 2 16,-11-3 0-16,-12-4 0 15,-7 2 0-15,-4-2 1 16,-7 3 0-16,-4-2 0 15,-8 1-2-15,-13 2 1 16,-12-1-1-16,-6 4 0 16,-8-3 0-16,-3 2 1 15,-7 1-1-15,-5-3 1 16,-10-4-5-16,-12 3 4 0,-7-2 1 16,-6-3 3-16,-2-9 4 15,0-8-2-15,0-10-1 16,2-9-1-16,-1-12 1 15,2-6-4-15,3-15 2 16,0-9-4-16,3-16 4 16,3-11-2-16,-3-8 0 15,4-7 0-15,-2-5 0 16,-1-13 0-16,-2-12 0 16,1-12 0-16,-1-13 2 15,1 1-2-15,0-2 1 16,2-2 3-16,3 5 2 15,2-10-1-15,4-3 0 0,1-6-3 16,-1-5-2-16,1-3-1 16,-4-1-1-16,-3-2 0 15,-2-4-6-15,-6-5 7 16,-3 1 1-16,-2-1-1 16,-4 9 2-16,0 3 0 15,0 1 0-15,-16 1 4 16,-2-2-5-16,-2 3 1 15,-2 5 0-15,0 3 0 16,-1-2-1-16,-4 3 2 16,-4 9-2-16,0 5 4 15,-4 10-4-15,0 5 0 0,2 7 0 16,3-1-3-16,0-3 2 16,1 7 0-16,1 3 1 15,-2 6 0-15,-1 9 0 16,0 8 0-16,1 3 3 15,-3 6-2-15,2 10-1 16,-2 8 0-16,5 3 1 16,-1 3 0-16,1 9-1 15,-2 3-1-15,0 17-1 16,-3 6 0-16,2 3 2 16,-2 3-3-16,-5 2 1 15,-4 3 2-15,-6 3 1 16,-6 4-1-16,-4 7-1 15,0 8 1-15,-3 4-1 16,-2 5 0-16,-1 3 0 0,-2 3 1 16,1 1-1-16,-7 4 0 15,-4-1-1-15,-10 2 2 16,-10 1-1-16,-10-1-3 16,-7 6 4-16,-11-4 0 15,-3-2 0-15,-10 7 0 16,-2-4-2-16,-4 6 1 15,-12-3 1-15,-8 4 1 16,-10 0-1-16,-12 0 0 16,-8 0 0-16,-11 0 0 0,-6 5-2 15,-8 5-2 1,-12-1 4-16,-5 0 4 0,-7 2-4 16,-7 0 0-1,1 0-4-15,-12 0 4 0,-1-2 2 16,0 0-2-16,-9 1 0 15,-1-1 0-15,-11 1 0 16,-5 2 2-16,-4 1-2 16,-1 4 0-16,-3 0-2 15,-7 3 2-15,4 2 0 16,-5 3 0-16,-2-2 0 16,4-1 0-16,-2 1 0 15,0-2 0-15,3-2-4 16,-2-1 4-16,-1-4 1 15,-1 0-1-15,-1 1-2 0,-1-5 2 16,2 2 3-16,-1-2-3 16,6-1 0-16,-1-2 0 15,6-1 2-15,4 1-2 16,2-2-3-16,-2-1 3 16,2 2 1-16,-5-5-1 15,1 2-2-15,1-3 1 16,1 0 1-16,1 0 3 15,4-10-3-15,-1 3 0 16,1-4 0-16,6 3 2 16,3-3-4-16,3 1 2 15,0 0 0-15,0 0 2 0,4 2-2 16,-4 1 0-16,9 0-2 16,0-1 1-16,3-2 1 15,9-1 0-15,1 0-1 16,5 4-1-16,-4-1 2 15,3 2 1-15,1 6 2 16,1 0-3-16,5 0 0 16,0 0-1-16,7 0 2 15,5 4 1-15,10 2-2 16,12 3-5-16,-3-2 5 16,5 3 1-16,-2-3 1 15,12 4-2-15,6 0-1 16,9 2 1-16,12-1-1 0,3 1 1 15,6-1 0 1,4-1 1-16,12 0 0 0,5-2-1 16,10-2 0-16,8 1-1 15,5-2 1-15,7-1 0 16,10 5 0-16,3-2 1 16,9 2-1-16,10-1 0 15,8-2 0-15,9 1 2 16,7-5-2-16,8 1 0 15,10-2 0-15,11-2 3 16,7 0-3-16,9 0 0 16,6 0-3-16,0 0-8 15,0 0-25-15,0 0-36 16,16 1-40-16,11 6 31 0,9 2-39 16</inkml:trace>
  <inkml:trace contextRef="#ctx0" brushRef="#br0" timeOffset="120332.088">13438 12053 238 0,'0'-11'131'0,"0"7"-114"0,0 4-17 16,0 0 0-16,0 19 1 15,0 24 4-15,3 23 7 16,-3 23 2-16,-3 14-7 15,-14 6 5-15,-5 10-5 16,-7-6 4-16,6 4-4 16,0-6-1-16,10-12 1 15,13-12-5-15,0-16-1 16,36-10 0-16,16-9-2 16,13-11 1-16,16-12-1 15,7-7-9-15,3-10 9 16,3-10-6-16,-10-2-2 15,-5 0-9-15,-18-25-15 0,-9-12-35 16,-19-7-93 0</inkml:trace>
  <inkml:trace contextRef="#ctx0" brushRef="#br0" timeOffset="120550.5669">13460 12060 403 0,'21'-14'0'15,"27"-5"-15"-15,16-2 15 0,18-1 4 16,6 3-3 0,3 4 0-16,-3 11 2 0,-17 4-3 15,-13 0-1-15,-17 7-23 16,-14 15-90-16</inkml:trace>
  <inkml:trace contextRef="#ctx0" brushRef="#br0" timeOffset="120744.6139">13408 12805 325 0,'0'0'38'16,"0"0"-38"-16,27 0 0 0,19-4 8 15,18-18 4 1,11-2-11-16,16-6-1 0,-3 4 0 16,-7 8-3-16,-7 10-17 15,-13 8-42-15,-18 0-201 16</inkml:trace>
  <inkml:trace contextRef="#ctx0" brushRef="#br0" timeOffset="121346.5336">14664 12618 257 0,'-3'3'156'15,"3"6"-151"-15,0 13-4 16,0 18-1-16,7 23 12 15,4 17-5-15,-5 1-2 0,-6 2-4 16,0-2 2-16,0-7-3 16,-3-12 6-16,-3-21-6 15,1-20 4-15,4-13-4 16,1-8 1-16,0 0 0 16,0-3-1-16,6-30-2 15,19-30 2-15,17-25 0 16,10-10-3-16,-3 5-3 15,-8 23 6-15,-11 22 0 16,-13 22 2-16,-6 16 2 16,1 10-4-16,-3 0-1 15,4 11-3-15,3 23 4 0,3 9 5 16,-5 4-1-16,-2 6 0 16,2-2-1-16,-5-4 1 15,0-3-3-15,4-7 4 16,1-5-5-16,-1-9-2 15,-1-8-6-15,6-15-9 16,4 0-13-16,10-30-63 16,5-20-204-16</inkml:trace>
  <inkml:trace contextRef="#ctx0" brushRef="#br0" timeOffset="121652.1482">15622 12637 289 0,'-39'25'94'0,"-13"12"-94"0,-2 14 9 16,-1-2-1-16,9-6 3 15,17-6-2-15,19-11-7 16,10-8-2-16,0-3-10 16,22-1 6-16,14 0 4 15,13 2 4-15,10 3 3 16,-1 3-1-16,-6 6-5 15,-16 5-1-15,-16 4 1 16,-12 7 1-16,-8 4 3 16,-12 0 4-16,-30 2-2 0,-7-5 0 15,-3-9-6 1,0-10-1-16,13-12-8 0,10-14-6 16,19-3-49-16,10-26-253 15</inkml:trace>
  <inkml:trace contextRef="#ctx0" brushRef="#br0" timeOffset="122410.6076">15892 13106 233 0,'33'0'27'16,"9"0"10"-16,10-15 7 15,0-6-17-15,-4-9-18 16,-5-6-8-16,-4-8-1 15,-13-8-10-15,-6 1 5 0,-17-1-1 16,-3 8-1-16,-26 8 3 16,-13 10 0-16,-11 22 4 15,-8 4 3-15,-3 22 6 16,-5 22 4-16,8 14 0 16,13 9 3-16,11 13-2 15,13 8 2-15,15 5-8 16,6-5-1-16,3-4 2 15,23-18-2-15,15-11-4 16,12-14 3-16,9-19-4 16,8-19-1-16,8-10-1 15,10-41-1-15,6-24-3 0,7-18-2 16,-10-8 2-16,-13 2-5 16,-20 16-2-16,-22 25 6 15,-17 25 5-15,-13 16 10 16,-6 14 1-16,0 0-1 15,0 11-6-15,-8 22-1 16,-6 14 9-16,-3 4-3 16,2 2-5-16,8-14 0 15,4-13-2-15,3-11-2 16,0-11-2-16,3-4-4 16,12-1 6-16,19-28 7 15,11-3 1-15,4-6-4 16,-4 13-2-16,-12 13-2 15,-14 9-2-15,-9 3-4 16,0 18 5-16,-3 11 1 0,-1 8 8 16,0-7-5-16,3-4-3 15,4-8-3-15,4-14-3 16,5-4 2-16,8-11-1 16,9-23 3-16,4-7 2 15,-1 1-2-15,-8 15 2 16,-7 10 1-16,-14 15-1 15,-4 0-1-15,-1 11 0 16,-2 16 1-16,3 1 8 16,4 2-7-16,8-15-2 15,1-8-5-15,13-7-1 16,5-36-10-16,2-13-10 0,7-9-28 16,-4-8-19-16,-3 0-20 15,-7-1-22-15</inkml:trace>
  <inkml:trace contextRef="#ctx0" brushRef="#br0" timeOffset="123332.121">17736 12405 309 0,'3'16'14'16,"3"19"-10"-16,1 20 17 16,0 8 0-16,0 11 7 0,-4 3-15 15,3-3 3 1,-3-1-4-16,5-3-2 15,1-8-2-15,0-11 2 0,1-7-2 16,-3-19-8-16,-4-14-6 16,0-7 0-16,0-4-1 15,1-15 5-15,11-10-6 16,11-1-6-16,7-2 12 16,6 9-8-16,-1 8-18 15,-5 6-21-15,-6 5-4 16,-11 0 15-16,-3 1 34 15,-4 14 4-15,-2-4 8 16,-7 10 13-16,0 9 5 16,-16 2 3-16,-10 5 3 15,-10 0-9-15,-5-3-6 0,-2-5-7 16,7-8 2-16,10-10-2 16,5-6-4-16,10-5-2 15,7 0-4-15,1 0-5 16,3-8-6-16,4-11-6 15,28-11 12-15,10-9 5 16,19-9 0-16,3-3-3 16,6-3-2-16,-2-6 2 15,0-2 3-15,2-12 0 16,6-10 0-16,-6 0 0 16,-1 2 0-16,-17 10 0 15,-13 10 1-15,-17 9-1 16,-11 18 4-16,-11 11-1 15,0 11 4-15,-14 9-2 16,-11 4-3-16,-5 18 0 0,-3 22-2 16,-1 18 7-16,-1 13-2 15,7 8 6-15,6 3-9 16,13 6 2-16,9-7-4 16,9-1 1-16,34-3 2 15,19-7-1-15,21-7 18 16,15-12-9-16,12-19-8 15,13-19-3-15,7-13 1 16,1-4 1-16,2-27 1 16,-14-12-3-16,-15-12-2 0,-17-6 2 15,-21-7 3 1,-17-8-3-16,-20 2-3 0,-10 8 0 16,-13 16 3-16,-6 20 2 15,0 14 4-15,0 13-6 16,-9 3-1-16,-15 0-10 15,-7 19 3-15,-8 11 7 16,-3 13 1-16,2 2 2 16,8 5 3-16,13 4-3 15,6 1-1-15,13 5 0 16,0 2 2-16,14-3-3 16,24 0 2-16,20-7 2 15,20-13 2-15,20-13-6 16,20-22 2-16,14-4-2 15,10-36-8-15,8-24-9 0,0-10-20 16,-11-13-64-16</inkml:trace>
  <inkml:trace contextRef="#ctx0" brushRef="#br0" timeOffset="123647.691">21387 11928 214 0,'4'78'64'0,"-4"25"8"16,0 13-20-16,-6 6-19 15,-6 2-12-15,0-6-11 16,0-12-10-16,6-11-6 16,3-10-16-16,-7-18-51 15</inkml:trace>
  <inkml:trace contextRef="#ctx0" brushRef="#br0" timeOffset="123782.0998">21272 13360 260 0,'12'25'43'16,"4"4"-16"-16,1 0-22 16,-6-3-5-16,0-4-22 15,-5-3-86-15</inkml:trace>
  <inkml:trace contextRef="#ctx0" brushRef="#br0" timeOffset="124433.968">12902 14078 231 0,'66'0'30'15,"14"-9"-27"-15,28-3 10 0,20 1 12 16,20 0-8-16,20 3-4 16,21-3-7-16,28-2-2 15,24-3 26-15,27-3-5 16,24 0-9-16,11-1-8 15,12 1-4-15,6 3-4 16,13-4 4-16,14-2-3 16,5 0 12-16,-2 0-4 15,-4 3-9-15,-8 1 1 16,-15 4 1-16,-14-2-2 16,-13 9-1-16,-27-1-4 15,-20 5-5-15,-21-1-3 0,-17 0-20 16,-33 2-56-1,-30-7-167-15</inkml:trace>
  <inkml:trace contextRef="#ctx0" brushRef="#br0" timeOffset="125409.5558">12614 8006 257 0,'0'-32'55'0,"0"19"-41"0,0 13 1 16,0 0-6-16,0 0-5 16,0 22-4-16,0 14 13 15,0 20 4-15,9 15-2 16,-3 19-4-16,3 24 4 16,0 25-2-16,-6 15-1 15,-3 12 0-15,0-1-6 16,0 3 3-16,0-12-3 15,0-14-3-15,0-18-1 16,3-24-1-16,0-17 0 16,-3-17-2-16,0-20 0 15,0-18 1-15,0-13-3 16,0-14-2-16,0-1-5 0,0-30-11 16,-3-30-49-16,3-34-65 15,6-31-32-15</inkml:trace>
  <inkml:trace contextRef="#ctx0" brushRef="#br0" timeOffset="127240.199">12639 7505 7 0,'17'-15'303'16,"3"4"-303"-16,18 0 1 16,10 1 6-16,11 7 1 15,19 3 0-15,10 0-2 16,15 0 1-16,15 0 7 16,12 0-2-16,16 0 3 15,12 0-7-15,8 0-1 16,13-4-1-16,9-11 2 15,10-1-6-15,14-4 5 16,4 5-7-16,2-3 4 16,6 2 0-16,3 6 0 15,13-5 7-15,6 1-8 16,5-2-1-16,2 5-2 0,7-1 6 16,3 0-3-16,0 0-2 15,0 5-1-15,0 4-1 16,-5-2 1-16,9 0 1 15,4-1-1-15,-2-1-2 16,7 0 2-16,-4 5 4 16,-3-1-2-16,3 3-2 15,-7 0 1-15,1 0 3 16,6 3 1-16,1 6-4 16,3-1-1-16,-3-2 0 15,3 5 0-15,-4-6 0 16,2 0-1-16,-10 0 1 15,-2 2 0-15,-7-2 1 0,-1 0-1 16,1 0 1-16,-7-1-2 16,4-1 2-16,-4 1-1 15,1-1 1-15,0 0-1 16,-9-2 0-16,1 6 2 16,-7-3-1-16,-3 3 0 15,-3-2 0-15,-11 4-2 16,-9 0 2-16,-5 2 2 15,-6 0-1-15,-4 0-2 16,-1 1 2-16,-8-2-3 16,-5 2 1-16,-8-2-1 0,-4 2 1 15,-1-5 1 1,1-4-1-16,0 0-2 0,-5-2-1 16,-5-1 3-16,-10 2 2 15,-9 0-2-15,-3 0 1 16,-4 0 1-16,-3-2-2 15,-6 0-2-15,-6 0 1 16,-9-12 0-16,-9 5 1 16,-11-2 0-16,-17 7 1 15,-13 2-1-15,-15 0 1 16,-11 0-1-16,-6 0-3 16,-7 8 3-16,-4 1-1 15,-3 0 0-15,-3-2-1 16,-5 3 0-16,0-2 1 0,0 3 0 15,-3 4 1-15,0 9-1 16,0 11 1-16,0 8 3 16,0 16-3-16,-5 4 4 15,4 5-4-15,-1 8 1 16,2 7-2-16,0 6 2 16,0 2 1-16,0 4 0 15,0 0-2-15,-1 4 2 16,-4 1 1-16,2 6 3 15,-1 1-2-15,1-1 2 16,0 5-6-16,0 1 2 16,2 8 6-16,-2 1-7 15,0-1-1-15,-1 7 1 0,0-8 2 16,-2-5-1 0,2-8-2-16,-1-6 1 0,-1-9-1 15,-1-7 2-15,-3-7-2 16,0-15-2-16,0-14 1 15,-2-14 2-15,0-7-1 16,0-10 0-16,2-7 5 16,-2-2 2-16,-3-2 3 15,-9-1 1-15,-12-2-6 16,-13 1-5-16,-14-4 0 16,-14 0-3-16,-13 0 3 15,-13 0-2-15,-16-7 1 0,-9-8 1 16,-19 1 3-16,-9-3-2 15,-12-3-1-15,-14 4 0 16,-13-3 1-16,-14 6 0 16,-9-2-1-16,-13 4 0 15,-9-2 0-15,-5-4-5 16,-14 3 5-16,-7-1 3 16,-4-2-3-16,-10-2 0 15,1 0-1-15,-3-2 1 16,-2 1 2-16,-2-1-2 15,-4 3-2-15,-5 2 2 16,-3 3 0-16,-4-2 0 16,3 2-2-16,7 1 2 15,7-7-1-15,6 3 1 16,0-2 0-16,6 0-2 0,-1 1-1 16,-1 2 3-16,5 0 0 15,3 5-2-15,5-2 1 16,5 2 0-16,8-3 2 15,6 3-1-15,4-1 0 16,5 4 0-16,2 2 2 16,3 2 0-16,5 3-2 15,5 0-1-15,2 0-1 16,1 4 0-16,0 7-5 16,-2 3 4-16,-2-3 1 15,2 1-7-15,7 1 9 16,-7-2 3-16,4 0 0 0,6 4-2 15,0-2-1-15,13-4 0 16,2 0-2-16,7-3 2 16,-3-6 1-16,11 3 0 15,5-3-1-15,6 0-2 16,7 0 1-16,4 0 0 16,4 0 1-16,6 0 0 15,2 0 0-15,6 0-3 16,6 0-3-16,7 0-14 15,4 0 1-15,6 0 9 16,4 2-6-16,10 1 6 16,0 0-1-16,10 2-11 15,7-2-31-15,8-3-103 0</inkml:trace>
  <inkml:trace contextRef="#ctx0" brushRef="#br0" timeOffset="148590.939">13029 11417 257 0,'-9'-10'28'0,"9"-5"-19"16,-3 12 1-16,3 3 1 15,-3 0-7-15,3 0 1 16,0 0-2-16,-5 3 2 16,5 16 4-16,-3 11 4 15,-3 20 6-15,-1 12 2 0,-2 20-6 16,-1 20-6-1,-1 22 0-15,2 21-1 0,-1 21-3 16,1 7-1-16,0 8 1 16,3-4-1-16,-3-1-4 15,7-7 1-15,2-7-1 16,0-15 0-16,2-16-1 16,10-18 1-16,-3-14 0 15,0-14 0-15,-9-23-1 16,0-13-1-16,0-16 1 15,-6-11 1-15,0-11-6 16,0-8 1-16,-3-3-15 16,6-38-72-16</inkml:trace>
  <inkml:trace contextRef="#ctx0" brushRef="#br0" timeOffset="149860.4336">13142 11301 192 0,'45'-4'12'0,"15"-3"-2"15,10 6 5-15,12 1 4 16,9 0-6-16,9 0-2 16,8 1 1-16,9 6-6 15,3 0-1-15,10-4-1 16,12-3 2-16,14 0 6 16,12 0-1-16,4-7 1 15,4-4-2-15,0 4-1 16,-4 4 0-16,2 2-4 15,5 1 0-15,6 0-2 16,1 0-1-16,-2 0 2 16,2 0 0-16,4 0 2 15,7 0 0-15,4 0 0 0,10 0-6 16,0 0-1-16,3-7 1 16,7 3 3-16,1-6-3 15,3 2 0-15,2 0-2 16,-9 6 1-16,-14-1 0 15,1-3 1-15,-6 0 0 16,0-1 0-16,1-5-2 16,-9 2 1-16,-8-2 1 15,-9 5 0-15,-6-1 1 16,-2 1 2-16,-4 3-1 16,4 1 0-16,-10 0-1 15,-3 2-1-15,-11-2-1 0,-5 2 1 16,-9 1 0-1,0 0 0-15,-2 0 1 0,-5 0 4 16,-2 0-5-16,-10 0-2 16,-9 0-1-16,-9 0 3 15,-15 8 0-15,-13 2 0 16,-14 2 0-16,-13-2 0 16,-11 5 0-16,-9-4-2 15,-1 0 2-15,-6 2 0 16,3 0 0-16,-5 6 1 15,3 3 0-15,-4 8 4 16,1 6-2-16,-3 11 1 0,-1 8 0 16,-1 7-4-1,-2 5 1-15,0 6-1 16,0 4 1-16,0 7 3 0,0 9-3 16,0 2 1-16,0 0-1 15,1 5 1-15,2 5 3 16,0 7 2-16,0 0-3 15,-1 7 3-15,-1-3 3 16,1 10 0-16,1 6-5 16,3-4 1-16,-3-4-2 15,0-1-1-15,0-11-1 16,-2-2-1-16,-1-7-1 16,0-10 2-16,-1-9-2 15,-12-11 1-15,-4-11 0 16,-1-10 0-16,-2-8 0 0,0-7-1 15,-3-11 2-15,-2-4 1 16,-4-5 2-16,-6-6-1 16,-2 0-4-16,-8-6 4 15,-7-2 0-15,-13-3-3 16,-6 0-1-16,-14 0-1 16,-9-11 1-16,-17-3 1 15,-8 2-1-15,-6-5 2 16,-7-2-2-16,-1-3 0 15,-4-3 0-15,-9-2 0 16,-8-3 0-16,-8-2 3 16,-12 6-3-16,-1-2 3 0,-13 1-3 15,-4 2-2-15,-3 1 0 16,-6 0 0 0,-10 2 2-16,0 4 0 0,-1 2 0 15,2 3-2-15,2-2-2 16,1 7 3-16,-2 0-2 15,9 5-5-15,5 3 5 16,2 0-11-16,12 0-9 16,6 0-24-16,6 0-14 15,-3 0-88-15</inkml:trace>
  <inkml:trace contextRef="#ctx0" brushRef="#br0" timeOffset="168170.506">10831 10772 217 0,'20'0'24'16,"-13"0"-23"-16,-1 0 7 16,3 0 9-16,4 10 1 15,4-5-2-15,5 3-4 16,2 2 1-16,4 2 2 16,8-2 7-16,0 8-6 15,3-2-1-15,7 3-5 16,2-3 2-16,4 6-2 15,6 4-5-15,2 0-2 16,4 4 2-16,0 3 0 16,2 4 0-16,4-2-1 0,6 3 0 15,2 2 2-15,-1 1-1 16,-5 2 0-16,-5-3-3 16,-4-2-1-16,-2 1 0 15,-6-1-1-15,-3-5 1 16,-4-3-1-16,-2-1 0 15,-7-4 0-15,-6 1 1 16,-3-8-1-16,-11 0-1 16,-4-6 1-16,-8-6 0 15,1-1-1-15,-8-1-3 16,0-4 0-16,0 0 0 16,0-6 1-16,-14-19-19 15,-9-11-57-15,-7-8-75 0,3-7-53 16</inkml:trace>
  <inkml:trace contextRef="#ctx0" brushRef="#br0" timeOffset="168515.6025">12389 10963 221 0,'-6'7'44'0,"3"8"-39"16,0 0-1-16,-3 11 4 0,3 6 1 16,-5 5 2-1,1 3-3-15,-2-2-2 0,-4 1 4 16,-3-5-3-16,-1 5 7 16,-7 6-4-16,-3 7 1 15,-6 5-4-15,-6 8-1 16,1 3 1-16,-4 4-1 15,-4 2-4-15,4 0 2 16,-1-6-3-16,10-11-1 16,1-9 0-16,13-16-4 15,0-13-2-15,8-8-2 16,5-11-8-16,6-11-21 16,0-33-192-16</inkml:trace>
  <inkml:trace contextRef="#ctx0" brushRef="#br0" timeOffset="168890.5085">12462 11055 140 0,'9'-2'16'16,"0"2"-10"-16,1 0 17 15,4 0 9-15,8 13-11 16,-1 4-5-16,9 7 0 15,0 4-4-15,1 5-3 16,2 1 2-16,1 5-8 16,2 2 8-16,-7 6-8 0,0 0 4 15,-8-1-1-15,-3 1 1 16,-9-7 3-16,-9 2 2 16,0-6-2-16,-3 1 6 15,-24-1 1-15,-7 1-1 16,-17 0-7-16,-6-1-3 15,-8-3-1-15,-7 0-2 16,2-6-3-16,-6-6 0 16,2-2-4-16,3-5 3 15,7-10-6-15,4-4-13 16,8 0-20-16,13-18-51 16,5-8-102-16</inkml:trace>
  <inkml:trace contextRef="#ctx0" brushRef="#br0" timeOffset="170210.5835">7664 11756 85 0,'9'22'40'0,"-9"-12"-21"15,0-2-7-15,0-4 14 16,3 3-1-16,0 4 5 16,4 0-5-16,-1 8 2 15,3 3-5-15,2 10-6 16,2 9 6-16,2 13-3 16,6 17-1-16,-2 9-2 0,4 12-7 15,5 13 2 1,2 6-4-16,6 4 1 0,2-5-4 15,1-12 3-15,0-10-7 16,4-10 2-16,-1-19 2 16,0-15-3-16,7-15 0 15,3-11-1-15,5-18 1 16,16-18 0-16,12-49 4 16,18-45 0-16,21-44-3 15,12-37-2-15,19-25 0 16,12-5-5-16,6 7-4 15,0 28-8-15,-13 32-25 16,-20 30-40-16,-24 23-105 16</inkml:trace>
  <inkml:trace contextRef="#ctx0" brushRef="#br0" timeOffset="171829.856">6005 3039 119 0,'6'-20'63'0,"-6"4"-23"16,0 13-19-16,0 2 0 16,0 1 0-16,0 0 6 15,0 0-6-15,0 0 0 16,0 0-4-16,0 0-4 16,0 4-6-16,0 25-7 15,0 21 1-15,0 20 6 16,0 23-4-16,0 15-1 15,0 16 3-15,0 13-2 16,0 3 4-16,0-3-6 16,13-7-1-16,2-8 0 0,6-5 0 15,0-10 0-15,0-12 0 16,1-14 0-16,-1-17 0 16,-3-10 0-16,-5-13-1 15,-5-9-1-15,-5-8-4 16,-3-11-3-16,0-6-4 15,0-7-6-15,0 0-20 16,0-25-109-16</inkml:trace>
  <inkml:trace contextRef="#ctx0" brushRef="#br0" timeOffset="172886.0492">6138 3078 159 0,'1'0'111'16,"2"0"-111"-16,3 0-16 15,0 0 16-15,6 0 2 16,12 0 3-16,4 0 1 15,8 0 1-15,6 4-3 16,10 4 0-16,3 1 2 0,3 2-3 16,2 3 4-16,1 1-6 15,2-3 2-15,4 0 0 16,0-1 0-16,2 2-1 16,2-6-2-16,1 4 2 15,7-4 1-15,8 0 1 16,4-2 0-16,3-2 1 15,-3-1-5-15,3-2 4 16,0 0-4-16,7 0 5 16,11-7-1-16,16-8 3 15,5 1-3-15,6 4-4 16,-5 3 0-16,-1 2 0 16,0 2 0-16,1 3 1 15,-3 0 0-15,8 0-1 16,6 0 0-16,1 0 0 0,3 0-1 15,0 0 0-15,-7-5-1 16,-2 5 2-16,-4 0 0 16,-9 0 2-16,4 2-2 15,2 11 0-15,3-1 0 16,1 1 0-16,-5 0 0 16,0 0 0-16,-1-1 0 15,-7-2-2-15,3-2 4 16,-5 0-2-16,5-2 1 15,3-1-1-15,0-1 2 16,4-1-2-16,-2-2 2 16,0 2-2-16,5 0 0 0,-1-3 2 15,-6 1-2-15,4-1 0 16,5 0 1-16,1 0-1 16,5 0 3-16,1 0-3 15,-2 0-3-15,3-1 2 16,-2 0-1-16,-5 1 2 15,9 0 3-15,-3 0 0 16,5 1-2-16,6 7-1 16,-1 0 1-16,1-1-2 15,-2 4 2-15,-6-3-2 16,2 2 2-16,6-3-1 16,-1-2 3-16,10-2-3 15,-4-3 0-15,0 0 0 0,-2 0 1 16,-4 0-1-1,-4 0 0-15,0 0 0 0,-2 0 1 16,-1 0-2-16,-6 0 2 16,-7 0-2-16,-2 0 1 15,-12 0 0-15,-4 0 1 16,-2 0-1-16,1 0 0 16,-3 0 0-16,-1 0 0 15,-5 0-1-15,-1 2 1 16,-6-1 0-16,-7-1-1 15,-3 0-3-15,-14 3 4 16,-2-3-1-16,-13 0-2 16,-7 1 2-16,-12 1-6 15,-12-2 2-15,-7 1-8 0,-14-1-15 16,-5 2-43-16,-5-2-112 16</inkml:trace>
  <inkml:trace contextRef="#ctx0" brushRef="#br0" timeOffset="202786.7251">7273 3762 57 0,'-15'-21'0'0</inkml:trace>
  <inkml:trace contextRef="#ctx0" brushRef="#br0" timeOffset="210966.29">6833 3565 45 0,'0'-4'26'15,"0"0"-10"-15,0 1-1 16,0-1 6-16,-2 4-4 16,2 0-2-16,0 0-8 15,0 0-1-15,0 0-5 16,0 0-1-16,0 0-7 16,0 0-4-16,0 0 4 15,0 0 3-15,0 4 3 16,0-1 1-16,0 1-1 15,0 3-4-15,0 0-2 16,0 3 1-16,0 3-12 16,-3-2-35-16</inkml:trace>
  <inkml:trace contextRef="#ctx0" brushRef="#br0" timeOffset="212316.5403">3615 6729 25 0,'-5'3'48'16,"4"-3"-31"-16,1 0-8 15,0 0-3-15,0 0 7 16,0 0 1-16,0 0-3 15,0 0 2-15,0 0-9 16,0 0-4-16,0 0 0 16,9 0 5-16,7 3 0 15,5 1 0-15,-3-3 2 0,3 1-1 16,-6-2 0-16,-2 1-5 16,-4 1-1-16,0-1 0 15,-2-1-1-15,-4 3 1 16,-1-3 0-16,1 0 0 15,-3 0 0-15,0 0 1 16,0 0 0-16,0 0-1 16,0 2 2-16,0-2-2 15,0 0 1-15,0 0 1 16,0 0-2-16,0 1-2 16,0-1 1-16,0 2-2 15,0-2 2-15,0 0-1 16,0 2 0-16,0 0-15 0,0 2-15 15,-5 1-40-15</inkml:trace>
  <inkml:trace contextRef="#ctx0" brushRef="#br0" timeOffset="212850.3022">3415 6661 1 0,'56'8'32'0,"10"1"-3"16,6-4-10-16,2 2 7 15,4-4 4-15,4-1-9 0,-1 1-2 16,10-2 0-1,13 2-3-15,8 5 1 0,12-1 2 16,10 0-11-16,-4 4 0 16,-5 0 3-16,-4-1-4 15,-8-2-2-15,-5-4-2 16,-11-4 1-16,4 0-1 16,-7 0 2-16,-7-4-3 15,-5-6 2-15,-12 1-4 16,-15 3-4-16,-16 1 3 15,-12 3-8-15,-11 2 0 16,-7 0-6-16,-4 0-8 16,-5 0-6-16,0 0-44 15</inkml:trace>
  <inkml:trace contextRef="#ctx0" brushRef="#br0" timeOffset="213202.1805">4893 6178 203 0,'-1'0'0'16,"1"10"-4"-16,0 25 4 0,0 18 6 15,0 19 4-15,0 17-4 16,9 10-3-16,4 11 7 16,8 8-4-16,3-7 3 15,-2-2-8-15,5-1 0 16,-6-13 3-16,-3 0-2 16,-3-14 3-16,-5-13-5 15,2-16-1-15,-4-14 1 16,-5-17-5-16,1-6-3 15,-4-15-6-15,0-6 3 16,0-40-14-16</inkml:trace>
  <inkml:trace contextRef="#ctx0" brushRef="#br0" timeOffset="213567.9115">5014 6357 262 0,'0'-8'22'0,"0"6"-22"16,0 1-6-16,0-1 3 16,17 2 3-16,11 0 0 15,18 0 7-15,15 0 3 16,5 0 1-16,16 0-2 0,3 2 1 16,3 6-2-16,-6 5-5 15,-10 6 1-15,-14 3-4 16,-12 4 1-1,-13 8-2-15,-9 8 2 0,-6 3-1 16,-15 5 3-16,-3 11 1 16,-27 8 4-16,-15 12 2 15,-16 10-6-15,-11-3 0 16,-8 1 1-16,-4-2-1 16,2-6-4-16,6-4 1 15,13-2-1-15,8-13-2 16,15-7-4-16,7-12-8 15,14-12-35-15,2-22-226 16</inkml:trace>
  <inkml:trace contextRef="#ctx0" brushRef="#br0" timeOffset="215129.6643">4744 6390 9 0,'-3'-19'13'16,"0"2"0"-16,0 7 4 0,0 0 8 15,3 1-16-15,0-1-2 16,0 0-1-16,0-1-5 16,0 1 0-16,0-1-1 15,6-1-1-15,-3 0-4 16,3 6 0-16,-3-2 5 15,-3 5 0-15,0 0 0 16,3 1 0-16,-1-1 2 16,-1-3-1-16,3 5-1 15,-4-3 0-15,2 2 0 16,-2 2 2-16,0 0 2 16,0 0-3-16,0 0 10 15,0 0-9-15,0 6-1 0,0 4 8 16,3 14 5-16,0 12 6 15,0 14 0-15,0 18 1 16,-3 11-8-16,0 11 0 16,0 8 0-16,0 14 0 15,0 4-6-15,0 0-3 16,0 0 5-16,0-7-4 16,0-10-5-16,0-9 1 15,0-11 1-15,0-13 2 16,3-11-3-16,-3-10 0 15,0-13-1-15,3-3 0 16,-3-11 0-16,0-3 0 0,3-7-1 16,-3-3-6-16,0-5-2 15,0 0-2-15,0-9-7 16,0-32-48-16</inkml:trace>
  <inkml:trace contextRef="#ctx0" brushRef="#br0" timeOffset="215744.2971">4807 6128 166 0,'0'0'32'16,"0"0"-32"-16,3 0-8 15,0 0 8-15,7 0 0 16,8 9 2-16,9 2 4 16,15 6-2-16,13-1 2 15,19 3 7-15,7-5-3 16,13 1 0-16,12 0-3 15,3-4 1-15,4-4 1 16,-5 0-2-16,-4-3-2 16,-16 6 1-16,-13-3-2 0,-17 5-3 15,-16-2-1-15,-12 2-3 16,-14-4 2-16,-4-2 0 16,-9 5 0-16,-3 0 1 15,0 5 1-15,0 9 4 16,-12 14 8-16,-15 14-2 15,-13 6-3-15,-14 17-2 16,-13 16-1-16,-5 8-3 16,-8 10 3-16,-11 6-3 15,0 1 0-15,-3 0-2 16,0-5 0-16,3-3 0 16,-3-13 0-16,1-8 2 0,2-10-2 15,8-16 0-15,14-14 1 16,14-12-1-16,16-14 1 15,14-5 0-15,11-8-1 16,7-6-1-16,4-3 0 16,3 0-7-16,0 0-7 15,0 0-30-15,10-8-115 16</inkml:trace>
  <inkml:trace contextRef="#ctx0" brushRef="#br0" timeOffset="223406.1121">10227 15999 265 0,'3'0'45'15,"-3"0"-27"-15,0 0 13 16,0 0 7-16,0 0-12 16,0 0-6-16,0 0 0 15,0 0-6-15,0 0-6 16,0 0-6-16,0 0-2 15,3 6-6-15,12 2 3 16,10 0 3-16,11 2 0 0,3 5 2 16,3 1-2-16,-2 0 3 15,-3 8-3-15,-1 2 0 16,-9 1 1-16,-5 4 1 16,-12 1-2-16,-3 5 0 15,-7 7 4-15,-7 0-3 16,-13 0 0-16,-10-3 2 15,2-2-2-15,2-5-2 16,7-5 2-16,1-7-2 16,12-3-2-16,6-3 0 15,0-3-6-15,6 5-2 16,18-7-1-16,6 5 1 16,7-3-3-16,6-1 5 15,-4 2 3-15,-9-2 1 16,-8 5 3-16,-8-6 2 0,-8 3 0 15,-6 0 3-15,0 3 2 16,-6 1-2-16,-21 8 5 16,-12-4-6-16,-6 4 1 15,-4-4 0-15,0-5-2 16,7-5-1-16,3-5-6 16,-1-7-3-16,6 0-28 15,1-21-140-15</inkml:trace>
  <inkml:trace contextRef="#ctx0" brushRef="#br0" timeOffset="223953.9481">10562 15558 355 0,'-53'-15'18'16,"-8"11"-16"-16,-7 4 12 16,0 0-7-16,-11 23-3 15,3 13-2-15,-6 15 9 16,4 12-4-16,4 10 3 16,5 16 1-16,11 14-3 15,6 20-4-15,16 17-2 0,12 12 0 16,18 5-2-1,6-4 1-15,27 2-2 0,22-23 1 16,18-8-4-16,21-20 0 16,13-24 0-16,16-20 3 15,10-28 0-15,6-24 2 16,4-9-4-16,5-38 6 16,1-24-2-16,-10-21 0 15,-11-19-1-15,-16-12 4 16,-21-9-1-16,-15 2 2 15,-22-1 1-15,-21 1-1 16,-21-5 6-16,-6-3-6 0,-20 5 0 16,-23 0-3-16,-8 12 1 15,-17 14-3-15,-7 14 4 16,-10 17-1-16,-6 23 0 16,0 14 5-16,-2 21-5 15,4 10-3-15,7 0-1 16,9 15-4-16,9 11-12 15,22-1-20-15,18 1-58 16,21-4-202-16</inkml:trace>
  <inkml:trace contextRef="#ctx0" brushRef="#br0" timeOffset="224605.9758">13990 15712 128 0,'6'-3'23'16,"-6"3"-17"-16,0 0 31 15,0 0 3-15,0 0-5 16,0 0 6-16,0 0-17 16,-3 0-6-16,0 0 1 15,0 0-3-15,3 0-7 16,-3 0-2-16,3 0-2 15,0 0-4-15,0 0-1 16,0 0-1-16,0 0-3 0,0 0-7 16,0 0-15-16,-10 0-49 15</inkml:trace>
  <inkml:trace contextRef="#ctx0" brushRef="#br0" timeOffset="225364.1731">10558 15914 80 0,'11'-18'40'15,"-8"9"-24"-15,-3 9 8 16,0 0 28-16,0 0-13 16,0 0-3-16,0 0-8 15,-6 16-6-15,-15 13 5 16,-12 16-5-16,-8 16-5 16,-6 14-3-16,0 8-2 15,0 5-1-15,-1 5-2 0,2-3-3 16,1-3-2-1,0-1 1-15,13-13-5 0,9-10 1 16,10-16-1-16,10-12-1 16,3-7 0-16,16-6-8 15,23-3 9-15,16-5 0 16,17-10 0-16,16-4 3 16,15-3 4-16,7-20-3 15,8-9 1-15,-5-1-5 16,1-1 0-16,-11 5 3 15,-12-2-3-15,-21 6-1 16,-25 6-4-16,-17 5-1 0,-19 1-6 16,-9-9-13-16,-12-4-55 15,-24-4-174-15</inkml:trace>
  <inkml:trace contextRef="#ctx0" brushRef="#br0" timeOffset="225604.25">10828 15906 359 0,'3'48'6'16,"-3"26"-6"-16,0 31 16 16,0 16 2-16,-13 15 3 0,-5 8-6 15,0 6-1 1,-1 1-4-16,7-12-5 0,5-7-4 15,7-14-1-15,0-16-5 16,19-12-3-16,10-15-9 16,14-19-22-16,16-16-100 15</inkml:trace>
  <inkml:trace contextRef="#ctx0" brushRef="#br0" timeOffset="226182.0863">14054 15607 431 0,'-21'0'5'0,"-25"24"-1"16,-23 24-4-16,5 14 5 15,-5 15-2-15,5 4 1 16,9 0-1-16,15-8-3 16,28-3-3-16,12-11 1 15,28-9-5-15,27-1 3 16,23-9 4-16,10-3-2 15,9-5 3-15,-3-1-1 16,-3-2 6-16,-12 4-3 0,-15 0 0 16,-19 3-1-1,-18-1-2-15,-21 4 5 0,-6 5-2 16,-36 4 6-16,-18 10 0 16,-24 2-9-16,-8-2-1 15,-2-11-10-15,6-21-7 16,9-23-31-16,22-10-123 15</inkml:trace>
  <inkml:trace contextRef="#ctx0" brushRef="#br0" timeOffset="226391.0663">15016 16333 264 0,'84'0'26'0,"-2"0"-15"15,12 0-11-15,6 0 12 16,10 0-7-16,11-4-5 16,9 0-2-16,6-4-1 15,10-3 1-15,12-7-12 16,6 0-18-16,3-4-21 16,10 0-128-16</inkml:trace>
  <inkml:trace contextRef="#ctx0" brushRef="#br0" timeOffset="226526.0334">18706 16034 58 0,'117'0'0'0,"-9"4"0"16,-8 4 0-16,-5 2 2 16,-1-1-2-16,-1-2-13 15</inkml:trace>
  <inkml:trace contextRef="#ctx0" brushRef="#br0" timeOffset="240237.6454">12853 14684 24 0,'-6'-4'78'0,"3"4"-23"16,3 0-26-16,0 0-17 16,0 0-12-16,0 0-2 15,0 0-13-15,0 0 5 16,0 1 1-16,0 6 2 15,0 4 7-15,0 5 10 16,0 4-4-16,0 2 0 16,0 1-2-16,0 5-2 15,0 0-1-15,0 1 1 16,0 3 2-16,0-6 8 0,9 3 14 16,-1 4 10-1,5 0-11-15,-1 4-12 0,-2 0-6 16,-1 4-3-16,-3 13 2 15,-2 9 5-15,1 10 3 16,-5 14 1-16,0 9 2 16,0 11 0-16,0 6-3 15,-9 1-3-15,0 4-6 16,0-1 6-16,-7 1-5 16,0 3 0-16,2 0-3 15,-1-4 3-15,-2-7-3 16,7-7-1-16,0-11 0 15,4-14-2-15,3-12-3 0,3-15 3 16,0-18-6-16,0-19-13 16,0-14-24-16,0-5-76 15,0-34-15-15</inkml:trace>
  <inkml:trace contextRef="#ctx0" brushRef="#br0" timeOffset="242952.1352">6797 15250 156 0,'-12'0'10'0,"0"0"-10"15,3 0 0 1,-1-4 6-16,4-1 0 0,0 2 14 16,3 3 13-16,-2 0-9 15,5 0-10-15,0 0 5 16,0 0-8-16,0 3 7 16,0 28-1-16,0 14 3 15,0 20 11-15,0 18-13 16,0 10-5-16,0 17-2 15,0 16 3-15,0 8-2 16,0-2-5-16,3-10-1 16,-1-8-4-16,1 2-2 0,-3 6 5 15,0 6-5 1,0-3 2-16,0 4 3 0,0-12 3 16,0-6-1-16,0-8-3 15,0-13 0-15,3-11 0 16,6-10-3-16,7-9-1 15,1-7-1-15,8-7-1 16,5-4 2-16,3-5-2 16,4-4-3-16,12-7 4 15,8 4-1-15,7-6 2 16,9-5 0-16,9 0-3 16,6-8 3-16,9-3 3 15,8-2-2-15,2-2-1 16,14 0 3-16,7-1-3 15,5-2 1-15,13-1-1 0,8 0 1 16,4 0-2 0,9 0 3-16,3 0-2 0,9 0 1 15,6 0 1-15,4 2 0 16,9 3-2-16,0-2-3 16,2-3 2-16,9 0 2 15,2 0 0-15,9 0 1 16,8-6-4-16,2-6 2 15,1 5-1-15,6-1 2 16,4 1-1-16,2 3 0 16,3-5-2-16,-2 4 2 15,9-3 1-15,-3-2-1 16,7 1-2-16,-2-1 2 16,-4 3-2-16,1 3 2 15,2 4 2-15,2 0-2 0,-2 0 0 16,-5 4 0-16,8 3 0 15,-3 1 0-15,8-1 0 16,-1-4-2-16,-6-2 1 16,5 6 0-16,-1-2 1 15,-4 4 0-15,-3-4 0 16,-8 1-2-16,2-2 2 16,-3 3 1-16,2-7-1 15,-1 0 1-15,-7 0-2 16,5 0 2-16,-1 0-1 15,2-10 1-15,-5-1-1 16,-5-1 0-16,6-2 0 0,-4-2 0 16,4 3 3-16,-4 1-3 15,-4-2-2-15,-6 1 2 16,2 4 2-16,1-2-1 16,-3 3-1-16,-1-3 0 15,-9 0-2-15,3 3 2 16,-5-1 2-16,1 4-2 15,-6 0 0-15,-6 2 0 16,-10 3 0-16,1-2 0 16,1 2 1-16,-1 0 3 15,2 0-4-15,-9 0 0 16,-1-3 0-16,-1 1 0 16,-1 0 0-16,2 2 0 0,-3-2-3 15,-2 2 3-15,-9 0-1 16,-7 0 1-16,-9 0 0 15,-10-3 0-15,-2 0-2 16,-7-4 2-16,-10-2 1 16,-11-2-1-16,-10-7-3 15,-13-3 3-15,-10-2 0 16,-4-9-3-16,-11-1 1 16,-4-15-4-16,-5-11 4 15,-5-11 1-15,-6-10-1 16,-4-15 2-16,-7-15-1 15,-8-8-4-15,-7-4-5 0,-6-3-2 16,-7 4 9-16,-8 5-1 16,0 10 3-16,-8 7 2 15,-13 13 5-15,-6 6 1 16,-2 9-3-16,-3 6 4 16,-4 10-3-16,-2 4 1 15,-4 5-6-15,-7 7 0 16,-8 5-5-16,-6 5 1 15,-12 7 4-15,-10 4 0 16,-9 0 3-16,-17 7-2 16,-13-4 0-16,-11 0 4 15,-9-3-1-15,-5 0-2 16,-2-8-1-16,-9-1 2 16,-4 0-1-16,-13-4 0 15,-11-1-2-15,-8 5 0 0,-10-5 0 16,-2 6-2-16,-10-3 2 15,-14 3-1-15,-9 1 1 16,-10-2 0-16,-8-3 0 16,-4 3 0-16,-16-1 0 15,-9 3 2-15,-6 3-2 16,-6 3 0-16,-6 2 0 16,-4 2 2-16,-3-4-2 15,-4 1 0-15,-5 0 0 16,0 0 0-16,-3 3 0 0,-3 1-1 15,-3 1 0 1,2 0 0-16,-5 1 0 0,0 5 0 16,-7 3 1-16,3 4-1 15,1 0-1-15,-10 0 2 16,9 8 2-16,-2 7-2 16,4 0 0-16,2 6 0 15,4 5 1-15,2 0-1 16,-3 3 0-16,7 4 0 15,2-1 0-15,4 6 0 16,0 6 0-16,2 0 1 16,1 4-1-16,3 3 0 0,5-3-2 15,-2 4 2 1,4-2 0-16,6 2 1 0,2-2 1 16,3 3-2-16,6 1 0 15,6 5-2-15,6 4 2 16,9-2-1-16,0 2 1 15,9-4 0-15,4 0 0 16,5 1-4-16,9-3 4 16,-2-2 0-16,8-3 1 15,10-8 2-15,11-6-3 16,19-6 0-16,9 2 0 16,9-2 2-16,13-2 3 15,11-2-2-15,15-2-3 16,17 0 0-16,13-1-2 15,10-6 1-15,18 0 0 0,6-5 1 16,10-3 0-16,11-4-1 16,7 0 1-16,9-2 0 15,14-5 1-15,6 3-1 16,11-3 2-16,2 0-2 16,3 0-14-16,0 0 3 15,0 0-7-15,0 0 4 16,15 0-2-16,3 3 6 15,9 1-11-15,1-1-50 16,-1-3-105-16</inkml:trace>
  <inkml:trace contextRef="#ctx0" brushRef="#br0" timeOffset="248215.7219">6260 5087 190 0,'3'16'65'0,"4"4"-56"0,-7-1-6 16,0-9 22-16,0 1 37 15,0-5-20-15,0-6-16 16,0 0-8-16,0 1-2 16,0 5-4-16,0 4-3 15,6 11-3-15,-3 5 4 16,2 8-1-16,1 7-8 16,-3 8 7-16,4 5-2 15,-1 14 2-15,0 10 0 16,0 7-2-16,0 9 1 0,0 2-4 15,0 6 1-15,3 6 1 16,3 6-2-16,3 6 0 16,4 2-1-16,-1 2 0 15,3 8 1-15,-3 4-3 16,0 4 2-16,-6 10-1 16,-2 9 0-16,-4 4 7 15,3 7-4-15,-4 1 0 16,-2 6 0-16,-3 7 0 15,0 4-2-15,7-1 3 16,5-4-3-16,0-3 1 16,9-4-3-16,1 7 0 15,-2 7 1-15,5 1 4 16,-4 8-4-16,1-5 0 16,-2-2-1-16,-1 5 3 0,3-2-3 15,-2-8 0-15,2 4 0 16,5-4 0-16,1-7 1 15,2 4 1-15,0-8-2 16,-5 1 0-16,-2-12 0 16,-1-12 0-16,-1-3 0 15,-3-13 0-15,0-9 0 16,0-4-1-16,1-10 0 16,-4 4 1-16,-3 3 1 15,0 0-1-15,1-10 0 16,-5-15 0-16,-5-13 0 15,3-13 1-15,1-1-1 0,-1 2-1 16,0-9 1-16,0-11 0 16,2-8 0-16,-1-8-1 15,-4-7-1-15,3-9 2 16,0-8-2-16,-6-3 1 16,3-8 0-16,-3 0-2 15,0 0 3-15,0 0 1 16,0 0-1-16,0 0 2 15,0 0-2-15,0 0 0 16,0 0-2-16,0 0-1 16,0 0 2-16,0 0-2 15,0 0 2-15,0 0-1 16,0 0-1-16,0 3 2 16,-3 4-2-16,0 5 3 15,-3 10-2-15,-3 11 1 0,2 10 0 16,-1 13-4-16,5 10 2 15,0 4-5-15,0 13 6 16,3 6-1-16,0 5 1 16,0-4-1-16,3-7 0 15,6-12-1-15,3-8-1 16,-3-14 3-16,0-8 0 16,-6-14 1-16,-3-13-1 15,0-10-1-15,0-4 0 16,0 0-7-16,0 0-15 0,0 0-16 15,0-4 0 1,-3-25-2-16,-9-16-45 0,-12-18-82 16</inkml:trace>
  <inkml:trace contextRef="#ctx0" brushRef="#br0" timeOffset="248606.045">6718 13730 387 0,'3'7'0'16,"-3"4"-2"-16,3 15 2 0,4 18 7 15,7 19 6-15,8 18 1 16,8 14-6-16,6 12 3 15,4 3 1-15,6 3-5 16,2-7 2-16,3-10-5 16,4-15 1-16,-4-22 0 15,-5-12-1-15,-4-15-3 16,-6-10 0-16,-5-13 0 16,-1-9 0-16,7-7 3 15,5-30 4-15,6-37 2 16,7-33 1-16,6-27-8 15,2-18-1-15,-2 8-2 0,-6 20 0 16,-9 21-9-16,-7 24-12 16,-14 12-38-16,-11 23-93 15</inkml:trace>
  <inkml:trace contextRef="#ctx0" brushRef="#br0" timeOffset="261290.1468">27292 12659 175 0,'17'-12'59'0,"-7"2"-46"16,-9 3 10-16,-1 3 27 15,0-1-7-15,-4 2-14 16,-13 0-10-16,-5-1-8 15,-11-3 2-15,-10 2-2 16,-11-1-1-16,-13 4-2 16,-14 0 1-16,-16-1-2 15,-10-1-3-15,-8 4-2 16,-6-2 0-16,-4 2 2 0,-8 0-1 16,-10 0-2-16,-9 0 0 15,-20 0-1-15,-12 0 1 16,-11 0-1-16,-14 0 0 15,-4 0 1-15,-2-3-2 16,-6-3 1-16,11-1 0 16,10-5 2-16,12-2-2 15,21-5 0-15,12 0 0 16,13-3 0-16,17 4 0 16,14-8 3-16,16 4-2 15,16 1 2-15,16-1 0 16,15 6-3-16,17 3 0 15,14 4 1-15,9 3-1 16,6 6 0-16,2 0-9 0,0 0 2 16,0 0-2-16,0 0 2 15,0 0 1-15,0 0-3 16,6 0 2-16,3 6 3 16,3 5-8-16,4 0-12 15,2-6-53-15,2-5-140 16</inkml:trace>
  <inkml:trace contextRef="#ctx0" brushRef="#br0" timeOffset="261941.932">23904 11917 312 0,'-45'-3'18'0,"3"3"-10"15,-4 0-7-15,-9 17 4 16,-16 5 4-16,-11 3-1 15,-10 6-6-15,-11-2 3 0,-10 7 4 16,-4-1 0 0,4-3 9-16,7 2-3 0,13-2-7 15,19-2 0-15,14-5-6 16,17-3 4-16,19-3-3 16,14-4-3-16,4 2-5 15,6 2 0-15,6 10 3 16,25 9-2-16,18 1 4 15,15 5 2-15,17 4 1 16,13 2-3-16,9 7 4 16,10 1-4-16,5 2 1 15,-5-2-1-15,-2 1 1 0,-10-1-1 16,-10 0 0-16,-10 2 0 16,-14-6-1-16,-9-2 1 15,-12-11 0-15,-7-13 0 16,-10-9 0-16,-13-11-1 15,-7-4 2-15,-6-4-1 16,-3 0 7-16,0-34 15 16,3-17-6-16,3-20-14 15,-2-12 4-15,1-5 3 16,-1-16-8-16,2-16 3 16,4-9-3-16,-4-11-1 15,0 12 0-15,1 14-1 16,-7 15-4-16,0 22-1 15,0 14-15-15,0 9-75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40:33.2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3589 1924 56 0,'3'-12'0'0,"-3"-5"0"16,0 0 5-16,0 4 10 15,3 5 3-15,-3 5-13 16,0 3 2-16,3 0 1 15,-3 0 4-15,0 0-6 16,0 0 2-16,0 0 1 16,0 0 10-16,0 0 8 15,0 0 5-15,0 0 10 0,0 0-2 16,0 0-17-16,0 0 28 16,0 0-16-16,0 0-8 15,0 0-5-15,-9 2 0 16,-13 11-4-16,-8 8-17 15,-9 8 0-15,-7 6 1 16,1 5-1-16,5 0 0 16,7-4-1-16,5-1-1 15,13 0 1-15,12-2-1 16,3-2-5-16,9-1-1 16,27-2-1-16,13-6-2 15,9-5 10-15,6-1 3 16,2-3-2-16,-8 4 0 0,-7 5-1 15,-8 2-2 1,-10 3 2-16,-11 2 0 0,-8-3-2 16,-8 1 2-16,-6-1 0 15,0 5 5-15,-14 6 1 16,-14 1-1-16,-2-3-3 16,-3-4-1-16,2-9-1 15,1-10-2-15,6-9-3 16,2-3-8-16,7-17-35 15,10-23-119-15,5-13-88 16</inkml:trace>
  <inkml:trace contextRef="#ctx0" brushRef="#br0" timeOffset="210.2664">3868 2362 111 0,'14'-3'85'0,"5"1"-61"16,12-2 20-16,5-3 25 15,3 0-33-15,3 1-9 16,7 0-11-16,-3 1-1 16,2 0-10-16,1 0-3 15,-7 1-2-15,-6-3-4 16,-9 1-3-16,-11-2-12 16,-7-3-7-16,-6-5-84 15,-3-4-142-15</inkml:trace>
  <inkml:trace contextRef="#ctx0" brushRef="#br0" timeOffset="398.3744">4140 2047 186 0,'-15'-2'129'0,"7"2"-110"15,7 0 14-15,-2 5-21 16,-3 30-10-16,0 19 2 16,-3 17 0-16,3 9 1 15,6-1 1-15,0-1-4 16,3-3-2-16,9 1 0 15,9-6-2-15,1-6-2 16,11-11-13-16,6-16-12 16,6-17-105-16</inkml:trace>
  <inkml:trace contextRef="#ctx0" brushRef="#br0" timeOffset="795.122">4722 2470 207 0,'3'-40'62'15,"-3"0"-57"-15,0-1 51 16,-6 0-23-16,-5 2-12 16,-8 10-9-16,1 11-1 15,0 8 8-15,-1 10-1 16,1 0-10-16,-3 22-4 16,3 19-3-16,-3 11 0 15,5 5 0-15,7 1 0 16,7-4 4-16,2-9-5 15,2-7-1-15,17-7-3 16,8-7 4-16,1-11-5 0,5-6 3 16,0-7-3-16,1 0 3 15,-4-7 0-15,-5-6 1 16,-8 0 2-16,-4 5 1 16,-4 5-2-16,-6 3 0 15,3 0 1-15,-1 2-1 16,8 10 5-16,-1 6-3 15,6-2 1-15,-3-3-1 16,7-1-2-16,2-8 0 16,9-4-10-16,1 0-7 0,5-21-43 15,7-11-180 1</inkml:trace>
  <inkml:trace contextRef="#ctx0" brushRef="#br0" timeOffset="1041.7711">5442 2322 242 0,'0'0'68'0,"0"0"-21"16,-13 8 5-16,-12 11-16 15,-8 5-33-15,-3 3 1 16,6-2-2-16,5-1 0 16,7-2-2-16,3 2-2 15,9-4 0-15,3-1-2 16,3 1 0-16,3-4-5 15,18 2 4-15,4-3-3 0,5-1 3 16,7-6-2-16,2-6 0 16,7-2-11-16,2-2-29 15,-2-14-97-15</inkml:trace>
  <inkml:trace contextRef="#ctx0" brushRef="#br0" timeOffset="1327.6689">5809 1780 127 0,'0'0'206'0,"0"26"-205"16,0 21 6-16,3 20 20 15,-1 16-2-15,4 14-9 16,3 5-3-16,7 2 3 15,8 0-7-15,0-9 1 16,3-8-3-16,1-7-3 16,2-8-4-16,-6-16-1 15,-2-16-7-15,-4-16-2 16,-3-16-8-16,-3-8-28 16,0-23-52-16,3-28-93 15</inkml:trace>
  <inkml:trace contextRef="#ctx0" brushRef="#br0" timeOffset="1611.6847">6242 2213 182 0,'0'-6'78'15,"0"6"-54"-15,0 0 41 16,0 0 2-16,-9 3-39 16,-15 19-18-16,-6 10-7 15,-7 5 0-15,-3 1 3 16,7-1 1-16,3-3-4 15,2-5-3-15,8-2 2 16,4-7 0-16,10-3-2 16,6-1-3-16,0 1-4 0,6-5 3 15,13 1 3 1,1-2 0-16,5-2 2 0,2 0-1 16,1-1 0-16,5-1-1 15,3 0-7-15,10-5-5 16,-1-2-36-16,7 0-121 15</inkml:trace>
  <inkml:trace contextRef="#ctx0" brushRef="#br0" timeOffset="1907.0054">6569 2375 77 0,'0'0'233'15,"0"0"-215"-15,0 0-12 16,0 3 4-16,0 14 3 16,13 5 15-16,-1 2-3 15,3 1-6-15,-3-2-8 16,0 2-2-16,0-5-9 15,-3-4 0-15,0-3-3 16,-6-7-4-16,1-3-13 16,-4-3-32-16,0-11-203 15</inkml:trace>
  <inkml:trace contextRef="#ctx0" brushRef="#br0" timeOffset="2565.4338">6582 2143 313 0,'0'0'28'16,"0"0"-28"-16,0 0 0 16,12 0 9-16,9 9 0 15,7 4-9-15,5 2-4 16,3-1-3-16,6 4 5 16,-2 1 1-16,-1-1 1 15,-2 2 1-15,-4 1 0 16,-3 1-1-16,-2 0 6 0,2 1 2 15,-3-1 1 1,1-1-1-16,8-1-1 0,3-4 0 16,4-3-3-16,8-7 5 15,7-6 4-15,3 0-5 16,2-6 2-16,1-18-7 16,-1-6-2-16,-5-8-1 15,-6-2-2-15,-13-2 2 16,-14 2 0-16,-11 7 3 15,-10 2 4-15,-4 9 2 16,0 8 7-16,-10 4-4 16,-1 8 6-16,-5 2-7 0,4 0-7 15,-3 0-4 1,3 17-1-16,0 12-3 0,-1 9 1 16,8 8 2-16,5 4 1 15,0 0-2-15,0 1 0 16,18 1 2-16,10-2-1 15,2 3 1-15,3 0 0 16,0-3 1-16,-8 0 2 16,-10-1-2-16,-4-1-1 15,-11 3 0-15,0-1 0 16,-17-6 0-16,-11-9-2 16,1-12-1-16,0-18 3 15,2-5 0-15,5-14-1 16,1-13-5-16,7-6 5 15,9-3-2-15,3-3 1 0,0-5 2 16,21-4 0-16,9-3 0 16,3-3 0-16,8-3-5 15,-5 2-4-15,3-1-24 16,3 5-56-16,-2 2-68 16</inkml:trace>
  <inkml:trace contextRef="#ctx0" brushRef="#br0" timeOffset="2872.0862">8917 1730 373 0,'0'0'27'15,"0"0"-26"-15,0 15 2 16,-15 20 16-16,-7 24-3 16,-8 14-5-16,-1 6 3 15,1 4 5-15,4-2-2 16,4 0-3-16,3 3-10 16,2-1 0-16,1-3-2 15,4-2-1-15,0-4-2 16,3-4-7-16,6-8-6 15,-6-9-29-15,6-14-68 0</inkml:trace>
  <inkml:trace contextRef="#ctx0" brushRef="#br0" timeOffset="3793.7598">9906 1665 185 0,'-3'-9'64'0,"3"2"-37"16,0 5 3-16,0 2-8 16,0 18-13-16,0 18 7 15,0 20 1-15,0 14-6 16,0 13 2-16,3 8-6 15,3 9 1-15,-3 1 2 16,-2-2-8-16,3-5 0 16,-4-9 1-16,0-9 0 15,0-12-3-15,0-15 0 16,0-13 1-16,0-14 0 16,-5-11 0-16,5-8-1 15,0-3 3-15,0-10 3 16,0-30-6-16,14-11-2 15,11-8-7-15,8 4 9 16,0 14-1-16,1 11-5 0,0 11 6 16,5 12 3-16,0 7-2 15,-3 0 1-15,-8 10-2 16,-10 15 0-16,-9 4 0 16,-9 3 2-16,0 2 3 15,-9 5-1-15,-18 0 5 16,-6-4-1-16,-9 0-1 15,4-8-3-15,2-7-3 16,0-8-1-16,6-11-1 16,8-1-7-16,3-16-6 0,14-20-24 15,5-17-147 1</inkml:trace>
  <inkml:trace contextRef="#ctx0" brushRef="#br0" timeOffset="4311.5759">10497 1884 227 0,'0'0'90'0,"0"0"-90"15,0 0 0-15,0 16 11 16,0 17-5-16,0 17 23 16,0 15-8-16,0 11-9 15,0 6-5-15,0 2 1 16,0-1 1-16,6-1-7 15,6-3 1-15,9-10 2 0,4-3-3 16,8-10 1 0,3-13-2-16,7-7-1 0,-4-14-1 15,3-14 1-15,4-8 3 16,2 0-1-16,4-29 1 16,3-17-1-16,-7-13-2 15,-5-12-1-15,-13-10 0 16,-15 0-4-16,-9 7-2 15,-6 11 5-15,-6 13 2 16,-17 17 2-16,1 15-2 16,-5 9 3-16,-1 9 1 15,1 0 4-15,5 18-5 0,5 15-2 16,4 9-1-16,7 7 2 16,6 3-1-16,3-2 0 15,17 0-1-15,12-5 0 16,4-2 2-16,6-3-1 15,4-8 1-15,-1-6-1 16,4-6 1-16,-4-8-4 16,-2-9 2-16,-1-3 0 15,1-9-6-15,-5-23-11 16,3-4-41-16,-5-9-92 16</inkml:trace>
  <inkml:trace contextRef="#ctx0" brushRef="#br0" timeOffset="4710.274">11643 2295 224 0,'6'23'13'0,"-3"9"19"15,4 4 1-15,-4 3-4 16,-3 2-3-16,3-4-6 16,-2-3-8-16,4-8-1 15,3-8-3-15,-2-7-6 16,1-4-2-16,-4-7-5 15,3 0-3-15,6-20 8 16,9-16 2-16,4-8-2 16,5-1 0-16,-3 8-8 15,-12 13 8-15,1 9 3 16,-5 12-1-16,-2 3-2 0,1 0 0 16,-1 18 0-16,0 2 12 15,3 0 1-15,-3-2 0 16,-3-5-8-16,0-3 2 15,4-4-4-15,-4-3 0 16,5-1-1-16,-2-2-1 16,7 0-1-16,5 0-1 15,3 0 1-15,6 0 0 16,7-4-11-16,-3 3-6 16,5 1-13-16,3 0-26 15,4 0-102-15</inkml:trace>
  <inkml:trace contextRef="#ctx0" brushRef="#br0" timeOffset="5288.0855">12662 2525 127 0,'3'0'59'0,"-3"0"52"16,0 0-6-16,0-10-45 16,3-10-42-16,0-8-17 15,1 0 1-15,-3-3-2 16,-1 2-6-16,0 4 6 15,0 6 0-15,-14 6 0 16,-4 6 0-16,-6 5 0 16,-2 2 0-16,0 7 2 15,-3 15 0-15,6 7-2 0,0 3-1 16,7 1 1 0,7 2 0-16,3-3 1 0,6 1-2 15,0-4 2-15,0-6-2 16,12-1 1-16,0-7 0 15,6-5 0-15,4-8 1 16,0-2 2-16,10-13 3 16,8-20 3-16,2-12-3 15,1-12 3-15,-1-12-8 16,-3-17 1-16,-7-21-1 16,3-22-1-16,-8-19-15 15,-2 4 3-15,-7 22-4 16,-6 26 7-16,-3 30 6 15,-2 25-2-15,-6 14 5 0,1 15 10 16,-2 10 0-16,0 2-10 16,0 17-5-16,-3 22 5 15,-10 13 1-15,1 21 0 16,-2 12-1-16,7 14 2 16,-2 10-2-16,6 4 9 15,0 0-5-15,3-8-2 16,0-8 2-16,0-13-4 15,18-11 1-15,15-13-2 16,6-10 1-16,7-14-6 16,3-16-3-16,-1-19-20 15,-6-1-202-15</inkml:trace>
  <inkml:trace contextRef="#ctx0" brushRef="#br0" timeOffset="5924.3582">13393 2429 267 0,'-9'-16'48'0,"9"0"-39"16,0 5 9-16,9 1 15 15,14 3-9-15,-7 7-10 0,0 0-8 16,2 13 4-16,3 15-1 15,-6 4 2-15,-2 6-4 16,-5 3-5-16,-5 1-2 16,-3-4-3-16,0-5-12 15,0-11-50-15,-10-16-196 16</inkml:trace>
  <inkml:trace contextRef="#ctx0" brushRef="#br0" timeOffset="6188.0014">13350 2006 203 0,'-3'-3'86'0,"0"3"-57"16,3 0-15-16,0 0-1 16,0 2-12-16,6 12-1 15,10 5-4-15,5 2-13 16,3 5-7-16,10 0-50 16</inkml:trace>
  <inkml:trace contextRef="#ctx0" brushRef="#br0" timeOffset="6801.694">13824 2435 75 0,'16'23'77'0,"7"-4"-22"15,-4-1-13-15,5-3-9 16,5-1-14-16,4-1-7 16,8-7 1-16,7-6-9 15,5 0 1-15,9-4-5 16,6-11 3-16,4-3-2 15,-5 4-1-15,-1 2 2 16,-5 3 1-16,-2 2 2 16,3 2 0-16,-4 0 2 15,0-5-7-15,-4-1 2 0,-7-5-2 16,-6-6 0-16,-8-5-2 16,-8-11 1-16,-7-8 1 15,-12-6 3-15,-6 0 4 16,0 2-6-16,-6 9 6 15,-14 13 7-15,4 9 13 16,-3 8-5-16,2 7-7 16,10 4-1-16,-2 10-14 15,0 25-4-15,6 18 4 16,-1 13 0-16,4 7 0 16,7 2-1-16,17 3-1 15,6 5 2-15,-2 0-1 0,2 0 1 16,-3-2 1-1,-8-6-1-15,-7-4 0 0,-4-6 0 16,-8-6 0-16,-4-10 0 16,-15-11 2-16,-10-13-1 15,0-9 0-15,-7-13 5 16,0-3-3-16,8-10-1 16,-2-23 3-16,11-11-1 15,9-7-4-15,10-7-4 16,10-1 4-16,25 0-2 15,14 4 2-15,6 1 2 16,3 0-2-16,3 1 0 16,1-2-3-16,3-3-12 0,1-3-15 15,-1-8-17 1,-11-6-227-16</inkml:trace>
  <inkml:trace contextRef="#ctx0" brushRef="#br0" timeOffset="7027.8672">16116 1500 41 0,'3'9'173'0,"-3"27"-140"16,-3 20 29-16,-24 27-14 15,-9 17 0-15,-4 9-17 16,-2 8-10-16,-1-6-4 0,7-5-13 15,0-2-4 1,8-5 0-16,1-8-12 0,3-7-18 16,12-11-241-16</inkml:trace>
  <inkml:trace contextRef="#ctx0" brushRef="#br0" timeOffset="7679.1442">17090 1926 302 0,'-12'-16'44'15,"-2"1"-19"-15,7 13 5 16,7 2 0-16,0 17-24 15,0 19-4-15,9 19 2 16,12 16 3-16,-3 4-3 16,6 0-1-16,1-8 0 15,2-9-1-15,-4-12 0 16,2-7 0-16,-6-16-2 0,2-11 0 16,-5-9-2-16,4-3 2 15,3-21 0-15,12-28 17 16,10-20-5-16,7-18-7 15,-3-8-5-15,-7 3 0 16,-9 2-2-16,-8 11 1 16,-12 11-8-16,-6 17-2 15,-7 22-8-15,0 16-50 16,0 13-167-16</inkml:trace>
  <inkml:trace contextRef="#ctx0" brushRef="#br0" timeOffset="8031.5738">18071 2240 130 0,'-17'46'151'15,"1"-1"-90"-15,3-1-31 16,6-5-3-16,7-6-18 15,0-6-6-15,17-6 5 16,9-8-4-16,10-6 2 16,3-7 2-16,9-15 8 15,-2-19 1-15,-4-10-4 0,-11-5-6 16,-13 1-1 0,-18 1-3-16,0 3-2 0,-29 6-1 15,-11 8 0-15,-14 10 1 16,-2 11-1-16,-3 5-2 15,11 4 2-15,16 0-7 16,9 0-15-16,17 8-17 16,6 3-58-16,9-2-181 15</inkml:trace>
  <inkml:trace contextRef="#ctx0" brushRef="#br0" timeOffset="8310.0744">18534 2163 113 0,'9'0'34'0,"6"0"13"16,4 0 16-16,10 0-16 16,3 0-12-16,11 0-3 15,9 0-6-15,6-9-7 16,3-5-6-16,5-2 1 15,1 2-5-15,-6 2-4 16,-4 0-5-16,-11 4 0 16,-12 0-1-16,-6 4-7 0,-11-1-4 15,-9 0-16 1,-6-1-43-16,-2 1-130 0</inkml:trace>
  <inkml:trace contextRef="#ctx0" brushRef="#br0" timeOffset="8648.5811">18907 1711 204 0,'-2'0'50'0,"-1"8"-50"0,-3 25 1 15,-2 16 27-15,-4 14 7 16,-2 6-15-16,8-2 5 16,3 2-1-16,3 1-9 15,0-3 3-15,5-4-9 16,13-4-2-16,-2-6-6 16,5-8 2-16,3-5-2 15,3-6 3-15,-4-10-4 16,5-9 1-16,0-11-3 15,6-4 2-15,8-9-3 16,4-19-9-16,5-3-31 16,5-8-108-16</inkml:trace>
  <inkml:trace contextRef="#ctx0" brushRef="#br0" timeOffset="9030.476">19645 2159 81 0,'0'0'136'15,"0"0"-100"-15,0 3-8 16,0 6-1-16,3 5-13 16,3 5 9-16,1 2-5 15,0 1-3-15,0 0-5 16,2 0-2-16,-1-1-8 15,0-5 0-15,-1-4 0 16,-7-5-16-16,0-5-3 16,0-2-33-16,-8-6-254 0</inkml:trace>
  <inkml:trace contextRef="#ctx0" brushRef="#br0" timeOffset="9210.5513">19599 1691 299 0,'-1'-4'60'16,"-1"4"-48"-16,2 0-6 15,0 0 6-15,0 4-12 16,17 13-3-16,2 7 2 16,10 2-13-16,0 3-40 0,8-3-263 15</inkml:trace>
  <inkml:trace contextRef="#ctx0" brushRef="#br0" timeOffset="9938.0223">20122 2139 6 0,'25'32'102'0,"6"-1"-64"16,11-7-9-16,3-5 6 15,5-6-2-15,4-7-12 16,1-6-10-16,7 0 1 15,2-22 0-15,4-8-1 16,1-8-3-16,-10-6 5 16,-8 2 5-16,-11-1-8 15,-8 10-2-15,-13 6 6 0,-5 8 2 16,-8 9-5-16,-3 8-1 16,-3 2-1-16,0 0-9 15,4 0-7-15,9 12-1 16,15 5 8-16,12 0 4 15,18-4-1-15,15-7 0 16,12-5-2-16,3-1 2 16,-3 0 0-16,-1-10-2 15,-5-9 1-15,-9-6 0 16,-8-2 0-16,-9-2 0 16,-18-3 0-16,-15 3-2 15,-11-2 3-15,-9 2 6 0,-5 4-7 16,-16 6-2-1,-4 6-1-15,-3 11-3 0,0 2 4 16,1 15-2-16,2 16 2 16,5 8 0-16,4 6 0 15,2 8 0-15,6 1 0 16,8 6 0-16,0 2 1 16,3 4-1-16,13 4 0 15,3-4 0-15,1 0 0 16,2 0 2-16,1-3 2 15,1-2-4-15,-3-5 1 16,-7-5 0-16,-8-9-1 16,-6-7 1-16,0-7-1 0,-20-8 2 15,-12-7-1 1,-7-7-1-16,0-6-1 0,3-3 0 16,5-21-1-16,4-9 1 15,8-5 1-15,8-6 0 16,8-3 0-16,3 3 0 15,7 1-7-15,25 4-2 16,12 0 7-16,13 3 2 16,8 0 0-16,6 3 0 15,2 2-12-15,1-1 3 16,-3 3-39-16,-3 2-82 16</inkml:trace>
  <inkml:trace contextRef="#ctx0" brushRef="#br0" timeOffset="10063.423">22598 2130 224 0,'0'0'0'16,"0"0"-49"-16,-3 0 10 16</inkml:trace>
  <inkml:trace contextRef="#ctx0" brushRef="#br0" timeOffset="11287.2437">2988 1548 37 0,'-3'-14'258'15,"-15"-4"-213"-15,6 0-13 16,6 10 12-16,3 7-12 16,3 1-6-16,0 0-9 15,0 0-6-15,0 0-4 0,0 1-7 16,0 26-4-16,0 20 4 15,0 31 4-15,0 27-3 16,0 13 0-16,0 13 1 16,0 6-1-16,0-1-1 15,9 3 3-15,0-9-3 16,0-10 0-16,0-17 1 16,6-11-1-16,0-15 0 15,-3-11-1-15,4-12-1 16,-1-13 1-16,-3-11 0 15,-3-13-5-15,-3-12-3 16,-3-5-3-16,-3 0-11 16,0-26 5-16,0-19-60 15,-3-13-182-15</inkml:trace>
  <inkml:trace contextRef="#ctx0" brushRef="#br0" timeOffset="13723.6593">3300 1271 86 0,'13'0'76'0,"8"9"-59"15,14 2 21-15,9-2-8 16,10 2 7-16,7-2-15 16,6-1-3-16,8-1 4 15,4 1-6-15,7-1 1 16,1-2-5-16,11 1-6 16,10-3-1-16,16 0 4 15,4 2-2-15,9 2-8 16,-1 6 2-16,-3 2-2 15,4 1 0-15,2 1 0 16,1-2 2-16,15-3-2 16,8-5 1-16,16-7 1 15,12 0 0-15,7-6-1 0,10-12-1 16,7-2 1 0,8-6 0-16,13-2 0 0,6-4-1 15,4-1 1-15,5 4 1 16,-2 2 0-16,12 5-2 15,0 4 0-15,6-1-1 16,6 1 1-16,9 2 0 16,6-1-3-16,6-3 3 15,-9 4-1-15,4 2 1 16,-3 3 0-16,3 0 0 16,-10-2 0-16,3 0 0 15,1 1 0-15,-1-3 3 0,-3 3-3 16,0 1 1-16,-6 1-1 15,3 6 2-15,0-1-2 16,-7 4-1-16,4 1 0 16,0 0 1-16,3 0 0 15,3-1 0-15,-6-1 0 16,-7-2 0-16,3 2 2 16,0 0-1-16,-8 0 0 15,-3 2-1-15,-4 0 1 16,0 0 3-16,2-3-4 15,-7-2 1-15,5 3 2 16,-4-2 2-16,4 2 0 16,-2 2 1-16,-8 0-6 0,3 0 2 15,-10 9 0 1,5 4-2-16,-4 0 1 0,-4 0-1 16,-10 0 0-16,-6 3 0 15,-4 0 2-15,-4-2-1 16,-2 1-1-16,-15-1-2 15,-6 1 2-15,-8 0 2 16,-4-2 1-16,-4-2 1 16,-2-4-2-16,-6-2 0 15,-7 0-2-15,-7-4-1 16,-9-1 1-16,-10 0 0 16,-4 0 1-16,-9 0 0 0,-6 0 1 15,-8 0-2 1,-5 0-2-16,-7 0 2 0,-1 0 0 15,-8-3 0-15,-14 2 0 16,-8-1 2-16,-9 2-2 16,-16 0 0-16,-5 0-2 15,-9 0 2-15,-6 3 0 16,-4 4-1-16,-4-1 1 16,0 0 0-16,-2 4 0 15,3 1 0-15,-1 3 4 16,5 6-4-16,-2 5 3 15,1 3-2-15,1 5 3 16,0 7-4-16,-1 3 0 16,0 11 0-16,-2 5 1 15,-1 11 2-15,-3 5-1 0,1 11 0 16,-1 6-1-16,1 9-1 16,1 3 2-16,2-1-2 15,2 1 1-15,1-1 4 16,-1-3-1-16,0 0-3 15,1 0 3-15,-3 1-3 16,0 0 1-16,-2 1-2 16,1-6-2-16,-4-4 2 15,2-11 2-15,-1-9-2 16,-1-8 0-16,-1-6 0 16,0-9 1-16,0-8-1 15,-2-11-3-15,-1-8 3 0,0-8 2 16,0-8-1-1,0-4-1-15,0-2 4 0,0 0 1 16,0 0 2-16,-7 0 2 16,-14 0-3-16,-13 0-6 15,-17 0-1-15,-10-2 1 16,-12 1-2-16,-14 1 4 16,-11-4-4-16,-14 4 1 15,-12 0 1-15,-13 0 0 16,-9 0 0-16,-10 0 5 15,-4 0-3-15,-11 0-1 16,-11 0-1-16,-10 5-1 16,-16 4 0-16,-8 4 2 0,-5-2 1 15,-1 0-2 1,-8-2-2-16,2-4 2 0,-11 2 3 16,-2-3-2-16,-2-1 1 15,-5-2-2-15,-1 1 0 16,-10-2 0-16,-1 1 1 15,-6 3-1-15,-3 1 0 16,5-3 0-16,-6 2 0 16,2-3 0-16,-2 2 1 15,0-1-1-15,-3-1-3 16,1 3 3-16,-3-2 1 16,2 1-1-16,3-3 0 15,-4 1 0-15,1 0 2 16,2 1-2-16,2 1 0 0,5 0-1 15,-5 3 1-15,3-2 2 16,3 0-2-16,-3 4 0 16,-1 0 0-16,-2 0 0 15,7-2 1-15,4 2-4 16,3-2 4-16,1 1-1 16,2 1 1-16,0-2-1 15,3 4-1-15,4-3 0 16,-4 4 1-16,0-2 2 15,4 2-1-15,2-2-1 16,7 1 1-16,-1 1-2 16,3-3 2-16,1 0-1 15,9-3 0-15,2-4-5 0,7-1 5 16,3 0 1-16,-3 0 1 16,11 0-2-16,4-4 0 15,12-7-2-15,3 2 2 16,0-3 1-16,-6 5 0 15,6-4-1-15,3 4-3 16,0 0 3-16,13-2 1 16,-5 1-1-16,-2 6 1 15,-2 1-1-15,-1 1 1 16,0 0-2-16,5 0-1 16,5 0 1-16,2 0 1 15,9 0 2-15,1 0-1 16,2 0 1-16,9 0 0 15,7 0-2-15,9 0 0 0,11 0-1 16,7 0 1-16,9 0 0 16,12-8 0-16,9-1 4 15,15-4-2-15,7 0-1 16,12-3 2-16,5 0-2 16,6-1 0-16,4 2-1 15,3-1 0-15,3 0 0 16,5 5 3-16,1 0-3 15,0 4 0-15,2 0 0 16,-4 3 0-16,4 2 0 16,0 0 0-16,2 1 0 0,11 1 0 15,3 0 0 1,3 0-2-16,0 0 2 0,0 0-4 16,0 0 0-16,0 0-1 15,0 0 3-15,0-2 0 16,0-1 2-16,0 2 1 15,0-3 2-15,0-1 2 16,0-9 5-16,0-8 1 16,0-12-11-16,0-8 0 15,0-7-1-15,0-7-9 16,0-7 2-16,0-13-12 16,0-10-12-16,0-7-4 0,15 1-10 15,15 11-27 1,9 11-114-16</inkml:trace>
  <inkml:trace contextRef="#ctx0" brushRef="#br0" timeOffset="15008.1176">27632 2081 25 0,'-27'-18'249'16,"0"3"-213"-16,8 4-12 15,6 4-1-15,9 7 3 16,4 0-7-16,-1 0-10 16,-7 11-2-16,-9 24-7 15,-11 14 9-15,-9 17 1 0,-4 3-4 16,2-1-1-16,1-1 0 15,4-3-2-15,10-2-1 16,8-4-2-16,13-2 0 16,3-7 0-16,18-7 0 15,16-5 1-15,12-8 0 16,10-10 3-16,8-10 2 16,3-9 5-16,7 0-11 15,0-15 0-15,-6-8-1 16,-10-5-13-16,-15 1-15 15,-18 5-27-15,-12 1-45 16,-12-1-65-16</inkml:trace>
  <inkml:trace contextRef="#ctx0" brushRef="#br0" timeOffset="15217.7137">27497 2185 227 0,'-13'-41'18'0,"9"10"-9"15,4 7 25-15,0 9 2 16,4 2-19-16,19 2-14 16,6 0-1-16,12 3 1 15,6 0 5-15,5 4-6 16,-1 3-2-16,0 1 0 16,-6 0-9-16,-11 0-6 0,-13 10-42 15,-15 10-193 1</inkml:trace>
  <inkml:trace contextRef="#ctx0" brushRef="#br0" timeOffset="15390.0306">27455 2349 276 0,'-2'0'27'0,"2"0"-25"16,0 0 2-16,7 1-4 15,14 0-6-15,18-1 6 16,12 0 15-16,11 0-8 15,11 0-7-15,2-2-12 16,-3-4-33-16,-8 2-68 16</inkml:trace>
  <inkml:trace contextRef="#ctx0" brushRef="#br0" timeOffset="15793.9136">28347 2196 54 0,'-8'0'89'0,"-3"10"-63"16,-8 13-1-16,-4 15 1 16,-5 8-1-16,-2 13-9 15,1 4-1-15,-3 2-3 16,2 3-1-16,1-4-4 15,3-5 3-15,7-9-8 16,5-9-2-16,7-11-1 16,3-6-4-16,2-10-1 0,2-9-23 15,0-5-40-15</inkml:trace>
  <inkml:trace contextRef="#ctx0" brushRef="#br0" timeOffset="16071.7571">28338 2069 198 0,'0'0'91'16,"1"0"-91"-16,4 14 2 16,5 20 5-16,3 11 7 0,7 9-8 15,1 9 2 1,7 4 4-16,4-5 10 0,4 0-7 15,-1-4-3-15,-2 1-5 16,-5-3-4-16,-8-3 3 16,-7-5-5-16,-10-7-1 15,-3-8-5-15,-19-2-3 16,-25-7-13-16,-12-7-39 16,-9-14-130-16</inkml:trace>
  <inkml:trace contextRef="#ctx0" brushRef="#br0" timeOffset="16230.2932">28114 2737 106 0,'-23'-32'50'16,"11"7"-10"-16,6 7 24 16,6 3-27-16,0 5-7 15,21-3-16-15,22 1-13 0,16-2 1 16,9-1-2-16,6 0 0 16,4-3-7-16,3-4-4 15,6-3 3-15,-1-4-20 16,-5-4-72-16</inkml:trace>
  <inkml:trace contextRef="#ctx0" brushRef="#br0" timeOffset="16537.593">29065 2194 140 0,'-38'4'56'0,"-8"14"-32"15,-2 6 20-15,5 2-6 0,8-2-20 16,11-3-4-16,17-1-10 15,7 0-4-15,7 2-5 16,29 2 5-16,16-2 0 16,11-2 19-16,4-3-10 15,-6 1-2-15,-8 1-6 16,-16 2-1-16,-12-1 0 16,-11-2 2-16,-10-2-1 15,-4 1 3-15,-7 1 5 16,-26 4 11-16,-15 4-3 15,-12-1-10-15,-1-7-7 16,9-2 0-16,15-8-8 0,11-6-2 16,13-2-13-1,9 0-77-15</inkml:trace>
  <inkml:trace contextRef="#ctx0" brushRef="#br0" timeOffset="16822.0339">29400 2174 70 0,'0'0'100'0,"0"16"-95"15,3 8 23-15,0 9 10 16,6 3-9-16,4 1-9 16,4 0 3-16,2-1-11 15,-3-4-9-15,5-2-3 16,0-7-8-16,-1-6-40 16,5-15-73-16</inkml:trace>
  <inkml:trace contextRef="#ctx0" brushRef="#br0" timeOffset="17143.3821">29959 2198 207 0,'-28'0'74'0,"-13"9"-66"16,-9 11 20-16,-5 4 4 15,0 3-9-15,7 0-7 16,9-5 3-16,12-2-8 15,12-1-7-15,8-1-4 16,7 8-1-16,0 1 0 16,0 7-1-16,0-2-4 15,7 4 4-15,5 4 2 16,-3 1 0-16,0 0 2 16,-1 0-1-16,-3-1 3 15,0 1-1-15,-1-2-2 0,-2 1-1 16,-1-2 1-16,-1-3-1 15,0-2-1-15,0-6-7 16,0-7-3-16,0-10-50 16</inkml:trace>
  <inkml:trace contextRef="#ctx0" brushRef="#br0" timeOffset="18629.7066">26998 3944 339 0,'-12'-34'39'0,"9"9"-17"16,3-2 22-16,0-2-12 15,3 0-18-15,9 2-8 16,0 2-2-16,4 0 0 16,4-3-3-16,2-2 1 0,2-3-2 15,0 1 0-15,-2 0 1 16,-4 2-1-16,-3 2-1 16,-3 1 1-16,-3-2 0 15,-3-1-2-15,-3 1 1 16,-2 3 1-16,1 8 1 15,-2 4 1-15,0 7-2 16,0 4 2-16,0 3-1 16,0 0-1-16,0 0 0 15,0 0-1-15,0 0 0 16,0 0-2-16,0 0 2 16,0 0 1-16,0 0-3 15,0 0 0-15,0 0-4 0,0 0-1 16,0 0-17-16,0 9-21 15,0 6-14-15,0 5-193 16</inkml:trace>
  <inkml:trace contextRef="#ctx0" brushRef="#br0" timeOffset="19235.5591">27466 3960 225 0,'0'-19'92'0,"0"-3"-74"16,0-4 26-16,3-6 4 15,5-5-29-15,3-7-10 16,5-8-5-16,4-8 1 15,0-1-3-15,2 2-2 16,-1 7-3-16,-4 14 3 16,-6 13-1-16,-3 14-2 15,-5 8 3-15,-2 3-1 16,-1 0-1-16,2 25-13 16,-2 13 15-16,0 11 3 0,0 3-2 15,0-1 0 1,0-4 0-16,0-6 0 0,0-9-1 15,6-6 0-15,1-11 1 16,1-3 0-16,-1-8 1 16,2-2-4-16,6-2 4 15,10-9-2-15,10-20 6 16,5-9-5-16,1-4 0 16,-6 1-1-16,-8 3 0 15,-8 7 2-15,-6 13-2 16,-5 8 1-16,-6 9 1 15,-2 1-2-15,0 0-3 16,0 19 0-16,0 7 3 16,0 3 5-16,0 2-4 0,0-7 2 15,0 0-1-15,10-5 1 16,1-3-2-16,4-4-1 16,-2-2 0-16,3-6-6 15,5-4-5-15,2 0-11 16,5-5-56-16,2-15-204 15</inkml:trace>
  <inkml:trace contextRef="#ctx0" brushRef="#br0" timeOffset="19500.1394">28308 3557 107 0,'3'0'103'0,"0"0"-97"16,2 6 26-16,1 13 1 15,1 8 3-15,-1 5-12 16,-3 4-4-16,1 2-2 16,2 3 0-16,-2-2-3 15,2 2-6-15,0-5-4 16,0-1-2-16,3-4-3 16,-3-5 1-16,-1-4-1 15,-2-6-1-15,0-6-1 16,-3-8-13-16,1-2-4 15,-1 0-11-15,0-20-137 16</inkml:trace>
  <inkml:trace contextRef="#ctx0" brushRef="#br0" timeOffset="19782.9493">28421 3425 267 0,'-2'-14'45'16,"2"8"-26"-16,0 4-1 15,0 2 8-15,10 0-26 16,16 0 1-16,10 0-2 16,6 4 1-16,3 13 0 15,-6 7 0-15,-7 3 0 16,-6 3 1-16,-10 1 3 16,-10-2 1-16,-6-2 4 0,0 1 7 15,-13-2 0 1,-13-1-3-16,-8-1-2 0,-5-4-4 15,3-4-5-15,4-4-2 16,11-7-6-16,9-5-10 16,12 0-41-16,0-14-167 15</inkml:trace>
  <inkml:trace contextRef="#ctx0" brushRef="#br0" timeOffset="20099.1715">28855 3595 133 0,'0'28'52'0,"-1"1"-6"0,1 0-13 15,0-4-14-15,0-5-7 16,1-3 2-16,11-6-1 16,1-2-2-16,-2-6 4 15,-2-3 2-15,3 0 2 16,0-7-1-16,3-12 5 15,-2-7-13-15,-5-4-10 16,-4 2 2-16,-4-1-2 16,0 5 4-16,-4 0 1 15,-10 6 1-15,-5 5 0 16,1 3-2-16,-4 4-4 16,4 1-6-16,6 4-6 15,6 1-3-15,6 0-36 0,0 0-92 16</inkml:trace>
  <inkml:trace contextRef="#ctx0" brushRef="#br0" timeOffset="21029.5421">29152 3620 117 0,'4'25'61'15,"-1"1"-16"-15,2 2-3 16,0-4-16-16,-2-3-6 0,0-3-5 16,-2-10-10-1,1-2-2-15,-1-4-2 0,-1-2 2 16,3 0 4-16,0-5 11 16,3-12 16-16,0-10-28 15,1 0 2-15,1-5-6 16,-2-4 2-16,1 5 0 15,1 3-3-15,-2 7 0 16,2 8 3-16,-3 8 0 16,0 0 0-16,2 2-4 15,1 2 1-15,3 1-1 16,3 0-1-16,-1 0 1 16,1 0-1-16,-1 0 1 15,-1 0 0-15,-1 0 0 16,-1 0 1-16,2 0-1 0,-1 0 2 15,0 0-2-15,-2 0 1 16,-1 0 4-16,0 0-3 16,-3 0-2-16,0 0 1 15,-4 0 2-15,-1 0 0 16,0 0-1-16,0 0 0 16,0 0-2-16,0 0 2 15,0 0-2-15,0 0 0 16,0 0 0-16,0 1 0 15,0-1-2-15,0 4-1 0,0-2-1 16,0-2 2 0,2 3 2-16,-2-2 1 0,1 0-1 15,-1 3-1-15,3 2 1 16,0 2 0-16,0 5 0 16,-1 2 1-16,-1 3 3 15,-1-1-4-15,0-3 1 16,0 3-1-16,-1-5 0 15,-10-1 0-15,-3-1 1 16,-6-1 1-16,-7 0-2 16,-3-2 0-16,-3-1-1 15,2-4 0-15,0-2-3 16,2 0 2-16,1 0-2 16,4-5 1-16,7-2 3 15,8 1 2-15,4 2-1 0,5 2 0 16,0 1-1-16,0 1-4 15,0 0-1-15,8 0 5 16,8 0 0-16,3 1 4 16,-1 9 1-16,3-1-3 15,-1 2 1-15,0 2-1 16,4-1-2-16,0 3 2 16,1-2-1-16,-1 3 3 15,3-1-3-15,-2-2 1 16,-2-2-2-16,-3-2 0 15,-6-1-4-15,-5-6 1 16,-2-2-7-16,-5 0-5 0,-2 0-42 16,0 0-204-1</inkml:trace>
  <inkml:trace contextRef="#ctx0" brushRef="#br0" timeOffset="21300.2889">29143 3665 61 0,'0'15'60'0,"3"1"-26"15,-3 7-7 1,0 5 6-16,0 5-13 0,0 1 1 15,0 2-6-15,0-1 8 16,0-4-14-16,0-5-9 16,7-2 0-16,1-7-14 15,-3-5-11-15,2-8-53 16</inkml:trace>
  <inkml:trace contextRef="#ctx0" brushRef="#br0" timeOffset="21554.071">29672 3483 311 0,'14'0'21'15,"5"0"-4"-15,13 0 21 16,4 0-15-16,6 0 2 15,7 0-5-15,2 0-2 16,-2 1-10-16,-6 3 0 16,-8-2-8-16,-9-2-6 15,-8 0-11-15,-7 0-13 16,-11 0-102-16</inkml:trace>
  <inkml:trace contextRef="#ctx0" brushRef="#br0" timeOffset="21749.7674">29906 3519 47 0,'-10'20'115'0,"2"11"-86"16,-3 6 23-16,1 4-5 15,-2 4 0-15,3 2-20 16,1-3 0-16,2-4-11 16,3-3-1-16,3-4-7 15,0-6-7-15,0-10-1 16,2-9-14-16,13-8-12 15,9-2-75-15,9-25-107 16</inkml:trace>
  <inkml:trace contextRef="#ctx0" brushRef="#br0" timeOffset="21974.0227">30249 3531 33 0,'0'0'258'0,"0"18"-254"16,-2 18 21-16,-14 13 12 15,-11 10-9-15,-3 6-5 16,2 1-1-16,5-3 5 16,10-4-16-16,4-4-4 15,5-7-3-15,4-7 0 16,0-12-4-16,0-10-3 16,0-12-3-16,0-7-10 15,11-9-13-15,7-23-25 16,5-13-164-16</inkml:trace>
  <inkml:trace contextRef="#ctx0" brushRef="#br0" timeOffset="22333.2567">30285 3436 350 0,'5'-8'29'0,"3"1"-21"15,4-1 13-15,6 2 2 16,3 1-15-16,4 5-6 15,0 0 2-15,1 0-1 16,-4 3 3-16,-2 9-3 16,-3 4-2-16,-5 2-1 0,-4 3 2 15,-1 1 0-15,-4 3 1 16,-1 6 0-16,-2 4-1 16,0 6 3-16,0 3-3 15,0 1 2-15,0 6 0 16,-3-1 1-16,-6 3-3 15,3 0 3-15,1-2 1 16,4-6-5-16,-1-7 0 16,2-6 2-16,0-6-3 15,0-11 0-15,0-3-1 16,0-8-5-16,0-4-3 16,0 0-4-16,-12-7-48 15,-11-13-315-15</inkml:trace>
  <inkml:trace contextRef="#ctx0" brushRef="#br0" timeOffset="22500.4058">30235 3846 306 0,'0'-7'29'0,"5"-1"-11"16,17 1 14-16,8-4-7 15,10 2-9-15,4-3-13 16,2 0-3-16,-3-1-9 15,-1-1-18-15,-8-3-82 16</inkml:trace>
  <inkml:trace contextRef="#ctx0" brushRef="#br0" timeOffset="22685.7397">30811 3532 262 0,'0'14'28'16,"-1"16"-15"-16,-16 8 22 15,-7 4 2-15,-4 1-16 16,1-5-7-16,6-2-6 16,2-5-5-16,5-8-3 15,4-10-5-15,6-5-12 16,4-8-21-16,0 0-92 16</inkml:trace>
  <inkml:trace contextRef="#ctx0" brushRef="#br0" timeOffset="22933.7247">30772 3673 132 0,'2'0'49'0,"-2"20"-47"16,0 12 26-16,0 9 15 15,0 1-15-15,0 0-15 16,0-4-6-16,13-5 2 16,5-10 12-16,5-6-4 15,2-6-2-15,2-11 6 16,4 0 7-16,2-26 5 15,1-8-22-15,2-9-6 0,-2-2-3 16,-1-6-2 0,-3 0 0-16,-5-4-4 0,-5-2-8 15,-7 8-6-15,-5 9-16 16,-1 9-97-16</inkml:trace>
  <inkml:trace contextRef="#ctx0" brushRef="#br0" timeOffset="23160.4745">31250 3451 123 0,'21'7'127'16,"6"3"-49"-16,9-1-23 15,8 0-19-15,1 0-7 0,7-5-11 16,-1-1 3-16,-2-1-13 15,-1-2-7-15,-8 0-1 16,-5 0-5-16,-10 0-5 16,-11 0-17-16,-9 0-107 15</inkml:trace>
  <inkml:trace contextRef="#ctx0" brushRef="#br0" timeOffset="23323.8125">31599 3632 158 0,'-9'38'71'0,"-1"4"-8"16,-1 0-2-16,4 4-18 0,3 0-12 16,4 1-9-16,0 2-5 15,10-1-9-15,7 0-8 16,0-1-8-16,-4-3-21 16,-1 1-90-16</inkml:trace>
  <inkml:trace contextRef="#ctx0" brushRef="#br0" timeOffset="24590.6542">1117 2718 158 0,'12'7'45'15,"-6"-6"-39"-15,-3 4 6 16,3-2 20-16,6 4-2 15,-2-3 4-15,7 0 4 16,5 3 3-16,5-2-16 16,9-2-9-16,10-3-7 15,8 0-5-15,11 0-4 16,7-10 0-16,3-2-1 16,2 4-1-16,1 8-10 15,-12 0-21-15,-19 15-146 0</inkml:trace>
  <inkml:trace contextRef="#ctx0" brushRef="#br0" timeOffset="25775.8935">3628 10276 113 0,'-30'20'19'0,"-4"1"-17"16,10-11 1-16,18-2 6 0,0 0-2 15,-1 1-5-15,1 0-2 16,-5 1-6-16,1-1-13 16,-2 1-51-16</inkml:trace>
  <inkml:trace contextRef="#ctx0" brushRef="#br0" timeOffset="26811.9398">1596 9873 247 0,'0'0'24'0,"0"3"-7"16,0-3 10-16,0 0-7 0,0 0-5 15,0 1-1-15,12 3-2 16,13-1 4-16,13 1 9 16,11-4-6-16,6 0 3 15,6 0-2-15,3-11-6 16,-4 0-5-16,1 4-1 15,-4-1-4-15,-8 4-3 16,-10 4-1-16,-9 0-1 16,-8 0-2-16,-4 0-3 15,-3 0-7-15,0 0-10 16,0-4-35-16,1-14-189 16</inkml:trace>
  <inkml:trace contextRef="#ctx0" brushRef="#br0" timeOffset="29255.9724">3979 9298 36 0,'-9'-31'1'16,"-2"2"-1"-16,4-4 0 16,4 0-4-16,3 0 8 15,0 7 3-15,0 8 3 16,0 5-2-16,0 3-4 15,0 0 10-15,0 9-14 0,0-1-35 16</inkml:trace>
  <inkml:trace contextRef="#ctx0" brushRef="#br0" timeOffset="29397.1835">3949 9054 29 0,'0'-3'70'0,"-3"3"-55"15,-3 0-3-15,0 0-8 16,0 0-4-16,0 0-9 16,0 10-22-16</inkml:trace>
  <inkml:trace contextRef="#ctx0" brushRef="#br0" timeOffset="30169.9393">4492 9473 256 0,'-18'-22'36'16,"0"-4"-27"-16,-4-4 16 15,-5-2 12-15,0 2-11 16,-6 8-10-16,-4 3 8 15,-2 9-6-15,-4 4-8 16,7 6 1-16,0 3-4 16,-3 36-6-16,1 20 0 15,5 21-2-15,7 10 1 16,10 4-1-16,13-10 1 16,3-8-2-16,12-15-1 15,12-11 2-15,4-15-1 16,5-13-2-16,6-15-5 15,7-7 9-15,5-16-6 0,-2-24 3 16,3-18 3 0,-7-8 1-16,-9 7 0 0,-12 8-1 15,-8 15 0-15,-10 16 1 16,-3 10 1-16,-3 10 5 16,0 0-4-16,0 0-3 15,0 12-4-15,3 19 4 16,3 14 1-16,3 10 6 15,3-4-7-15,10-6 0 16,8-13-4-16,9-7-1 16,3-9-10-16,4-13-5 15,-4-3-41-15,2-8-148 16</inkml:trace>
  <inkml:trace contextRef="#ctx0" brushRef="#br0" timeOffset="30709.7334">5223 9708 287 0,'0'-5'77'15,"-4"-5"-76"-15,-10-7 27 16,-1-2-2-16,-1-6-18 16,-5-3-6-16,0 2 1 15,-3 1 6-15,2 6-6 16,-2 8 7-16,6 9 2 0,-3 2-1 15,2 24-5 1,-4 22-4-16,-2 24-2 0,1 10 0 16,9 0-1-16,8-10 1 15,7-14 1-15,0-13-1 16,13-10-1-16,8-14-2 16,0-8 0-16,6-11 0 15,4-3-3-15,8-38 6 16,10-24 7-16,6-25-6 15,-2-12 0-15,-7-11-1 16,-12-13 3-16,-10-2-3 16,-6-4-2-16,-3 7-3 0,-11 27 5 15,-4 23 1 1,0 27 1-16,-1 23 5 0,-5 14-2 16,1 11 5-16,2 0-10 15,-1 14-1-15,-5 42-2 16,-3 24 3-16,-6 27 1 15,9 7 0-15,9-1 0 16,0 1-1-16,6-4 1 16,12-3-1-16,0-11 0 15,9-12 0-15,7-12-1 16,5-15-5-16,7-18-5 16,3-14-8-16,-1-16-49 15,1-9-132-15</inkml:trace>
  <inkml:trace contextRef="#ctx0" brushRef="#br0" timeOffset="31356.2335">6133 9703 269 0,'-3'-7'57'0,"-3"-3"-46"16,0-2 32-16,-4-5 0 16,1-5-17-16,-5-3-19 15,-5-3-1-15,0 2-1 16,-4 4 8-16,2 8-7 0,2 6 6 15,1 8 0 1,-3 0-7-16,-1 23-5 0,-1 18-1 16,1 11 1-16,7 1 1 15,9 0-1-15,6-6-1 16,5-10 1-16,17-8-2 16,6-7-2-16,5-11-5 15,6-11 3-15,7-7-1 16,-4-23 1-16,-6-6 4 15,-6 7-10-15,-14 7 4 16,-7 13 5-16,-9 6 3 16,3 3-2-16,3 0 2 0,4 8 2 15,4 6 1 1,5 5 2-16,5-3-4 0,0-7 0 16,9-6-1-16,4-3-3 15,0-13-4-15,2-21-19 16,-3-5-88-16</inkml:trace>
  <inkml:trace contextRef="#ctx0" brushRef="#br0" timeOffset="31609.9676">6599 8937 126 0,'0'3'178'16,"3"30"-177"-16,4 22 13 15,2 18 13-15,0 20 6 0,0 14-15 16,6-1 1-16,0 0-5 16,7-9-7-16,2-10 1 15,4-6 1-15,-4-8-9 16,-4-11 2-16,-4-18-2 16,-7-17-7-16,-6-14 1 15,-3-13-5-15,0 0 2 16,-3-28-53-16,-12-16-224 15</inkml:trace>
  <inkml:trace contextRef="#ctx0" brushRef="#br0" timeOffset="32016.0179">6666 8889 262 0,'19'-11'2'16,"11"4"-2"-16,9 1 23 15,1 6-5-15,-1 0-1 16,-5 13-6-16,-7 13 1 16,-12 10-2-16,-12 4 5 15,-3 8 6-15,-12 0-9 16,-21 4-2-16,-1-4 3 16,1-11-5-16,6-5-4 15,11-3-4-15,13-9-1 16,3-3-5-16,0 1 1 15,22 0-2-15,5 1 4 16,3 8 3-16,4-2 0 0,-1 5 0 16,-6 2 1-16,-2 5-1 15,-5 2 4-15,-4-1 1 16,-10 3-1-16,-6 0 5 16,0-1-2-16,-6 0 5 15,-13 0-3-15,-1-1-3 16,-2-6-5-16,1-7-1 15,3 0-6-15,0-11-10 16,9-12-52-16,6-3-236 16</inkml:trace>
  <inkml:trace contextRef="#ctx0" brushRef="#br0" timeOffset="32689.8696">7397 9578 149 0,'0'30'46'16,"0"-3"-4"-16,0-3-8 15,0-7-16-15,6-8-15 16,7-9 0-16,7 0 3 16,11-26 10-16,12-16-13 15,-1-7-3-15,-2-2-14 16,-11 7-15-16,-16 9 27 15,-13 7 2-15,0 14 12 0,-16 6 14 16,-14 8 1-16,-3 0-8 16,-3 22-10-16,-1 4-6 15,7 0 6-15,8-4-3 16,11-8 1-16,11-6-7 16,0 3-4-16,6-5 0 15,21-4-6-15,9-2 0 16,10-8 9-16,5-11 1 15,4-6-1-15,0 6-2 16,-7-3 3-16,-2 12 1 16,-1 1 8-16,-5 3-8 15,-7 6 5-15,0 0-3 0,-2 3 1 16,-1 15-1-16,3-2 2 16,4-5-4-16,2 0-1 15,4-8 1-15,2-3-1 16,1-2 0-16,2-25-2 15,-2-6-1-15,-1-8 0 16,-9-2-3-16,-14-1-5 16,-7 3 9-16,-15 4 2 15,0 4 5-15,-14 7 3 16,-6 7 6-16,-1 6 5 16,-3 4 5-16,-3 7-8 15,-1 2-9-15,-8 7-7 16,-3 20 2-16,0 1-2 15,4 5 2-15,2-4-2 16,13-3 0-16,4 1-2 0,7-7 0 16,6-2-2-16,3 1-4 15,0-10-10-15,25-4-16 16,11-5-36-16,6 0-98 16</inkml:trace>
  <inkml:trace contextRef="#ctx0" brushRef="#br0" timeOffset="33049.6018">8907 9146 211 0,'0'0'40'16,"0"0"-7"-16,0 0-12 0,0 4 14 16,-14 14 6-16,-5 4-25 15,-8 10-10-15,2-5 3 16,8-4 1-16,4 1-5 15,10-4-5-15,3 0 0 16,0-1 0-16,7 3-1 16,13-3 1-16,8 3 0 15,2 0 0-15,3 0 0 16,-2 0 0-16,-1 3 1 16,-8-3 1-16,-5 1-2 15,-10-2 0-15,-7 1 5 16,0 1 0-16,-24 7 4 15,-7-2-1-15,-5-1-2 0,-4-5-5 16,7-8-1-16,9-7 0 16,3-7-6-16,8-4-25 15,10-18-89-15,3-14-174 16</inkml:trace>
  <inkml:trace contextRef="#ctx0" brushRef="#br0" timeOffset="33245.5155">9153 9396 315 0,'36'-3'2'15,"19"-9"14"-15,12-6 21 0,6-3 3 16,-2-1-16-16,3 0-5 16,-1 0-6-16,-6-2-4 15,-9-5-9-15,-16 5-6 16,-12-10-10-16,-11-3-27 15,-19-9-175-15</inkml:trace>
  <inkml:trace contextRef="#ctx0" brushRef="#br0" timeOffset="33439.7472">9536 8777 349 0,'-13'35'8'0,"1"24"-6"16,-6 15 14-16,3 5 9 15,2 3 4-15,10-5-6 16,3 0-2-16,0-7-11 0,10-4-6 16,8-5 2-16,6-12-6 15,10-20-3-15,13-17-4 16,24-12-36-16,17-22-75 16</inkml:trace>
  <inkml:trace contextRef="#ctx0" brushRef="#br0" timeOffset="33582.3922">10530 9329 413 0,'6'-2'51'0,"-6"0"-51"0,9 0 0 15,-2-1 5 1,0-10-5-16,9-8-7 0,0-1-10 16,0-7-56-16,-8 2-228 15</inkml:trace>
  <inkml:trace contextRef="#ctx0" brushRef="#br0" timeOffset="34241.3722">3764 8761 224 0,'-15'-23'20'0,"-3"5"10"16,6 14 14-16,6 4-5 15,-1 15-23-15,2 31-14 16,1 22 7-16,-1 19 1 0,5 14-3 15,0 12-1-15,0 20-4 16,14 13 1-16,-4 11 3 16,-1 13-3-16,-6-6 1 15,0-7 0-15,0-16-3 16,3-28 1-16,3-24-2 16,0-19-1-16,0-22 1 15,1-20-2-15,-4-12-6 16,-1-16-4-16,-2-5-13 15,-2-41-91-15</inkml:trace>
  <inkml:trace contextRef="#ctx0" brushRef="#br0" timeOffset="35600.3732">3846 8562 298 0,'6'-10'62'0,"6"-1"-62"15,12-8 0-15,7 1 3 16,9 3 2-16,2-3 3 16,10 4 3-16,9 0 2 15,11-2 3-15,10 2-5 16,9-5-2-16,12 0 2 15,5-3-4-15,8 0-1 0,3-1 3 16,-1-5-3-16,3-4 6 16,10-6-7-16,17-2 0 15,10-4 8-15,21 3-6 16,12 2-1-16,-3 2-3 16,-3 7 4-16,-9 3 0 15,-4 6-2-15,-4 7 2 16,-2 6-4-16,-2-3-3 15,-6 4-2-15,-6 1 2 16,-5-3-1-16,-7-1 2 16,-1-3-1-16,-2-4 1 15,-6 0 2-15,14-10-2 0,16-5 6 16,21-5 11-16,19-4-12 16,10 8-5-16,-2 3-1 15,-5 12 2-15,-1 0-2 16,-3 3-1-16,-6 0 0 15,-3 0-1-15,-2 1 2 16,-8 3 3-16,-8 7-3 16,-12 0-2-16,-21 4 1 15,-16 0 0-15,-24 0-1 16,-18 11 1-16,-17 4 1 16,-9 0-1-16,-18 3-3 15,-6 4 3-15,-8 6-2 16,-9-1 0-16,1 7 3 0,-2 7 1 15,-8 6 1 1,1 7-2-16,-7 5 0 0,0 22 3 16,0 12-3-16,0 5 5 15,-10 14-5-15,-1-1 1 16,2 4-1-16,-1 3 1 16,-2 5 2-16,3 3-3 15,-6 5-1-15,0 2 1 16,-5 7 1-16,0 2-1 15,2 2 4-15,0-1 1 16,0-8-4-16,5-2-1 16,3-6 3-16,6-12-3 0,4-6 4 15,0-12-3-15,0-9-1 16,0-5 0-16,0-9 0 16,-10-4 0-16,-5-19 2 15,-6-6-1-15,-7-13 0 16,-11-6 4-16,-13-5-1 15,-14-8-3-15,-24-6 2 16,-17-1-3-16,-23-6 0 16,-29 4 0-16,-16-2 1 15,-16 1-1-15,-24-1 0 16,-16 6-1-16,-21 3 0 16,-12 0 1-16,-9 3 1 15,-6 2 0-15,-6 5-2 16,-8 2 3-16,-11 5 0 15,-2 2-2-15,-6 3-2 0,-5 4 1 16,2-1 0-16,0 6 1 16,3-2-1-16,8 4 1 15,4-2 1-15,15-1 0 16,15-3-1-16,15-6-3 16,10 1 3-16,18-3 2 15,17-4-1-15,22-4 0 16,18-4 1-16,21-4-2 15,22-5 0-15,25-6 3 16,19-3-1-16,22 0-1 16,16 0 0-16,15-3 2 15,15-3-2-15,9 3-1 0,6 0-2 16,0 0-4-16,0 2 3 16,0-2-4-16,2 3 6 15,2-4-4-15,-1 4-1 16,3-3 3-16,-6 2 3 15,3-6 0-15,3-4 0 16,0-4 0-16,0-11 1 16,0 0-1-16,0-14 1 15,-5-3 3-15,-1-17-4 16,0-20 0-16,0-21-1 16,0-25-7-16,0-25-17 15,0-18-22-15,0-6-30 16,0-9-65-16</inkml:trace>
  <inkml:trace contextRef="#ctx0" brushRef="#br0" timeOffset="47037.4424">9660 8251 102 0,'-3'-4'70'15,"-1"4"-14"-15,4 0-1 16,0 0-14-16,0 0-12 16,0 0-4-16,0 0-9 15,0 0-6-15,0 0-3 16,0 0-1-16,0 0-1 15,0 0 3-15,0 0-4 0,0 0 1 16,0 0 2 0,0 0-4-16,0 0 1 0,0 0-2 15,0 0 3-15,0 0-2 16,0 0 4-16,0 0 2 16,0 0 1-16,0 0-4 15,0 0 2-15,0 0-2 16,0 0-3-16,0 0-1 15,0 0-1-15,0 0-1 16,0 4 1-16,0 5-1 16,-6 0 2-16,-1 6-2 15,0 3 0-15,1 1 2 16,-7 3 0-16,4-3-2 0,-1 3 1 16,2-4-1-16,-1-1 2 15,3-1-2-15,0-2 1 16,-1-3-1-16,4 4 0 15,0-1 0-15,3-3 0 16,-5 8 0-16,2-1 0 16,3 4 2-16,-3-5-2 15,3 2 0-15,0-3 0 16,-3-1 1-16,3-1-1 16,0-2 0-16,-3-2 0 15,3-2 0-15,0 1 0 16,0-4 0-16,0 1 0 0,0 0 1 15,0 1-1 1,0-1 0-16,0 3 0 0,0 0 1 16,0 0 2-16,0 0-2 15,0-1 0-15,0 3-1 16,0-5 0-16,0 3 2 16,0-5-1-16,0 4-1 15,0-5 0-15,0 5 2 16,0-2-1-16,-3-2 0 15,3 4 0-15,0-1-1 16,0-1 1-16,0 3 0 16,0-2-1-16,-4 0 4 15,4 2-1-15,0-7-2 16,0 5-1-16,0-3 1 16,-3 3-1-16,3-3 1 0,0 0 0 15,-3 2-1-15,3-1 1 16,0-2 0-16,0 1 1 15,0 0-2-15,0-1 1 16,0 2 1-16,-3-2-1 16,3 4 1-16,0 0 0 15,-3 1-1-15,3-2-1 16,0 2 2-16,-3 1-2 16,3 2 1-16,0 2 0 15,0 0 0-15,-3-3 0 16,3 5 0-16,0-5-1 15,0 1 0-15,-3 0 2 0,3 0 2 16,0 4-3-16,-4-2 0 16,4 0 0-16,0 2 0 15,0-2-1-15,0-1 1 16,0-1 0-16,0 4 0 16,0-1 0-16,0-2 0 15,0 1 1-15,0-1-2 16,0-2 0-16,0-1 0 15,0 2 0-15,0 1 1 16,0-2 0-16,0 5-1 16,0 0 3-16,4 2-2 15,-4 1 0-15,3-3 0 0,0 1 1 16,0-2 0 0,-3-3-2-16,3 4 1 0,-3-5 0 15,0 5-1-15,3-4 2 16,0 0-2-16,0 0 1 15,-3-2 0-15,4-3-1 16,-1-2 0-16,-3 3 0 16,3-4 1-16,-3 1-1 15,3 0 0-15,-3 0 1 16,3 3-2-16,0-4 2 16,-2 1 1-16,3 0-2 15,-4-1 0-15,3 0 1 16,-3 2 0-16,3-2-1 0,0 1 0 15,-3 0 1 1,4-1-1-16,-1 2-1 0,0 1 1 16,3-2 1-16,-3 3 0 15,3-2 0-15,-3 2 0 16,2-1 2-16,2 0-1 16,-4-1-2-16,3 0 2 15,0 1-2-15,-3 0 1 16,4-1-1-16,-1 0 1 15,0 1-1-15,-1 0 2 16,1-3-2-16,1 1 3 16,-1-1-3-16,0 0 1 0,0 2-1 15,-3-1 0 1,3-2 0-16,0-2 1 16,-3 5 0-16,3-3 0 0,-3-1-1 15,0 2 0-15,3-3 3 16,1 4-3-16,-1-3 0 15,0 2 1-15,2 0 0 16,2 0-1-16,-1-1 1 16,0 0-1-16,-3-2 0 15,2 1 1-15,-1-1 0 16,-1 0-1-16,-3 0 0 16,0 0 0-16,0 0 1 15,0 0-1-15,0 0 0 16,1 0 0-16,2 0 0 15,-3 0 1-15,5 0-1 0,1 0 1 16,-2 0 0-16,-1 0-1 16,-3 0 0-16,0 0 0 15,0 0-1-15,-3 0 1 16,3 0 1-16,-3 0-1 16,3 0-1-16,0 0 1 15,-1 0 0-15,2 0 1 16,-1 0-1-16,-3 0 0 15,3 0 0-15,0 0 0 16,0 0 0-16,0 0 0 16,-3 0 1-16,3 0-1 15,0 0 0-15,0-1 0 0,4-3 0 16,-1 1 0-16,2-1 0 16,1-3 0-16,-2 4 1 15,2-2-1-15,-3 2 0 16,-3 1 0-16,3 0 0 15,-2-1 0-15,4-4 0 16,-5 6 1-16,3-5-1 16,-3 3 0-16,0-1 0 15,3 2 2-15,-2-1-2 16,-4-1 0-16,6-2 0 16,-3 3 1-16,-2-3 1 15,2 3-1-15,1 3-1 16,-4 0 0-16,0 0 0 0,0 0 1 15,0 0-1 1,0 0 0-16,0 0 0 0,0 0 0 16,0 0 0-16,0 0 1 15,0 0-1-15,0 0 0 16,0 0 0-16,0 0 0 16,0 0 0-16,0 0 2 15,0 0-2-15,0 0 0 16,0 0 1-16,0 0 0 15,0 0 1-15,0 0 1 16,0 0-1-16,0 0-1 16,0 0 0-16,0 0 0 15,0 0-1-15,0 0 0 16,0 0 1-16,0 0-1 0,0 0 2 16,-8 7 0-16,-1 0-1 15,-7 6-1-15,-4 0-1 16,1 0 1-16,0 0 0 15,-1-2-1-15,-2 4 1 16,1-3 0-16,3-1 0 16,0-2-1-16,6-4 1 15,2 2 3-15,4-6-2 16,3 0 0-16,0-1 0 16,-3 2 0-16,-2-2-1 15,1 0 0-15,-2 0-1 16,0 0 1-16,-4 0 0 15,2 0 0-15,-2-3 0 0,-2-5 0 16,0 0 1 0,0 1-2-16,-1 0 2 0,2-1-1 15,5 2 0-15,-4-2 0 16,4 0 0-16,0 1 0 16,-3 0 0-16,6-1 0 15,0 6 0-15,3-3 0 16,-3-2-1-16,2 6 1 15,1-5 0-15,-3 3 0 16,1-1 0-16,2-4-1 16,0 5 0-16,0-4 1 15,0 1-1-15,0 0 0 0,-1-1 1 16,4 4-1-16,-3-3 0 16,0 0 0-16,3-1 1 15,-3-2-2-15,0-1 1 16,3-1-1-16,0 3 2 15,-3-2-1-15,3 1 1 16,-3-2-1-16,3 0 1 16,-3-2 0-16,3 5 0 15,0-3 0-15,-4 0 0 16,3 4 1-16,-2-1-1 16,2 2 0-16,1-2 0 15,0 0 0-15,0 4 0 16,-3-2 0-16,3-3 0 15,-3 0 1-15,3 1-1 16,-3-3 0-16,0 3 0 0,3 2 0 16,0-2-1-16,-3 0 1 15,3 4 0-15,-3-5 2 16,3 3-2-16,-3-1 0 16,0-2 0-16,0-3 0 15,-1 5-1-15,1-5 1 16,0 5 0-16,3-3 0 15,-3-2 1-15,-1 4-1 16,3-2 0-16,-2-1 0 16,3 2 0-16,0 0-2 0,0-3 2 15,0 1 0 1,0 4 0-16,0 0 1 0,0-5-1 16,0 2 0-16,0-5 0 15,-3 0 0-15,3 5-1 16,0-3 1-16,0-1 0 15,-3 3 1-15,3 0-2 16,0 0 1-16,-3 0 0 16,3 1 0-16,0-2 0 15,-4 4 0-15,4-1 0 16,-3 0 0-16,3-2 0 16,0 1 0-16,0 3-1 15,0-2 0-15,-3 0 0 16,3 1 0-16,0 0-1 15,0 1 2-15,0 0 0 0,0-1-1 16,0 1 0-16,0-1 1 16,0-1 0-16,0-4 0 15,0-1 0-15,0-1 0 16,0 0 0-16,0-3-1 16,0 0 1-16,0-1 0 15,0-3-1-15,0 5 1 16,0-5 1-16,0 0-1 15,0-2-1-15,0-1 0 16,6 2 1-16,-2 2 0 16,2-1 0-16,-3 0 1 15,0 0-1-15,2 1 0 0,1-4 0 16,-3-4 1 0,4-2-1-16,-1 6 0 0,-3-2 0 15,0 5 0-15,0-3 0 16,0-1 1-16,0-4-1 15,0 1 0-15,-3 4 0 16,1-1 0-16,2-1-1 16,-2 2 1-16,3 0 0 15,-1 4 1-15,0 4-1 16,0 0 0-16,0 5 0 16,0 2-1-16,-3 5 2 15,3 3-2-15,-3-1 2 16,0 3-2-16,0 0 0 0,0 0 1 15,0 0-3 1,0 0 1-16,0 0 0 0,0 0 0 16,0 0-1-16,0 0 2 15,0 0 0-15,0 0-2 16,0 0 0-16,0 0 0 16,0 0 2-16,0 0-2 15,0 3-3-15,0 10 3 16,0 9 3-16,0 9 0 15,0 9 2-15,-3 1-1 16,0 6-1-16,-3 0 0 16,0-2 0-16,1 0 0 0,1-3 1 15,1-8-1 1,-3-1 0-16,6-5 0 0,-3-5 0 16,3 3 0-16,0-4 0 15,0 3 0-15,0 0-2 16,0 3 2-16,0 3 1 15,0-1-1-15,3 0 1 16,0-2-1-16,0-1-1 16,0-5 1-16,-3-4-1 15,1 0 1-15,-1-5 0 16,0-4 0-16,3-5 0 16,-3 0-2-16,0-4 2 15,0 0 0-15,0 0 0 16,0 0 2-16,0 0-1 15,0 0 0-15,0 0 1 0,0-17-1 16,0-14-1-16,0-5-1 16,0-12 0-16,-3-1 0 15,2-2-3-15,1-3 4 16,0-1-2-16,0 3 2 16,0 1 0-16,0 6 2 15,0 2-2-15,0 7 0 16,0-1 0-16,0 1 0 15,0-2-2-15,0 5 4 16,0 3-4-16,0 1 4 16,0 0-2-16,1 7 0 15,2 3 0-15,2 6 0 0,-5 4 0 16,0 6-2-16,0 2 2 16,0-1 0-16,0 2 2 15,0 0-2-15,0 0 0 16,0 0-3-16,0 0 2 15,0 0-2-15,0 0 2 16,0 0-2-16,0 0 3 16,0 0-3-16,0 0 1 15,0 0 0-15,0 3-1 16,3 9-1-16,0 10 4 16,0 9 2-16,0 7-2 15,0 2 0-15,-3 4 1 16,0-4-1-16,0-6 1 0,0-2-1 15,0-5 0 1,0 2 0-16,3-3 1 0,-3 2-1 16,0 1 0-16,3-6 1 15,-3 2-1-15,4-6-1 16,-4-1 1-16,3-3 0 16,0-1 0-16,-3-3 0 15,3 0 0-15,-3-3 0 16,0-2 0-16,3-1-2 15,-3-1 1-15,0 0-1 16,0 3-3-16,0 7-8 16,-3 0-42-16,-10 2-37 15,-5-1-173-15</inkml:trace>
  <inkml:trace contextRef="#ctx0" brushRef="#br0" timeOffset="48169.4593">9217 8901 39 0,'0'-2'192'16,"0"2"-159"-16,-3 0 7 15,0-2 9-15,0 1-17 16,-3-2-20-16,0 3 2 15,-4 0-4-15,2 0 5 16,-4 0-2-16,-1 0-6 16,-6 0 2-16,2 3-6 15,-2 5 2-15,-1 7-4 16,-2-1 1-16,-2 5 0 16,6 0-1-16,0-1 0 15,0 1 2-15,2-3-3 16,2 0 2-16,1 5 0 0,1-3-2 15,-1 2 0 1,2 2 0-16,-1 0 0 0,2 2 1 16,4-2 0-16,0 0-1 15,-1 2 0-15,6-2 0 16,-3 4-2-16,4-1 2 16,0 0 0-16,0-3-1 15,0 5 1-15,0-5 0 16,5-4 0-16,2-2 0 15,-1-3 0-15,3-2 0 16,-2 3-1-16,2-2 1 16,2-5 1-16,2 4 0 0,2-4-1 15,-1 3-1 1,2-2 1-16,0 0 1 0,1 0 0 16,2-1-1-16,-4 4 0 15,0-4 1-15,0 3 0 16,-2 2 0-16,-4-5-1 15,-1 5 1-15,-2-5 0 16,1 3-1-16,-1-3 3 16,-3 1-3-16,0 1 3 15,0-2-2-15,-3 4 2 16,0 0 4-16,0 0-2 16,0 0 0-16,0-1 1 15,0 3-2-15,-6 3 2 16,-3 1 0-16,-1 0-5 15,-1-3 4-15,5-3-4 0,-4-3 3 16,4 2 1 0,-6-2-1-16,-3-1 1 0,-3 0-3 15,-1-4 0-15,-1-2 1 16,-5 3-2-16,-2-4-1 16,-3 0 1-16,2 0 0 15,4 0 0-15,-1 0-1 16,2 0 0-16,1 0 0 15,1 0 0-15,6-4 0 16,2-3-4-16,2 2-1 16,-1-5-8-16,2-1-19 15,7 0-38-15,-3 0-153 0</inkml:trace>
  <inkml:trace contextRef="#ctx0" brushRef="#br0" timeOffset="50180.1193">2842 10456 74 0,'-9'-3'15'16,"3"-1"4"-16,3 3 5 15,3-1 1-15,-2 2-10 0,2 0 2 16,0 0 3-16,0 0-1 16,0 0 1-16,0 0 0 15,0 0-3-15,0 0 1 16,0 0-3-16,0 0 1 16,0 0-1-16,0 0-1 15,0 0-5-15,0 0 2 16,0 0 0-16,0 0 4 15,0 0 3-15,-1 0-4 16,1 0-3-16,0 0 0 16,0 0-7-16,0 0 3 15,0 0-5-15,0 0 1 0,0 0-1 16,0 0 1-16,0 0-2 16,0 0 0-16,0 0 1 15,0 0-1-15,0 0 0 16,6 0-1-16,15 0 3 15,6 0 5-15,7-4-1 16,0-1 0-16,-1-1-1 16,-3 2-3-16,1 1 2 15,-1-5-1-15,3 4-2 16,-2-1 1-16,2 3-1 16,3-1-1-16,0 3 1 15,1 0-1-15,3 0 0 16,-1 0 4-16,3 0-4 0,-3 0 3 15,-1 4-2 1,-5-1 0-16,0-3-2 0,-5 0 2 16,-4 0-2-16,2 0 3 15,-4 0 0-15,-3 0-3 16,-2 0 1-16,-1 0 0 16,-2 0-1-16,-1 0 1 15,2-3 0-15,0-1-1 16,-3-2 1-16,-3 3 0 15,1-3-1-15,1 4 1 16,-2-3-2-16,4 1 1 16,-1-1 0-16,-1 2 0 0,-4 0 0 15,-4 0 0 1,0 2 0-16,0-2 1 0,-3 3-1 16,0 0 0-16,0 0-1 15,0 0 1-15,0 0 0 16,0 0 0-16,0 0-1 15,0 0 0-15,0 0 0 16,0 0-2-16,0 0-3 16,0 0-6-16,0 0-8 15,0 0-21-15,0-6-54 16,0-3-232-16</inkml:trace>
  <inkml:trace contextRef="#ctx0" brushRef="#br0" timeOffset="97589.7898">13697 8258 137 0,'17'-7'14'16,"-4"-1"-9"-16,-7 8 21 15,-6 0 14-15,0 0-11 16,0 0-2-16,0 0 6 16,0 0 2-16,0 0-2 15,0 0-5-15,0 0-9 16,-6 0-2-16,-16 0-7 15,-14 10-5-15,-13 6-1 16,-14 2-1-16,-7 9 1 0,-9 2 0 16,-7 0-1-16,-13 7-2 15,-7 5 0-15,-15 3 1 16,-6 6-2-16,2-1 1 16,-2-1 2-16,3-4-3 15,11-1 1-15,7-9-1 16,7-1 3-16,11-3-3 15,11-2 0-15,8-6 1 16,14-7-1-16,6 0 1 16,13-9-1-16,11-1 0 0,6-5-2 15,15 0 1 1,4 0-5-16,0 0-16 0,0 0-20 16,7-4-28-16,16-6-12 15,19-9-20-15</inkml:trace>
  <inkml:trace contextRef="#ctx0" brushRef="#br0" timeOffset="98271.7365">12471 8371 134 0,'-12'0'31'15,"1"0"-28"-15,1 0 2 16,-9 0 17-16,-1 4 14 16,4 8-9-16,4-5-10 15,3-1 2-15,0 2-4 16,-3 8 2-16,-15 5 2 15,-4 5-7-15,-12 7-6 16,-8 0 1-16,-1 7-1 16,-5 0 1-16,2 1-3 15,-2-3 2-15,-1 4-5 0,-2-3 4 16,8-5-2-16,10-3-1 16,14-13 1-16,13-3-2 15,13-5-1-15,2-7-1 16,0-2-2-16,17 6 2 15,-2 1 0-15,5 3 1 16,9 0 0-16,4-4 0 16,9 1 1-16,4-1-1 15,2 0 0-15,1 5 0 16,6 5 0-16,3-2 0 16,5 3 1-16,7-7-1 15,2-4 0-15,-1 1 0 0,-5-3 0 16,-11 1 1-1,-10-3-1-15,-9-1 3 0,-11-2-3 16,-15 0 0-16,-2 0 3 16,-8 0 2-16,0 0 11 15,0-9 11-15,0-20-18 16,-12-8-8-16,0-14 4 16,-7-4-2-16,-11-7-3 15,-3-7-1-15,-1-8-1 16,7-4 1-16,0 4 1 15,6 13-4-15,0 13-20 16,-1 16-24-16,-5 13-36 16,3-1-74-16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42:51.4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 1985 33 0,'0'-4'59'16,"0"0"-23"-16,0 2 4 15,0 2 3-15,0-1-9 16,0-1-7-16,0 2-8 16,0 0 2-16,0 0-3 15,0 0-1-15,0 0 0 16,0 0 0-16,0 0-4 16,0 0-2-16,0 0 4 15,0 0-8-15,0 0 2 16,0 0-2-16,0 0 0 15,0 0-3-15,0 0 0 16,0 0 0-16,0 0-2 0,0 0 1 16,0 0-3-16,0 7 0 15,0 13 0-15,5 8 0 16,0 9 6-16,0 6-5 16,-1 4-1-16,1 5 2 15,-2 8 0-15,3 1 0 16,-3 5 1-16,1-1-1 15,-1-2-2-15,0-6 3 16,3-10-2-16,-3-6 1 16,0-5-2-16,0-9 0 15,-1-5 1-15,1-3-1 16,-3-6 1-16,0-6-1 16,0-2 2-16,0-5-2 0,0 0 0 15,4 0-5 1,-4 0 2-16,0 0-6 0,0-8-12 15,0-16-82-15</inkml:trace>
  <inkml:trace contextRef="#ctx0" brushRef="#br0" timeOffset="608.2249">2394 1993 306 0,'-22'-19'41'0,"1"1"-34"0,0 4 16 15,0 4 16-15,-4-2-9 16,3 6-13-16,-1 2-6 16,-4 4-2-16,0 0-1 15,-4 0-1-15,-2 16-4 16,-4 12-1-16,-5 4-2 15,2 4 2-15,1 5 3 16,3-1-4-16,2 4 0 16,7 7 1-16,0 5-2 15,8 7 0-15,7-1 0 16,3-4-1-16,9 0 1 16,0-7-6-16,16 2 3 15,16 4 1-15,5-3 0 0,12 0 0 16,9-7 1-16,5-10 0 15,6-10 1-15,4-9 1 16,3-8 0-16,0-10-1 16,3 0 2-16,-1-12 1 15,-4-19 2-15,1-7-2 16,-5-14 1-16,0-8 1 16,-6-3-2-16,-9-3-3 15,-14 4 5-15,-16 1-4 16,-16-4 0-16,-9-5 5 15,-3 1-6-15,-21 2 3 16,-10 7 0-16,-8 9-3 0,-7 6 0 16,-3 7 0-1,1 6-1-15,-6 6 1 0,-1 6-5 16,3 5 3-16,4 3-7 16,8 0 2-16,7 1-7 15,12 0-11-15,9-3-60 16,9-6-150-16</inkml:trace>
  <inkml:trace contextRef="#ctx0" brushRef="#br0" timeOffset="16519.5889">6979 2254 68 0,'0'2'66'0,"0"-1"-27"16,0 0-5-16,0 1-1 16,0 0-4-16,0 0-7 15,0 0-3-15,0-2-4 16,0 0-2-16,0 0-2 16,0 0 9-16,0 1-3 15,0 0 1-15,0 0-1 16,0 1-8-16,0 0 2 15,0 0-4-15,0 9-7 16,0 15 2-16,0 19-2 0,0 21 10 16,0 14-5-16,0 8 0 15,0 9-5-15,0 13 7 16,0 14-3-16,0 8 2 16,0 3-3-16,0 0-3 15,3-8 2-15,0-5 1 16,0-8-3-16,0-9 2 15,-3-10-2-15,0-14 1 16,0-11 4-16,0-9-5 16,0-17 2-16,0-7 1 15,0-14-2-15,0-9-1 16,0-9 1-16,0-5 1 16,0 0 2-16,0 0 5 15,0-3 2-15,0-24 6 16,0-15-8-16,0-20-9 0,0-12 0 15,0-7-3-15,9-1 3 16,9 6-2-16,0 7 2 16,4 11 1-16,2 11-1 15,0 11 0-15,1 8-2 16,1 5 2-16,5 3-1 16,2 6 0-16,4 8 0 15,2 6-4-15,-2 3 0 16,-1 21 2-16,-3 11 3 15,-3 7 1-15,-5 7 1 16,-4 8 4-16,-3 3-4 16,-5 4 2-16,1 1-2 0,-4-1 2 15,-1-2-3-15,0-4-1 16,-3-3 3-16,4-4-3 16,-5-7 0-16,1-2-1 15,-3-6 1-15,3-5-3 16,-2-4 1-16,2-5-6 15,-3-4-8-15,3-5-34 16,-3-5-48-16,-3-6-176 16</inkml:trace>
  <inkml:trace contextRef="#ctx0" brushRef="#br0" timeOffset="17007.3885">8043 4033 309 0,'-3'-2'78'0,"0"2"-69"15,3 0 6-15,0 4 5 16,0 17-10-16,0 8 2 16,0 11 3-16,0 5-2 15,9 9 1-15,1 2-5 16,-4 3 5-16,3-1 2 16,-1-5-13-16,-1-8-3 0,-1-1 0 15,0-5-1 1,-3-7 0-16,0-3-12 0,-3-4-11 15,0-8-39-15,0-7-177 16</inkml:trace>
  <inkml:trace contextRef="#ctx0" brushRef="#br0" timeOffset="19669.8084">6964 772 231 0,'-6'2'52'16,"0"-2"-17"-16,6 0 1 0,0 0 3 15,0 0-21-15,0 0-3 16,0 0-7-16,0 0-4 16,0 0-2-16,0 0-2 15,0 0-3-15,3 0-4 16,11 0 6-16,5 4 1 15,14 5 12-15,7-3-9 16,8 1 1-16,0 4-2 16,4-3 0-16,0 3-2 15,-1-4 0-15,-2 0 1 16,-7-3-1-16,-2 1 1 16,-9-5-1-16,-8 1 0 15,-4-1 0-15,-4 0-4 0,-6 0 3 16,-3 0 1-1,-3 0-3-15,-3 0-2 0,0 0 4 16,0 0 0-16,0-4-3 16,-15-11-38-16,-6-1-53 15,-1 3-120-15</inkml:trace>
  <inkml:trace contextRef="#ctx0" brushRef="#br0" timeOffset="20196.1576">7182 542 62 0,'0'0'45'16,"0"0"-15"-16,0 0 14 16,0 0-8-16,0 0-12 15,0 0-9-15,0 0-3 16,0 0-5-16,0 0 0 16,0 1-2-16,0 13-2 0,3 2 9 15,4 6-4 1,-4 7 4-16,5 3 0 0,-2 8 0 15,0 3-1-15,0 8-1 16,1 6-4-16,-1 2 0 16,0 3-2-16,-1 0 2 15,-2-8 1-15,0-8-7 16,1-9 1-16,-1-5 1 16,-3-9 2-16,3-9-4 15,-3-4 2-15,0-7-2 16,3 0 2-16,-3-3-2 15,0 0 1-15,0 0 1 16,0 0 4-16,0 0-2 16,0 0-1-16,0 0 0 0,0 0-3 15,0 0-5-15,0 0-6 16,0-1-19-16,-3-5-139 16</inkml:trace>
  <inkml:trace contextRef="#ctx0" brushRef="#br0" timeOffset="20637.2571">6975 1440 85 0,'0'0'27'0,"0"0"-7"16,10 0 10-16,5 0 20 16,9 0-8-16,4 0-8 15,11-4-6-15,7-4-4 16,9-2-4-16,8 2-4 15,1-7-4-15,0 2 0 16,-4 3-8-16,-6-1 4 0,-5 5-7 16,-7 4 5-16,-9 2-4 15,-5 0-2-15,-4 0 0 16,-5 0 1-16,-5 0 2 16,-4 0-3-16,-1 0 0 15,-6 0 0-15,0 0 0 16,-3 0-4-16,0 0-1 15,0 0-7-15,0 0-14 16,0-16-117-16</inkml:trace>
  <inkml:trace contextRef="#ctx0" brushRef="#br0" timeOffset="21019.1381">8019 526 310 0,'0'0'0'15,"0"16"5"-15,-3 12 0 16,3 11 13-16,-3 6-6 15,3 6-7-15,0-3 3 0,0 5 0 16,0 1 0 0,6 3-2-16,6 3-2 0,0 1 3 15,1-1-3-15,-4-8 0 16,2-1 2-16,-1-8-3 16,-1-9 0-16,-3-3-3 15,0-9 1-15,0-3-1 16,-2-7-4-16,-1-1-1 15,-3-2 1-15,0-3-7 16,0-6-15-16,0 0-133 16</inkml:trace>
  <inkml:trace contextRef="#ctx0" brushRef="#br0" timeOffset="21973.7523">8319 528 113 0,'-14'-18'192'0,"-2"0"-184"16,-2-2-3-16,-6-3 8 15,-7 3 21-15,-2 0-7 16,-10-3-6-16,-5 5 1 0,-4 0-11 16,-5 1 1-16,-1 2 0 15,4-1-4-15,-4 2-2 16,0-2-3-16,-2 1-1 16,-4 2 2-16,1 5-1 15,2 3 0-15,6 5 0 16,3 0 2-16,4 0-3 15,-4 7-2-15,0 10 1 16,-4 5-1-16,-2 7 0 16,-3 6-1-16,-2 5 2 15,-1 6-1-15,3 8 1 16,-3 1 0-16,7 0-1 16,5-2-2-16,3-3 2 0,10-1 0 15,6 1 0 1,5 0 0-16,4 0-1 0,6 2-1 15,3 2-2-15,3-2 4 16,6 5-2-16,6 0 1 16,0 0 0-16,3-5 1 15,17 2-3-15,2-3 3 16,8 0-1-16,6-2 2 16,8 0-1-16,9-3 0 15,15-4 0-15,7-3 0 16,8-3 0-16,2-4 0 15,2-6-1-15,1-8 1 0,6-6 0 16,0-11 1 0,3-1-1-16,-2-4 2 0,-5-18-2 15,-2-5 0-15,-3-3 2 16,0-4-1-16,-4 1 0 16,-1-3 2-16,-1 2-3 15,-13-3 0-15,-11-2-1 16,-4-2 1-16,-2-3 0 15,-4-2 0-15,-5-5 1 16,-4 1 1-16,-11-3 1 16,-5-1 0-16,-7-8 0 15,-7-4-1-15,-6-1-2 16,0 1 2-16,-3 6 2 16,-18 7 0-16,-4 6 3 15,-5 3 1-15,-1 4-5 0,-2-1-1 16,0 2 7-16,0 4-7 15,-1 2 1-15,4 7 0 16,-3 6-1-16,5 3 0 16,1 6-1-16,2 2-1 15,2 1 0-15,4 2-2 16,4 1-5-16,3 4-3 16,6 1-8-16,0 0-10 15,-7 0-23-15,-1 8-72 16</inkml:trace>
  <inkml:trace contextRef="#ctx0" brushRef="#br0" timeOffset="25411.7773">10818 3835 12 0,'-33'16'4'16,"8"-12"-4"-16,2-4-16 15</inkml:trace>
  <inkml:trace contextRef="#ctx0" brushRef="#br0" timeOffset="27940.2187">7018 5554 9 0,'0'-22'7'16,"0"-2"3"-16,0 4 30 0,3 8-7 16,-3 11 0-16,0 1 13 15,0-2-6-15,0 2 12 16,0-1-5-16,0-1-1 16,0 2-8-16,0 0-10 15,0 0-10-15,0 0-5 16,0 0-5-16,0 0-3 15,0 0-4-15,0 6-1 16,0 9-4-16,0 11 4 16,6 18 0-16,3 17 7 15,1 13-3-15,-1 12 0 16,-1 8 0-16,-1 9 2 16,-4 4-6-16,0-1 3 0,0 0-3 15,0-4 3-15,-3-9-3 16,0-3 1-16,0-4-1 15,0-9 1-15,0-7-1 16,0-15-1-16,0-14 1 16,0-16 1-16,0-11-1 15,0-10 1-15,0-4 4 16,0 0 2-16,0 0 3 16,0-21 4-16,0-20 0 15,3-21-14-15,13-15-4 16,10-8-1-16,8 9 5 15,0 9-2-15,2 7 0 0,-6 6 1 16,0 8 1-16,-5 7-2 16,-4 6-2-16,-6 19 0 15,-9 5 3-15,-3 9-6 16,3 0-4-16,4 20 1 16,7 16 10-16,-1 10 1 15,4 9 5-15,-4 7-3 16,-1-1-3-16,1 0 3 15,-2-4-2-15,2-2 1 16,-1 5-2-16,0-3-1 16,-3-6 0-16,1-3-3 15,-2-10-6-15,-2-9-12 16,1-11-38-16,-1-18-77 0</inkml:trace>
  <inkml:trace contextRef="#ctx0" brushRef="#br0" timeOffset="28313.7465">7907 6649 209 0,'3'0'6'16,"3"0"-4"-16,10 0 21 16,4 9 2-16,5 2 2 15,5 3 3-15,0 5-10 16,-5 3-5-16,-5 5 0 0,-4 6-4 15,-7 5-1-15,-6 1-2 16,-3 5 0-16,-3 0 0 16,-12 1 0-16,-6-3-3 15,2-1 1-15,7-6-4 16,3-11-1-16,4-3-1 16,5-3-1-16,0-3 1 15,0 2-1-15,17-4-4 16,8 3 2-16,8-7 3 15,6-6 0-15,7-3 2 16,-1 0 1-16,7 0 0 16,-3 0-3-16,-4-2-1 15,-6-2-6-15,-9 4-11 16,-11 0-17-16,-19 0-162 16</inkml:trace>
  <inkml:trace contextRef="#ctx0" brushRef="#br0" timeOffset="29184.46">6985 8464 123 0,'6'-11'34'0,"-3"7"-6"15,0 4 22-15,-3 0 4 16,0 0-18-16,3 0-15 16,0 0-10-16,4 18-1 15,7 8 14-15,2 14-13 16,2 12 0-16,-3 9 1 0,0 11-8 15,-6 11 3-15,0 4-2 16,-3 5 4-16,-6 4-9 16,0 0 7-16,0-1-1 15,0-7-5-15,0-11-1 16,0-18 1-16,3-18 2 16,0-17-4-16,3-11 1 15,-3-13-5-15,1 0-4 16,2-15 5-16,6-33 4 15,9-23 0-15,10-17 0 16,2 4-2-16,0 15 0 16,0 21 1-16,-8 19 0 15,-4 13 1-15,-6 13-2 16,-3 3-1-16,3 8 0 16,0 22 3-16,-2 12 5 0,-1 11 3 15,-4 14-1-15,2 6 2 16,-1 1-5-16,0-6 2 15,6-5-5-15,-3-9 0 16,1-6-1-16,-4-4-1 16,2-3-4-16,2-8-5 15,2-8-5-15,3-21-43 16,7-4-147-16</inkml:trace>
  <inkml:trace contextRef="#ctx0" brushRef="#br0" timeOffset="29581.8038">8173 9342 143 0,'10'0'104'0,"-1"0"-103"16,7 0 36-16,-2 0-2 16,1 0-11-16,1 10-5 15,-2 9-2-15,-4 5-3 16,-7 7-6-16,-3 10 2 15,-6 9 5-15,-21 2-4 16,2-2-6-16,-2-12 0 16,12-9-5-16,5-8 0 15,10-6 0-15,0 3 0 16,0-2-1-16,10 2 0 0,5-1-2 16,9-1 3-16,1 2 0 15,2 4 1-15,0 0 4 16,0 0 0-16,-5 0-4 15,-4 3 4-15,-9-1-3 16,-9 2 4-16,0 5-4 16,-9 3 6-16,-21-3-1 15,-3 0-7-15,-8-9 0 16,-1-1-4-16,-7-5-13 16,-8 2-44-16,-7-7-176 15</inkml:trace>
  <inkml:trace contextRef="#ctx0" brushRef="#br0" timeOffset="30138.6716">7592 11429 114 0,'3'0'117'0,"-3"0"-100"16,0 0 0-16,0 15 9 15,0 4 1-15,0 2-8 16,0 2-15-16,0-1-4 15,0 2 0-15,0 2-19 16,0 0-42-16</inkml:trace>
  <inkml:trace contextRef="#ctx0" brushRef="#br0" timeOffset="30288.0257">7634 12279 90 0,'0'30'16'0,"0"-3"-16"16,3-2 0-16,3-3-18 16,0 3-6-16,6 1-16 15</inkml:trace>
  <inkml:trace contextRef="#ctx0" brushRef="#br0" timeOffset="30452.4695">7709 12699 14 0,'0'22'66'0,"0"-4"-12"15,0-2-16-15,3-3-20 16,1-2-14-16,-1 0-4 16,-3 0 1-16,0 0 0 15,0 4 1-15,0 3-1 16,-3 9-1-16,-18 6-3 16,-1 4-44-16</inkml:trace>
  <inkml:trace contextRef="#ctx0" brushRef="#br0" timeOffset="31398.0862">7107 14314 280 0,'-3'0'30'0,"3"0"-14"15,0 0 4-15,0 0-6 16,0 0-5-16,0 14-6 16,5 19 4-16,4 23 8 15,4 12 3-15,-1 11-3 16,0 9-4-16,0 7-2 16,0 4-2-16,1 3-3 15,-5-6 2-15,-2-1-3 16,-3-13 0-16,-3-6 0 0,0-10-1 15,0-13-1 1,0-21 0-16,0-10-1 0,0-16 1 16,0-6-1-16,0 0 1 15,0 0 3-15,0-16-4 16,3-22 0-16,10-17 5 16,10-15-4-16,8 4 2 15,-1 5-3-15,3 8 0 16,-8 17 0-16,-4 14-4 15,-6 14 0-15,-2 5 4 16,-4 3-7-16,-1 7-1 16,5 11 8-16,-4 13 0 15,0 9 8-15,-2 10-1 0,-1 2-1 16,-1-1 0 0,-2-3-5-16,0-8 0 0,3-3-1 15,1-8-1-15,2 2 0 16,-3-10-4-16,5-7-3 15,2-6-12-15,2-5-38 16,6-3-31-16,4-6-80 16</inkml:trace>
  <inkml:trace contextRef="#ctx0" brushRef="#br0" timeOffset="31637.7006">7940 15290 215 0,'0'0'75'16,"0"0"-43"-16,0 0-6 15,0 5-3-15,0 16-13 16,0 8 5-16,-2 7-8 16,2-1 0-16,0 9-5 15,0-1-2-15,0 7 0 16,0 3-3-16,0-13-15 15,0-4-14-15,2-21-67 16,10-15-160-16</inkml:trace>
  <inkml:trace contextRef="#ctx0" brushRef="#br0" timeOffset="31968.0537">8219 15407 69 0,'3'15'71'0,"0"8"3"15,3 8-27-15,0 2-16 16,1-3-11-16,2 3-2 16,2-7 0-16,5-4-9 15,2-3-1-15,6-5 2 16,1-7-1-16,2-7 4 16,3 0-5-16,1-25 0 15,2-15 8-15,-6-5 4 16,-2 1-7-16,-8 3-5 15,-11 8 3-15,-6 8-6 0,0 3 2 16,-14 8 4-16,-17 10 7 16,-8 4-3-16,-7 0-8 15,-2 0-2-15,2 14-5 16,7 2-3-16,9-3-12 16,8-1-6-16,8-5-24 15,4-7-56-15</inkml:trace>
  <inkml:trace contextRef="#ctx0" brushRef="#br0" timeOffset="34097.3826">3861 2944 146 0,'0'-3'126'0,"0"-1"-99"0,0 3-6 16,0 1 18-16,0 0-1 16,0 0-14-16,0 0-2 15,-3 0-3-15,-3 0 3 16,-5 0-1-16,-11 0-12 16,-14 15-9-16,-13 11-1 15,-6 12-2-15,1 8 0 16,5 0 1-16,7-4 1 15,12-8 0-15,14-8-4 16,7-1 2-16,9-1-7 16,0 1 1-16,12-1-10 15,21-1 9-15,8-2 10 16,6 0 0-16,5-1 3 0,0-2-3 16,-4 0 0-16,-8 0 2 15,-11-3-1-15,-10-1-1 16,-10-3 0-16,-6-3 0 15,-3-5 0-15,0 4 4 16,-9 12 3-16,-27 11 5 16,-13 7-7-16,-8 5 0 15,-1-9-5-15,7-9-3 16,6-7-3-16,7-6 2 16,15-6-11-16,4-4-8 15,16-1-80-15,3-23-215 16</inkml:trace>
  <inkml:trace contextRef="#ctx0" brushRef="#br0" timeOffset="34419.4532">4037 3227 105 0,'0'46'23'16,"0"8"11"-16,0 2 6 15,3 2-7-15,6-3-11 16,10-6-2-16,2-9-7 16,3-8-2-16,0-7-6 15,6-6 4-15,-5-7-8 0,2-5 6 16,-5-6-6-16,-2-1 5 16,-4-4 18-16,1-28 5 15,2-18 0-15,0-18-12 16,-2-4-14-16,-7 1-1 15,-7 16-2-15,-3 11-3 16,0 7-2-16,0 9-5 16,0 8-20-16,0 10-29 15,0 10-178-15</inkml:trace>
  <inkml:trace contextRef="#ctx0" brushRef="#br0" timeOffset="34914.1772">4719 3702 185 0,'3'0'123'16,"7"-7"-58"-16,11-21-18 15,16-19-11-15,11-17-19 16,10-12-7-16,-1 1-8 15,-6 4-2-15,-5 15 0 16,-15 19-1-16,-13 16-4 16,-9 15 0-16,-9 6-10 15,3 10-1-15,0 21 12 16,-3 14 4-16,0 11 9 16,0 5-7-16,0-4 5 0,0-8-2 15,0-16-2-15,0-13-3 16,8-9-3-16,5-8-5 15,5-3 1-15,9-2 7 16,10-26 6-16,8-11 6 16,0-2-3-16,-4 7-7 15,-5 10-1-15,-9 13-1 16,-6 9-1-16,-2 2-2 16,-1 0 0-16,0 13 3 15,0 9 5-15,0 2 4 16,3-2-6-16,-2 2 0 0,-1-4-3 15,3 3 0 1,-2 1-4-16,1 0-3 0,-4 5-13 16,-10-3-43-16,-6-3-279 15</inkml:trace>
  <inkml:trace contextRef="#ctx0" brushRef="#br0" timeOffset="37335.8407">3664 6210 141 0,'-3'-8'121'0,"-2"1"-92"0,1 3-16 16,4 4 18-16,-2 0 3 15,2 0-22-15,-2 0-9 16,2 0-3-16,0 16-5 16,0 20 5-16,0 19 4 15,5 16 4-15,3 9-6 16,-2 3 5-16,0 6-4 15,0-1 1-15,1-7 0 16,2-7-3-16,0-16-1 16,3-14-2-16,-3-15 2 0,-3-3-5 15,0-14 0 1,0-6-2-16,-6-6-7 16,0-18-10-16,0-37-41 0,0-25-220 15</inkml:trace>
  <inkml:trace contextRef="#ctx0" brushRef="#br0" timeOffset="37690.0331">3673 6036 169 0,'-3'-4'122'0,"0"4"-89"16,3 0-29-16,0 0-4 16,12 9-8-16,22 9 7 15,11 6 1-15,13 3 7 16,2 4-3-16,1 2-2 15,-6 0 1-15,-7 0-3 0,-12 0 0 16,-17 0 0-16,-19 9 4 16,-3 10 9-16,-33 12 7 15,-16 5-11-15,-3-6-4 16,0-9 2-16,10-16-4 16,12-14 3-16,14-12-1 15,14-7 4-15,5-3-9 16,0 1-14-16,18 2-13 15,18 1 25-15,19-5 2 16,12-1 8-16,11 0-1 16,7-6-7-16,6-11 0 15,-6-4-3-15,-9-2-12 16,-6-9-33-16,-13-9-141 0</inkml:trace>
  <inkml:trace contextRef="#ctx0" brushRef="#br0" timeOffset="37891.7972">4595 6055 291 0,'0'1'12'0,"16"-1"-9"16,17 0-3-16,12 0 12 15,16 0-3-15,12-12-8 16,0-4 9-16,-7 3-3 0,-14 13-7 15,-13 0-12 1,-12 10-16-16,-21 20-59 0</inkml:trace>
  <inkml:trace contextRef="#ctx0" brushRef="#br0" timeOffset="38056.9402">4750 6500 210 0,'0'3'15'16,"0"-2"-15"-16,24-1 0 15,12 0 12-15,10-11 15 16,12-16-10-16,3-5-8 16,-5 3 0-16,-9 3-9 15,-8 4-1-15,-15 9-19 0,-15 1-49 16</inkml:trace>
  <inkml:trace contextRef="#ctx0" brushRef="#br0" timeOffset="38252.1592">4671 6313 189 0,'-12'0'48'0,"3"14"-44"15,6 15-3-15,0 15 13 16,3 20-2-16,0 11 2 16,0 11 3-16,3 10 0 15,12 7-10-15,0 7-6 16,3 11-1-16,0 3-7 15,-2-7-18-15,-7-6-46 0</inkml:trace>
  <inkml:trace contextRef="#ctx0" brushRef="#br0" timeOffset="40965.4561">3558 9015 109 0,'9'-7'106'16,"-6"5"-88"-16,-3 0-4 16,3 2 11-16,-3 0-5 15,0 0-3-15,0 0 2 0,0 0 6 16,0 0 3-16,0 0-2 16,0 0-4-16,0 0-6 15,0 0-1-15,0 0-2 16,0 0-7-16,0 2 1 15,0 25-5-15,-3 16 1 16,-9 20-3-16,-6 14-1 16,2 12 1-16,5 2 3 15,2 4-3-15,3 0 0 16,2-10 0-16,4-4 0 16,0-9 0-16,0-12 0 15,0-12 0-15,0-16-1 16,0-13 1-16,4-9-5 0,5-2 4 15,2-1-10 1,2-6 9-16,2 2-2 0,9-3 4 16,-2 0 0-16,4 0 1 15,1 0-1-15,-5-3 0 16,3 0-2-16,-4 3-3 16,0 0-14-16,0 0-34 15,-6 3-74-15</inkml:trace>
  <inkml:trace contextRef="#ctx0" brushRef="#br0" timeOffset="42549.5097">4401 9084 132 0,'-6'-3'183'0,"4"3"-165"16,2 0-17-16,0 11 4 0,0 25-3 16,0 15 9-16,8 23 0 15,4 6-5-15,-2 9-2 16,2-2 2-16,-1-2 0 16,-4-3-2-16,-1-6 1 15,0-7-3-15,-6-10 2 16,0-15-4-16,0-15 1 15,0-11-2-15,0-10-2 16,0-3 3-16,-3-5-1 16,-13-8-8-16,-4-24-33 0,-2-28-79 15,-2-17-103 1</inkml:trace>
  <inkml:trace contextRef="#ctx0" brushRef="#br0" timeOffset="42931.7055">4335 9017 149 0,'3'-11'49'16,"2"7"-44"-16,7 1 0 16,10 3 16-16,14 0 3 15,16 0-7-15,12 5-7 16,5 9-2-16,2 8 5 16,-8 0-3-16,-12 10-3 15,-15-2-5-15,-17 3-2 16,-10 4 0-16,-9 7 2 15,-18 10 13-15,-21 5-2 0,-10-3-6 16,0-5-3-16,1-10 5 16,9-9 4-16,8-9-5 15,10-5 4-15,15-2-12 16,6 0 0-16,6 12-3 16,24 4 2-16,9 1 1 15,10-3 0-15,5-5 0 16,7 1 5-16,-1-1 0 15,1-4-1-15,0-2 0 16,3-3-2-16,-4-2 0 16,-5-3-2-16,-9-1-14 15,-13-1-7-15,-9-3-23 0,-12-5-115 16</inkml:trace>
  <inkml:trace contextRef="#ctx0" brushRef="#br0" timeOffset="45481.7641">4841 3846 74 0,'-3'0'58'16,"0"0"-6"-16,3 0 12 0,0 0-3 15,0 0-10 1,0 0-10-16,0 0-4 0,0 0-12 16,-3 0 0-16,3 0 0 15,-3-7-8-15,3-5-6 16,0-11 0-16,0-15-10 15,3-9 0-15,11-9-1 16,5-3 0-16,0-7 2 16,4-8-2-16,5-7 3 15,-1 2-3-15,0 1 0 16,-5 8 0-16,-7 9 3 16,-3 5-1-16,-3 6-1 15,-3 12-1-15,0 2 0 16,-3 14 0-16,-3 10 2 15,0 8-2-15,0 4 0 0,0 0-5 16,0 0-1-16,0 9-7 16,7 22-4-16,5 22 17 15,2 21 4-15,2 11-3 16,2 5 3-16,-3-1 0 16,7-6 0-16,-2-4-2 15,2-10-2-15,-1-5 5 16,-3-13-2-16,3-12-3 15,-2-7 2-15,-4-13 0 16,-2-9-2-16,-5-6-3 16,-5-4 3-16,-3 0 3 15,0-2 6-15,3-28 3 0,3-25 4 16,4-22-15-16,4-18 2 16,2-5-3-16,2 5-1 15,0 5 1-15,0 12 0 16,0 14 0-16,-6 17-1 15,1 15 1-15,-4 13 1 16,-3 8 0-16,-6 7-1 16,3 4 0-16,2 0-9 15,5 12-7-15,11 16 4 16,9 16 12-16,3 8 1 16,-1 9-1-16,-3 5 2 15,-7 1 0-15,-1 2 3 16,-3 2-4-16,0-3 0 15,-2-2 3-15,-4-4-3 16,3-9 0-16,-3-9 3 0,0-8-3 16,1-7 0-16,-4-10-1 15,-1-8 0-15,-2-2 0 16,1-6-5-16,-4-3 0 16,-3 0-6-16,3 0-8 15,-3 0-14-15,0 0-20 16,0 0-64-16</inkml:trace>
  <inkml:trace contextRef="#ctx0" brushRef="#br0" timeOffset="50595.8109">3139 2544 79 0,'-5'3'103'0,"-1"-3"-87"0,6 1-11 15,0-1 9-15,0 2 11 16,0 0-7-16,0 2-1 16,-4-2 0-16,4-1-3 15,0 8-7-15,0 6 0 16,0 9 6-16,0 11-2 16,0 10 4-16,0 10-4 15,-6 10 1-15,0 8-2 16,0 13-1-16,-2 8 0 15,1 8 0-15,1 5-1 16,3 4-8-16,3 5 5 16,0 5-2-16,0 3 4 0,0 4-3 15,0-1 0-15,-3 3-2 16,-3 10 4-16,0 0-3 16,-1 6 1-16,2 8-1 15,1 2 4-15,-1 0-5 16,2 0-2-16,0-4 5 15,0 10-4-15,-1 10-1 16,-5 15 2-16,-2 8 2 16,-5 2-4-16,-2-2 1 15,-3-2-1-15,-1 0 0 16,-5 4 1-16,0 6 1 16,0 1 1-16,-1-5-1 15,4-8 0-15,3 4 3 16,3-1-5-16,5 3 2 15,1 7 0-15,1-6 1 0,1 2-3 16,1-1 4-16,3 7-4 16,-4 2 3-16,5 9-1 15,-1 0-1-15,0-5 3 16,0 10-4-16,-1 1 1 16,4 5 0-16,0 6-1 15,0-6 0-15,-3 11 0 16,3 3 0-16,-3 0 4 15,-1 3-2-15,-1-7-1 16,5-2-1-16,3-4 1 16,0-8 0-16,0-8-1 15,11-4 0-15,8-10-1 0,0-4 2 16,4-2-1-16,-4-7 0 16,2 3 0-16,-3-1 0 15,3-5 0-15,-2-5 1 16,-4-9-1-16,6-6 0 15,-3-8 0-15,1-8 0 16,-1-4 1-16,0-13-1 16,-3-1 1-16,0-10-1 15,-2-4 0-15,-1-2 0 16,0-10 0-16,0-4 0 16,-3-5-1-16,-3-6 0 15,2-9 1-15,-3-9 0 16,-2 3 0-16,-1-14 0 0,-1 1 0 15,1-16-2-15,4-9 2 16,0-9-1-16,0-6 0 16,4-6 0-16,1-5-3 15,5-1-2-15,-1 0-1 16,6 1 5-16,7-2 2 16,5 0 2-16,12-5 1 15,16-3 1-15,15-2-1 16,12 0-3-16,6 0 5 15,9-7-4-15,3-4 0 16,3 0 0-16,7 0 1 16,11 1-1-16,6 0 1 0,10-2-1 15,3 0-1 1,1-2-1-16,-1 3 1 0,0-4 0 16,0 8 1-16,2-4-1 15,7 7 2-15,3-3-2 16,5 2 0-16,-2 2 0 15,-3 3-1-15,-1 0 1 16,-5 0 0-16,6 0 1 16,3 12 1-16,2 1 0 15,4 3-2-15,0-5 0 16,-6-4 0-16,2 0 0 16,-5-6 1-16,9 0-2 15,2-1 2-15,2 0 2 16,1 0-3-16,-5 0-2 15,0 0 2-15,0-1 1 0,0-7-1 16,6 1 3-16,2-4-3 16,1 0 0-16,-3 0 0 15,-15-5-1-15,-3 3 0 16,-16-2 2-16,-8 1-1 16,-7 2 2-16,-15-3-1 15,-12 4-1-15,-15 3 0 16,-16-2 0-16,-14-2 0 15,-10 1 0-15,-11-2-1 16,-10 4 2-16,-6-2 1 16,-5 0-1-16,-7-7 6 15,0-7 0-15,-2-15-2 0,-1-5-3 16,0-9-2-16,0-13 0 16,0-3 3-16,-7-14-3 15,-3 0 0-15,-2-9 0 16,-5-8 1-16,4-11-1 15,1-12 0-15,-1-15 2 16,0-8-2-16,6-11 1 16,0-10-1-16,1-5 3 15,6-8-3-15,0-2 0 16,0-1 0-16,0-2 4 16,3-9-4-16,7-2 0 15,-1-2 1-15,5-7-1 16,-1-2 0-16,2-9-1 0,3-11 1 15,-3-2 1-15,1-3 2 16,1-5-2-16,2 3-2 16,2-14 0-16,-3 3 1 15,-2-1 3-15,1 1-3 16,-1 5 0-16,-4-1 0 16,0 2 0-16,-3 3 1 15,-3 2 0-15,-3 4-1 16,0 3 2-16,0-2-1 15,-3 1 2-15,0 5-2 16,0 9 0-16,-3 4 0 16,-9 6-1-16,-9 0 2 0,0 3-2 15,-3 3 0 1,-4-1 1-16,-2 4-1 0,-6-3 0 16,-4-2 2-16,0 4-1 15,-2 4 1-15,-4 7-2 16,4 5 5-16,0 5-4 15,-1 7 1-15,1 1 2 16,-4 5-2-16,1 11-2 16,-4 4 0-16,4 10-2 15,2 5 2-15,1 1-2 16,3-1 0-16,1 1 2 16,2 5-2-16,0-6 0 15,0 12 2-15,0 4 2 16,2 9 0-16,-2 12-2 15,2 10 0-15,5 6 0 0,1 9 3 16,1 5-2-16,2 4-1 16,1 3 0-16,2 0-2 15,-1-2 0-15,1 0-2 16,1-4 4-16,-3 1-1 16,-3 0 2-16,-4 1 3 15,-2-2-2-15,-4 2 1 16,1 6 2-16,0 4-3 15,5 4-2-15,1 3 1 16,2-3-3-16,1 2 2 16,3-1-5-16,3 4 5 15,-2 3 5-15,3 0-5 0,2 6 2 16,-3 5 1-16,3 2-3 16,3 6-1-16,-4 2 1 15,10 5 0-15,-3-1 0 16,3 4 0-16,0 2 1 15,0 3 2-15,3 2 0 16,3 2-2-16,-1 3 3 16,4 0-2-16,0 0-1 15,0 0-1-15,-3 0 0 16,0-1 0-16,-5-1 0 16,-1 0-1-16,-4-3 0 15,-2-1 0-15,-6 2 0 0,-4 1-1 16,-5 0 2-1,-3 3 1-15,-9 0-1 0,-10 0-2 16,-6 0 0-16,-9 0 0 16,-5 4 2-16,-4 1 0 15,-6 0 0-15,-6 0 0 16,-9 1 0-16,-6 0 0 16,-6 3 0-16,-6-2 1 15,-1 0-1-15,5 3-1 16,-2-4 1-16,7 0-2 15,-3 0 1-15,-1-3 1 16,4-1 1-16,-2 2-1 16,4-1 1-16,1 4-1 0,-3 0 1 15,0 2-1 1,6 2 0-16,-1 3-1 0,7-3 0 16,3 1-2-16,0-1 3 15,0 0 1-15,1-4-1 16,-1 3-2-16,3-3 2 15,3 1 1-15,3-1 1 16,3 0-2-16,0 1 1 16,-2 2-1-16,4-1 0 15,2 4 0-15,2 1-1 16,6 0 0-16,4-3 0 16,-1-1 1-16,6 1-1 15,0-4 2-15,4 1-1 16,3-1 0-16,-4 0 0 15,3 1 0-15,1-2-1 0,-4-1 1 16,3 1 0-16,2-2 1 16,-3 2-1-16,-4-2 0 15,5 2-2-15,1-2 2 16,2-4 3-16,10 0-3 16,-1 0 0-16,7 0 0 15,2 0 0-15,5 0 0 16,1-5-2-16,4-2 0 15,2 0 0-15,1 0 2 16,0-2-2-16,-2 3 2 16,-2-1-2-16,-3-1 0 15,-5 1-1-15,-3-3 0 0,-3 2 1 16,-1-6-1-16,-3 2 1 16,-2 0 0-16,-3-1-1 15,-1 4 2-15,1-1-3 16,5 3-1-16,4 5 3 15,9-1 1-15,6 0-2 16,2 0 1-16,7 1 0 16,0-1-2-16,6 1 1 15,3-2-3-15,3 2-3 16,0 2-3-16,0-1-5 16,0 1-12-16,0 0-18 15,-3 0-39-15,-13 0-105 16</inkml:trace>
  <inkml:trace contextRef="#ctx0" brushRef="#br0" timeOffset="56493.7759">1229 5211 144 0,'-12'0'68'0,"-1"-4"-35"16,-4-13-7-16,10 10-3 0,4 3 7 15,3 4-5-15,0 0-4 16,0 0-14-16,0 0-1 16,0 0-6-16,0 0-3 15,6 10-5-15,13 12 8 16,8 10 4-16,9 7 3 15,1 8-3-15,6 4 2 16,2 1-3-16,1 7 2 16,1 4-3-16,2-2 4 15,-3-6-6-15,-1-1 0 16,-3-12 1-16,-5-2-1 16,-7-10 0-16,1-6-1 0,-10-7-7 15,-6-6-6 1,-3-11-13-16,-9-2-44 0,-3-40-156 15</inkml:trace>
  <inkml:trace contextRef="#ctx0" brushRef="#br0" timeOffset="56703.4532">1947 4868 353 0,'-5'0'18'0,"-14"22"-17"16,-12 19 4-16,-22 23 10 16,-27 28-5-16,-25 32-2 15,-17 27-2-15,-17 28-6 0,-6 16-4 16,-4 12-3-16,0-22-21 16,19-40-264-16</inkml:trace>
  <inkml:trace contextRef="#ctx0" brushRef="#br0" timeOffset="58342.8449">11643 3532 241 0,'0'-17'81'0,"0"4"-73"15,0 7-4-15,0 6 6 16,0 0-1-16,0 1-9 15,19 4-4-15,26-2 4 16,31-3 14-16,24 0-6 16,21 0 8-16,8-11-10 15,0-4 1-15,-11 4-6 16,-21 3-1-16,-21 3-1 16,-22 4-5-16,-14 1-5 0,-22 0-17 15,-18-1-47-15</inkml:trace>
  <inkml:trace contextRef="#ctx0" brushRef="#br0" timeOffset="58583.5574">12104 2952 258 0,'0'0'69'16,"0"0"-69"-16,0 3-9 15,6 30 3-15,0 28 6 0,2 26 26 16,-5 19-11-16,-3 7-4 16,0-2-2-16,0-1-6 15,0-2-3-15,0-7-1 16,10-11-7-16,3-14-13 16,9-25-28-16,13-29-95 15</inkml:trace>
  <inkml:trace contextRef="#ctx0" brushRef="#br0" timeOffset="58825.028">13596 2911 269 0,'0'55'7'0,"-12"22"1"15,-12 10 13-15,3 9 2 16,-5 7-7-16,6-1-8 16,8 4 0-16,-2 3-8 15,7 7 0-15,-2 2-3 16,-7 7-12-16,-8 4-26 16,-3-9-215-16</inkml:trace>
  <inkml:trace contextRef="#ctx0" brushRef="#br0" timeOffset="60489.7468">11676 6431 160 0,'-21'0'51'0,"9"-8"-25"15,3 0 4-15,9 5 1 16,0 3-13-16,0 0-18 0,3 0-8 15,22 0 8 1,14 11 4-16,20-1 15 0,18-6-9 16,11-4-1-16,16 0-2 15,4-7 0-15,5-11 2 16,-7-1-2-16,-15 9-4 16,-22 6-3-16,-20 4-8 15,-16 0-4-15,-14 0-6 16,-13 0-22-16,-6 0-88 15</inkml:trace>
  <inkml:trace contextRef="#ctx0" brushRef="#br0" timeOffset="60713.6288">12124 5917 238 0,'-8'0'50'16,"5"6"-50"-16,-3 31 0 15,0 25 2-15,-3 22 9 16,-2 17-4-16,7 7 3 16,1 5-1-16,3 0-4 15,0 0-5-15,12-2 0 16,18-6-4-16,7-14-6 16,8-20-9-16,7-30-33 15,-1-31-138-15</inkml:trace>
  <inkml:trace contextRef="#ctx0" brushRef="#br0" timeOffset="60939.9389">13493 6059 274 0,'0'47'4'0,"-3"7"-2"15,-9 4 15-15,0 7-8 16,3-1 1-16,3 6 0 16,0 3-5-16,2 0-5 15,1 14 0-15,0 14-5 16,-11 12-17-16,-11 11-71 0</inkml:trace>
  <inkml:trace contextRef="#ctx0" brushRef="#br0" timeOffset="63033.8308">11896 9161 77 0,'-4'-15'204'15,"-2"12"-157"-15,-3 2-30 16,-4 1 7-16,10 0 3 16,3 0-20-16,0 0-7 15,9 0-11-15,22 0 11 16,23 0 7-16,20 1 5 16,13-1-4-16,15 0-1 15,8-4-2-15,-3-11-1 16,-7 5-4-16,-6 0 0 15,-15 10-1-15,-14 0-4 16,-9 6-11-16,-11 12-6 16,-5 0-66-16,-2-7-215 0</inkml:trace>
  <inkml:trace contextRef="#ctx0" brushRef="#br0" timeOffset="63265.7175">13736 8566 292 0,'0'0'56'0,"0"15"-51"16,0 21-5-16,-12 21 14 16,-4 18 0-16,-4 10-7 0,7 11 1 15,7 7-5 1,0 9-3-16,6 13 0 0,0 8-3 15,0 7-9-15,0-2-13 16,0-9-80-16</inkml:trace>
  <inkml:trace contextRef="#ctx0" brushRef="#br0" timeOffset="65785.9656">12143 15231 113 0,'-36'-4'52'0,"6"-7"-14"0,15 0-6 16,12 8 15 0,3 3-23-16,0 0-18 0,12 0-5 15,24 0 2-15,19-3 3 16,17-2 5-16,11-2 2 16,9-5-5-16,6 1 1 15,-1 2 0-15,-3 7-8 16,-6 2 3-16,-11 0-4 15,-8 5-1-15,-14 9 0 16,-10 1-9-16,-9 3-5 16,-14-2-8-16,-19-5-76 15</inkml:trace>
  <inkml:trace contextRef="#ctx0" brushRef="#br0" timeOffset="66010.357">12685 14691 304 0,'-6'0'22'15,"6"12"-22"-15,0 36 1 16,0 28 4-16,0 23 5 16,5 16-3-16,9-3-7 15,5-5 4-15,5-4-4 16,5-3-1-16,9-13-6 15,10-13-8-15,10-23-37 16,15-33-206-16</inkml:trace>
  <inkml:trace contextRef="#ctx0" brushRef="#br0" timeOffset="66197.8295">14054 14810 220 0,'11'42'21'16,"5"13"-5"-16,-6 12 8 16,-4 14-7-16,-3 3-7 15,1 8-8-15,4 0-2 16,4 4-7-16,3-1-22 16,-1-3-172-16</inkml:trace>
  <inkml:trace contextRef="#ctx0" brushRef="#br0" timeOffset="71717.0582">15662 1090 198 0,'-4'-17'64'16,"-2"1"-44"-16,0 8 4 15,6 4 5-15,0 2 3 16,-3 2-8-16,3 0-7 16,0 0-6-16,0 0-8 15,0 0-2-15,0 2-1 16,0 14-4-16,6 7 4 16,13 11 1-16,1 3 6 0,2 5-4 15,2 3-2 1,1 2 3-16,-2 1-3 0,5 4 1 15,5-2 0-15,1-2-2 16,4-1 1-16,4-9-1 16,1-7 0-16,-5-5 0 15,-5-11 2-15,-8-7-2 16,-5-6 2-16,-7-2 1 16,0-10 2-16,10-29 6 15,5-22-1-15,9-21-9 16,4-8 3-16,0-4-2 15,0 7 0-15,-2 5-2 16,-3 11 0-16,-8 11 0 16,-4 15 0-16,-11 13 0 0,-4 13-2 15,-5 10 0-15,-1 5-2 16,0 4-12-16,4 0-8 16,3 0-38-16,2 15-28 15,1 7-106-15</inkml:trace>
  <inkml:trace contextRef="#ctx0" brushRef="#br0" timeOffset="72099.1092">16925 1457 101 0,'0'30'38'0,"0"-4"-19"16,16-5-4-16,7-10-13 15,6-4 6-15,7-7 31 16,9-7 1-16,7-25 6 16,6-13-21-16,0-8-8 15,-12-3-4-15,-14 3-4 16,-18 1 2-16,-14 5-10 15,-9 7 0-15,-29 9 16 16,-12 7-12-16,-9 13 5 16,-4 5-5-16,0 6 3 0,4 0-4 15,4 8-4-15,10 7-2 16,11 1-3-16,12 2-1 16,12 1-19-16,10 1-11 15,6-4-46-15,30-10-187 16</inkml:trace>
  <inkml:trace contextRef="#ctx0" brushRef="#br0" timeOffset="72475.637">17566 910 251 0,'-3'-7'46'16,"3"5"-31"-16,0 2-10 15,0 0-2-15,6 0-3 16,18 0 2-16,9 0 3 16,16 3-2-16,9 4 12 0,6-4 0 15,2 0-6-15,-8-2 0 16,0-1-7-16,-12 0-2 16,-10 0-3-16,-14 0-5 15,-15 0-15-15,-7 0-45 16</inkml:trace>
  <inkml:trace contextRef="#ctx0" brushRef="#br0" timeOffset="72670.9959">17762 943 12 0,'0'18'118'0,"0"9"-115"15,0 12 4-15,4 6 19 0,2 3 7 16,0 1 1-16,2 1-2 15,1 0-20-15,0 2-12 16,5-3 0-16,-5-4-3 16,6-6-10-16,0-12-21 15,3-12-36-15</inkml:trace>
  <inkml:trace contextRef="#ctx0" brushRef="#br0" timeOffset="73285.5406">18492 907 113 0,'0'0'110'0,"0"0"-84"16,0 0-11 0,0 0 4-16,0 16-5 0,0 13 1 15,-6 9-3-15,0 10-2 16,2 3 1-16,2 3 4 16,2-3-7-16,0-1-4 15,2-5 0-15,5-3-3 16,2-4 1-16,2-5-2 15,-5-2-3-15,3-7-4 16,-3-7-8-16,2-8-8 16,3-9-26-16,7 0-77 15</inkml:trace>
  <inkml:trace contextRef="#ctx0" brushRef="#br0" timeOffset="73526.0592">18913 956 141 0,'1'0'81'0,"-1"0"-72"16,0 3-7-16,0 19 9 15,-6 11 26-15,-10 11-10 16,-3 6-8-16,-5 4-2 16,-2 0-8-16,3 3 1 15,1-2-10-15,2-2 5 16,5-8-5-16,1-6-5 15,8-10-3-15,5-12-7 16,1-9-10-16,0-8-32 0,7-11-46 16</inkml:trace>
  <inkml:trace contextRef="#ctx0" brushRef="#br0" timeOffset="73779.4958">18882 1086 61 0,'3'-16'156'16,"-3"10"-118"-16,0 6-11 15,0 0-27-15,0 19 6 16,3 16-6-16,4 6 20 16,5 7-16-16,5 0 1 15,5-3 3-15,5-1-5 16,4-4 8-16,2-10-3 16,0-9 2-16,0-10 1 0,-2-11-4 15,5 0 7-15,4-16 0 16,-1-18-8-16,-7-3-6 15,-2-4 0-15,-4-4-7 16,-6-1-4-16,-2 1-30 16,3-6-80-16</inkml:trace>
  <inkml:trace contextRef="#ctx0" brushRef="#br0" timeOffset="74095.7469">19959 806 195 0,'-22'29'14'0,"-17"13"4"15,-9 11 13-15,-7 3 3 16,-2 5 0-16,11 1-12 16,12 1-7-16,8-2-5 15,16-3-6-15,7-1 4 16,3-6-1-16,16-7-7 15,20-10-5-15,15-10 5 16,13-9 9-16,9-12 8 16,2-3-5-16,0 0-8 15,-1-8 1-15,-13-9-5 16,-11-2-4-16,-14-2-5 16,-10-7-3-16,-14-2-1 15,-12 1-36-15,0-1-117 0</inkml:trace>
  <inkml:trace contextRef="#ctx0" brushRef="#br0" timeOffset="74365.1971">20074 1199 109 0,'9'0'79'0,"13"0"-72"16,9 0 16-16,4 0 2 15,0 5-8-15,1 2 0 16,0 5 0-16,1-2 1 15,-6 6-4-15,-4 4-1 16,-5 4-3-16,-3 3 0 0,-6 4 0 16,4 6 9-16,-11 1-11 15,-2 7 0-15,-2 3-4 16,-2 3 5-16,0 4-4 16,1 5-5-16,1-1 0 15,1 2-5-15,-2-7-11 16,-1-11-22-16,0-10-246 15</inkml:trace>
  <inkml:trace contextRef="#ctx0" brushRef="#br0" timeOffset="76015.8794">15119 3728 80 0,'-3'0'37'16,"0"0"-20"-16,3 0 2 16,0 0 1-16,0 0 5 15,0 0-1-15,0 0 2 16,0 0-9-16,0 0-4 16,0 0-6-16,0 1-3 15,0-1-3-15,0 2-1 0,0 3 4 16,0 2 3-1,6 3 4-15,6 6 0 0,6 4 3 16,5 4-2-16,9 3 0 16,7 8-1-16,10 5 3 15,5 2 0-15,12 8-1 16,5 0-6-16,10 7 2 16,1 6-1-16,6 5-5 15,6 6 2-15,6 4 0 16,8 2-1-16,8 5 0 15,3 8 3-15,2 2-3 16,2 6 7-16,10-4-7 0,10-2 0 16,10 1 4-16,15-2-1 15,2 5-1-15,2 8-3 16,-5 2-2-16,-4 3 1 16,-3 1-2-16,3-2 3 15,2-1 3-15,1 2-5 16,-4-4 0-16,-10-2 6 15,-9-3-6-15,-13 3-1 16,-11-1 1-16,-5 0 0 16,-6-2 0-16,-6-6-1 15,-6-7-1-15,-10-5 1 16,-6-6-1-16,-3-9 1 16,-13-5-4-16,-8-11 3 0,-8-14-4 15,-12-9 2 1,-9-9-3-16,-11-9-7 0,-8-10-4 15,-8-3-23-15,-6 0-29 16,-33-8-206-16</inkml:trace>
  <inkml:trace contextRef="#ctx0" brushRef="#br0" timeOffset="77365.0586">15752 14739 39 0,'13'0'116'16,"11"-22"-42"-16,7-22-16 0,5 1-17 15,6-6-10-15,5-8-6 16,6-6-12-16,3-8-2 16,9-5 0-16,3-2-1 15,4-2 1-15,3-5 3 16,0 1-3-16,2-7 4 15,8-2-2-15,12-9 1 16,13-6-3-16,20-12 0 16,14-12-3-16,10-11-7 15,10-4 4-15,8-6-5 16,-5-3 0-16,6 0 0 16,-4-3 0-16,3-6-2 15,-1-4 1-15,-7-3-2 0,-12-1 3 16,-10-3 2-16,-12 10-1 15,-6-1 0-15,-1 1 3 16,-3 5 0-16,-4-1-1 16,-1 12-2-16,-8 10-1 15,4 11 1-15,-11 9-3 16,-9 6 2-16,-6 3-3 16,-11 6-3-16,-9 2 6 15,-13 6 0-15,-17 7 1 16,-9 8-1-16,-10 5 4 15,-8 7-1-15,-2 9 0 16,-6 9 1-16,0 14-4 0,0 6 0 16,0 10 0-16,0 7-1 15,-3 1-1-15,-4 7 0 16,4 0 0-16,-2-1-6 16,0 1-9-16,-2 0-4 15,-2-1-17-15,-4-3-20 16,2 3-32-16,5-10-48 15</inkml:trace>
  <inkml:trace contextRef="#ctx0" brushRef="#br0" timeOffset="78287.7015">21008 7119 262 0,'-32'-1'26'15,"-1"1"-17"-15,-5 23-3 0,-11 15-1 16,-10 12-1 0,-2 6 2-16,-9 10 3 0,-2 9 2 15,5 0 0-15,7 7 1 16,11 10-6-16,12 10 0 16,9 16 0-16,2 13 0 15,13 8 1-15,6 8-3 16,7 1-3-16,0-4 1 15,16-1-2-15,11-8 3 16,7-6-3-16,5-1 1 16,7 0-1-16,6-7 1 15,10-8 2-15,3-13 1 16,7-4-3-16,-1-8 3 0,10-7 0 16,7-15-1-16,9-8 3 15,7-14 1-15,10-14 1 16,2-12-5-16,8-14 2 15,12-4 1-15,11-22-1 16,10-19 0-16,9-7 3 16,1-14-4-16,-8-7 0 15,-4-12-3-15,-12-6 0 16,-13-13 0-16,-9-7 0 16,-12-10 3-16,-12-1-1 15,-13-5-3-15,-15 3 0 16,-14 4 7-16,-15 2-5 15,-12 1-1-15,-14-2 3 16,-14 1 0-16,0 0-4 0,-24-4 1 16,-9 3 1-16,-7 8 3 15,-11 5-2-15,-4 9 2 16,-8 5-1-16,-6 7-1 16,-5 1-2-16,-7 5-1 15,-1 2-2-15,-4 6 1 16,-5 2 1-16,-3 3-1 15,-3 4-1-15,-3 5 4 16,1 6-1-16,1 3 0 16,5 7-1-16,2 5 2 15,5 10-1-15,-1 7 0 16,4 8-2-16,7 7 1 0,5 0-1 16,5 6-1-1,1 13-5-15,3 0 3 16,1 3-2-16,-2-1 0 0,3 1-1 15,1 0 2-15,4 4-5 16,3-1-13-16,3 5-26 16,6 0-41-16,6 3-130 15</inkml:trace>
  <inkml:trace contextRef="#ctx0" brushRef="#br0" timeOffset="81745.9486">20472 4965 137 0,'3'-10'34'0,"-3"2"5"15,0 2 18-15,0 2-20 16,0 4-9-16,0 0-7 16,0 0 1-16,-2 0-1 15,1 0-5-15,-1 0 1 16,1 0-7-16,-2 0 3 0,-1 0-5 16,-2 0 0-16,0 0 1 15,-7-2-7-15,-3-1 2 16,0 2-3-16,-4 1-1 15,0 0 0-15,1 0 3 16,2 0-3-16,2 0 0 16,-5 1-1-16,7 4 1 15,0-2 0-15,4 0 0 16,2-2 0-16,6 2-1 16,1-3 1-16,0 0-4 15,0 0 1-15,0 0 1 16,0 0 1-16,0 0 0 15,0 0 2-15,0 0-1 0,0 0 1 16,0 0-1 0,0 0-2-16,-4 1 2 0,-1 6 0 15,-1 5-1-15,-3 0 2 16,-2 4 0-16,-2 2-1 16,-2 1 0-16,1-3 0 15,5 0 1-15,-2-2-1 16,7-2 0-16,1 3 0 15,0 0 0-15,1 1 0 16,2 0-3-16,0-1-1 16,0 0-3-16,12 1 4 15,12 0 3-15,11 3 0 16,0 0 1-16,5 0-1 16,1-1 2-16,-2 1-1 0,1 3-1 15,-7-1 1-15,-5 1-1 16,-5-2-1-16,-10 0 1 15,-6-1 1-15,-5-1 0 16,-2 1-1-16,0-2 3 16,-18 5 2-16,-15 3-1 15,-7-1-3-15,-5 0-1 16,-1-7-1-16,-1-4 0 16,4-8 0-16,4-5-1 15,7 0-8-15,5 0-5 16,12 0-26-16,5-7-51 15,10-12-153-15</inkml:trace>
  <inkml:trace contextRef="#ctx0" brushRef="#br0" timeOffset="81977.9122">20829 5164 165 0,'0'0'58'15,"0"5"-53"-15,0 13 16 16,-5 7-2-16,-2 5-6 16,4-1-4-16,0-1-7 15,3-1 0-15,0-2-2 16,0 0 0-16,3-5-5 0,0-3-3 16,1-4-2-16,-4-7-11 15,0-6-27-15,0 0-153 16</inkml:trace>
  <inkml:trace contextRef="#ctx0" brushRef="#br0" timeOffset="82141.6417">20784 4896 254 0,'0'0'22'16,"0"0"-9"-16,0 0-8 15,0 0-5-15,7 8-39 0,19 6 27 16,5-1-30 0</inkml:trace>
  <inkml:trace contextRef="#ctx0" brushRef="#br0" timeOffset="82607.7034">21404 5018 255 0,'-19'-15'10'0,"3"-3"9"16,-7 0 8-16,3-5-8 15,-3 3-10-15,1 0-4 16,-1 5 0-16,4 3 6 16,-2 8-2-16,0 4-6 0,-4 0-2 15,-1 14-1-15,-1 10 0 16,5-2 0-16,12 0 0 15,5 0-2-15,5-3-1 16,8 0-4-16,14-1-6 16,7-3 2-16,11-1 11 15,-3 0 4-15,3-3 3 16,-1 5-2-16,-6 4 2 16,-8 4-6-16,-2 6 1 15,-6 2 2-15,-1 4 2 16,-9 0-4-16,-3 1 0 15,-4 3 5-15,0 4-3 16,-11 5 4-16,-12-2-4 0,1-2 5 16,-7-2-1-1,1-7-3-15,1-6-5 0,3-6 5 16,5-8-5-16,2-7 0 16,2-7-5-16,2-2 0 15,6-14-20-15,4-27-41 16,3-14-158-16</inkml:trace>
  <inkml:trace contextRef="#ctx0" brushRef="#br0" timeOffset="83005.0078">21660 5043 73 0,'0'27'54'16,"-5"6"-9"-16,-2 5-6 15,1 1 3-15,-3-1-17 16,6-3-4-16,1-6-2 16,2-4-7-16,0-7-7 15,0-10-1-15,0-5-4 16,0-3-1-16,0 0 1 16,2-6 0-16,13-20 10 15,3-18 13-15,12-7-22 16,-2 2-1-16,0 3-2 15,-3 13-1-15,-5 14 3 0,-10 11 6 16,-5 4-6 0,-2 4-1-16,0 4-8 0,4 16 9 15,4 9 8-15,-1 4-2 16,5 1 1-16,2-1-2 16,0-3-5-16,-2-3 0 15,2-5 0-15,-1-1-4 16,3-9-8-16,5-9-12 15,8-3-27-15,-1-15-217 16</inkml:trace>
  <inkml:trace contextRef="#ctx0" brushRef="#br0" timeOffset="83267.4849">22570 4665 223 0,'-29'8'28'0,"-2"21"-15"16,-3 11 6-16,1 5 4 15,3 11-4-15,5 7-2 16,5 1 2-16,8 11-2 16,6 3-2-16,6 4-9 15,0-1 0-15,2 0-6 16,13-6 0-16,6-4-2 15,7-12-7-15,6-8-6 16,7-15-12-16,3-25-45 0</inkml:trace>
  <inkml:trace contextRef="#ctx0" brushRef="#br0" timeOffset="84835.7113">23239 4679 212 0,'-10'-15'65'0,"1"4"-34"16,5 5 13-16,2 4 0 15,1 2-20-15,1 0-9 16,0 0-11-16,0 0-4 15,0 0 0-15,4 0-13 16,21 0 7-16,19 2 6 0,14-2 6 16,12 0-3-16,5 0-3 15,-4 3 0-15,-6-2 0 16,-13 6-7-16,-13 0-12 16,-16 7-12-16,-20 2-85 15</inkml:trace>
  <inkml:trace contextRef="#ctx0" brushRef="#br0" timeOffset="85231.7737">23031 4991 177 0,'0'0'83'0,"0"0"-79"16,0 0-4-16,15 1 0 15,23 2 4-15,18 3 13 16,17 3-1-16,3 2-11 15,1 3 1-15,-10 3-2 16,-10 3 0-16,-13 0-4 16,-16 2 0-16,-10 0 0 15,-18 3 2-15,-11 3-2 16,-34 7 19-16,-19 1-7 16,-18 5-5-16,0-6-4 15,12-4 2-15,15-8-3 16,22-11 3-16,17-3-5 15,9-7 0-15,7 2-4 0,0 0-7 16,19 6-1 0,14 1 12-16,14-3 1 0,13-4 20 15,7 3-7-15,3-6-10 16,5-1-1-16,-8 0-3 16,-3 0-3-16,-4 0-7 15,-9-1-7-15,-7-12-32 16,-6-5-149-16</inkml:trace>
  <inkml:trace contextRef="#ctx0" brushRef="#br0" timeOffset="85779.5802">24159 4470 268 0,'-5'0'31'0,"5"0"-22"15,-3 5-2-15,-3 28-7 16,0 21 8-16,-1 19 7 16,-5 10-6-16,4 4 3 15,1 4-1-15,0 2-3 16,-1-4 1-16,0-4-5 15,1-10 1-15,1-9 0 16,-1-10-3-16,4-10 3 0,0-12-3 16,3-13-2-1,0-10 0-15,0-10 1 0,0-1 0 16,0-8 4-16,4-22-1 16,15-14 0-16,8-11-4 15,9-3 0-15,3 9-4 16,0 5 3-16,1 9-2 15,-6 10 3-15,-2 9 1 16,-6 13-1-16,0 3-1 16,-7 0 1-16,4 8 0 15,-3 14 0-15,0 6 2 16,-1 7 4-16,-4 4-4 0,-1-2 1 16,-2 1 2-1,-1-3-2-15,-2-7-1 0,1-3-2 16,-1-5 0-16,1-6-1 15,-1-2-4-15,1-9-7 16,7-3-9-16,5-2-33 16,1-21-175-16</inkml:trace>
  <inkml:trace contextRef="#ctx0" brushRef="#br0" timeOffset="85982.1025">24875 5340 81 0,'0'26'39'16,"0"1"12"-16,0 5-19 0,0-3-1 15,0-1-7-15,0-2-11 16,6-6-6-16,1-6-4 16,2-6-3-16,1-8-17 15,3 0-16-15,0-20 0 16,-4-16-115-16</inkml:trace>
  <inkml:trace contextRef="#ctx0" brushRef="#br0" timeOffset="86169.9815">24921 4899 280 0,'0'-2'25'0,"0"2"-19"16,0 0 7-16,0 0 8 15,0 0-21-15,0 0-3 16,12 11 3-16,3-1-2 16,4 3-10-16,1-7-26 15,1-6-158-15</inkml:trace>
  <inkml:trace contextRef="#ctx0" brushRef="#br0" timeOffset="86919.9173">25397 4470 92 0,'0'0'66'16,"0"-2"-25"-16,0 2 5 15,0 0-9-15,0 0-21 16,0 0-6-16,0 0-5 16,0 0 2-16,0 0 1 15,0 0-1-15,0 0 6 16,0 0 3-16,0 0-2 16,0 0-4-16,0 0-1 15,0 0-2-15,0 0-1 16,0 0 2-16,0 0 0 15,0 0-2-15,0 0 1 0,0 0-2 16,0 0 0 0,0 0-1-16,0 0 1 0,0 0-3 15,0 0 5-15,1 0-5 16,-1 0 5-16,0 0-4 16,5 0-3-16,4 0 0 15,7 9 2-15,7 6 2 16,5 7 1-16,3 4 0 15,1 9-3-15,2 9-1 16,3 9 2-16,2 6-2 16,-2 6 10-16,-2 1-8 15,-5-2-1-15,-8 2-2 0,-4 4 0 16,-5 3 3 0,-4 1-3-16,-3 5 4 0,-2 2-4 15,-4 3 0-15,0-7-5 16,-11-9-1-16,-10-7 2 15,-12-9 2-15,-10-1-1 16,-12-6 1-16,-7-4-5 16,1-9-19-16,3-13-56 15,13-16-186-15</inkml:trace>
  <inkml:trace contextRef="#ctx0" brushRef="#br0" timeOffset="92159.8376">23678 8541 166 0,'-1'3'19'0,"-2"-3"-5"16,-6 0 2-16,4 0 7 15,5 0 3-15,0 0-3 0,0 0-2 16,0 0-2 0,0 0-8-16,0 0-5 0,5 4-6 15,17 3 0-15,14 1 11 16,18 2 7-16,16-2-5 15,18 0-3-15,13 1 5 16,17-3-1-16,15 1-4 16,4 3-2-16,8 2-2 15,2 1-5-15,-2 0 3 16,5 0-2-16,3-1-2 16,8 0 2-16,18-3 5 15,18-5 4-15,14 3-9 16,5 0-2-16,-7 1 0 15,-12 6 3-15,-15 2 3 16,-14 0-6-16,-14-1 0 0,-12-2 0 16,-17-2 0-16,-14 0 0 15,-14-4 1-15,-14 2 1 16,-13-7 0-16,-13-2-4 16,-13 0 3-16,-14 0-1 15,-13 0 2-15,-13 0-2 16,-4 0 0-16,0 0 0 15,0 0-1-15,0-7-2 16,0-10-24-16,-15-6-31 16,-10-5-22-16,-11 0-91 15</inkml:trace>
  <inkml:trace contextRef="#ctx0" brushRef="#br0" timeOffset="92550.2246">27174 8394 299 0,'0'0'0'0,"0"12"-16"15,27 8 16-15,14 3 5 16,16 7-3-16,18 3 2 15,8-1 0-15,4 0 0 0,2 2 5 16,-2-4-3 0,-7 4 1-16,-8-2 1 0,-11 4-2 15,-9-1-2-15,-10 0 2 16,-10 5-1-16,-12-3-3 16,-12 0 0-16,-8-3 4 15,-8-3-5-15,-26-1 2 16,-18 3 3-16,-24 4-2 15,-12-4-3-15,-15 4 0 16,-2 2-1-16,7-4-3 16,10 0-6-16,12-4-14 15,16-5-30-15,17-8-120 16</inkml:trace>
  <inkml:trace contextRef="#ctx0" brushRef="#br0" timeOffset="93141.8323">28678 8521 188 0,'0'9'80'0,"14"-6"-80"16,28 5 0-16,12 4 6 15,15 1 2-15,13 5-5 16,10 1 6-16,8-1-4 16,5 1 4-16,2 0-2 15,-8-4 2-15,-13 1-9 16,-14-3 1-16,-14-7-2 15,-8-6-6-15,-9 0-5 16,-7-6-17-16,-13-20-143 16</inkml:trace>
  <inkml:trace contextRef="#ctx0" brushRef="#br0" timeOffset="93397.9071">29330 8092 234 0,'-5'60'7'0,"2"17"-7"16,-4 18 4-16,-2 8 4 0,-2 10-1 15,4-1 1-15,4 1-1 16,0-3-7-16,0-1 0 15,-2-2-1-15,-5-9-9 16,-4-8-27-16,-5-18-88 16</inkml:trace>
  <inkml:trace contextRef="#ctx0" brushRef="#br0" timeOffset="93616.1989">28714 9590 247 0,'34'-8'17'0,"24"-5"-12"0,26 1 8 15,16 0 4-15,10 2-8 16,3 7-6-16,2-1-3 16,0 1 8-16,-2 1-8 15,-2-4-4-15,-5-2-9 16,-8-10-24-16,-11 0-153 15</inkml:trace>
  <inkml:trace contextRef="#ctx0" brushRef="#br0" timeOffset="93861.8534">30747 8490 292 0,'2'3'54'16,"-1"30"-50"-16,6 18-4 16,-7 24 10-16,0 18 0 15,-7 17-2-15,-8 17-1 16,-3 19 1-16,5 11 0 16,-5 9-5-16,3 6-3 15,2 5 0-15,-1 2-8 16,5-10-40-16,0-12-172 15</inkml:trace>
  <inkml:trace contextRef="#ctx0" brushRef="#br0" timeOffset="99103.9328">7565 2493 33 0,'-10'0'21'16,"1"-8"-15"-16,0-4-6 16,6-2-6-16,-4 4 6 15,7 5 0-15,0 0 7 16,0 1-4-16,0 1 2 16,0 1-3-16,0 2-2 15,0 0-10-15,0 0-22 16,0 0 3-16</inkml:trace>
  <inkml:trace contextRef="#ctx0" brushRef="#br0" timeOffset="118967.8733">15337 600 104 0,'19'-35'58'0,"-16"2"-24"16,-3 11-6-16,0 11 12 16,0 11 5-16,0 0-14 15,0 0-7-15,0 0-7 16,0 0-7-16,0 0-10 15,0 11-2-15,0 21-7 16,-2 18 9-16,-5 22 5 16,0 5-3-16,-5 6-1 15,2-3 3-15,2 2-3 0,2-3 2 16,1 1-2-16,1 7 4 16,1 2-4-16,0 0 0 15,3-5 0-15,0-4 1 16,0-9-1-16,0-5 0 15,0-8-1-15,3-10 2 16,4-8-2-16,2-5 0 16,1-4 0-16,0-4 0 15,-1-3 0-15,1-4 0 16,-1-6 0-16,-1-3 0 16,-2-5-2-16,-3-1 2 15,7 0 0-15,-3-1 1 16,7 2 0-16,7 5 4 15,9-3-2-15,4 6 1 0,13-1-1 16,11 3 0-16,3 0-2 16,8 1 0-16,5-3 0 15,8-2-1-15,6-2 3 16,9-4-3-16,3-1 1 16,10-2 2-16,10-3-1 15,11 0 2-15,18 0-1 16,7-8-1-16,13-1-2 15,9-1-1-15,-2 5 1 16,-2 1 0-16,-4 4 1 16,1 0 1-16,2 4 1 15,2 6-3-15,5 6 0 0,-3-2 0 16,-4 1 0-16,-5 1 0 16,0-1 1-16,5-5 0 15,8 0 0-15,1-1 1 16,-6 1 0-16,-11 0-2 15,-6 3-2-15,-9-1 2 16,2 0 0-16,4-3 2 16,2-6-2-16,6-3 0 15,-9 0 0-15,-10-2 0 16,-8-8-2-16,-10-7 2 16,-8-1 2-16,2-6-2 15,0-3 1-15,-9-3 0 16,-5 1-1-16,-15 2 0 0,-14 1 0 15,-14 2-1-15,-15 4 0 16,-14 2 1-16,-14 7 1 16,-9-9 2-16,-6-7 1 15,-2-17 1-15,-4-11-5 16,0-19 0-16,0-11 1 16,-3-4-1-16,-6-4-2 15,-1 7 1-15,-5 4 1 16,1 8 0-16,-2 4 0 15,-1 7 0-15,-2 4 0 16,-2 3-4-16,-4 1 4 16,-5 2-2-16,-1 0 2 0,-8 6-1 15,2 4 1 1,-4 5 0-16,-1 3 0 0,-2 3 0 16,-4-1-1-16,-7 2 1 15,0 0 0-15,0 2-1 16,2-3-1-16,-1 3 2 15,-7 2 0-15,-10 5-3 16,-11 7 2-16,-23 3-1 16,-8 6 2-16,-16 0-1 15,-9 2 0-15,-13 4 1 16,-6 0 3-16,-1 0-3 16,-6 0 0-16,2 0-1 0,-1 0 1 15,-1 0-1-15,-5-9 2 16,-3-5 0-1,3 0 1-15,-3-5 1 0,2 3-3 16,3 1 0-16,-11 4 0 16,-5 6 1-16,-8 5-1 15,0 0 0-15,-5 0 0 16,1 0-3-16,-3 4 3 16,-7 1-2-16,-5 2 4 15,-1 1-2-15,6 1 0 16,0 2 2-16,5 2-2 15,5 5 2-15,1 4-1 16,6 3 2-16,15 1-3 16,8 0 1-16,18-3-2 15,8-2 0-15,15-2 1 0,17-7 0 16,16-2-4-16,16-3 3 16,18 1-8-16,11-1-25 15,7-7-108-15</inkml:trace>
  <inkml:trace contextRef="#ctx0" brushRef="#br0" timeOffset="120441.611">23907 859 136 0,'-20'0'58'0,"-1"-8"-24"16,3-12 5-16,9 8 9 15,8 11-8-15,1 1-8 16,0 0-9-16,0 0-4 16,0 0-7-16,-2 0-5 15,2 0-6-15,-1 0-1 16,-1 17-3-16,-4 22 3 0,-5 17 7 16,-5 17-3-16,-3 7 2 15,-1 6-4-15,1 5-2 16,0 0 2-16,4-3-1 15,2-5-1-15,5-4-2 16,2-7-1-16,3-7 0 16,2-10-3-16,1-17-5 15,0-16-3-15,0-19-23 16,0-9-42-16,9-43-125 16</inkml:trace>
  <inkml:trace contextRef="#ctx0" brushRef="#br0" timeOffset="120652.2934">23745 1296 261 0,'-1'0'40'15,"1"0"-40"-15,0 0-21 16,10 0 13-16,20 0 8 16,16 6 13-16,15-4 4 15,13-2 4-15,5 0 5 16,1-2-14-16,1-7-5 15,-5 0-7-15,-6-4-1 16,-10-1-25-16,-22-3-9 16,-18-10-154-16</inkml:trace>
  <inkml:trace contextRef="#ctx0" brushRef="#br0" timeOffset="120883.1796">24445 802 216 0,'-5'0'83'0,"1"6"-83"16,-2 23 0-16,-3 16 0 16,-1 15 16-16,-4 8-7 15,4 8-3-15,-3 5 6 16,-4 7 6-16,1 4-7 16,2-2-2-16,4-2-8 15,2-3-1-15,2-4-2 16,0-6-2-16,2-16-3 0,1-19-12 15,3-23-7 1,0-17-132-16</inkml:trace>
  <inkml:trace contextRef="#ctx0" brushRef="#br0" timeOffset="121123.2682">24903 1090 303 0,'0'19'7'16,"-3"22"-7"-16,-16 19 17 16,-10 16-6-16,-1 8 3 15,1 3-5-15,3 3-7 16,5 0 0-16,3-4 2 16,4-4-4-16,2-12 0 0,4-17-6 15,4-15-4-15,2-16-3 16,2-19-15-16,0-6-46 15,0-37-96-15</inkml:trace>
  <inkml:trace contextRef="#ctx0" brushRef="#br0" timeOffset="121573.5272">24929 1036 205 0,'0'-19'79'16,"0"8"-74"-16,4 2 1 15,6 0-2-15,5 2-1 0,9 0-2 16,9-1 0-16,4 3-1 16,5 1 2-16,-2 4 3 15,-2 0 1-15,-5 0-4 16,-7 7-1-16,-5 5 1 16,-7-5-1-16,-3 2-1 15,-5 0 2-15,1 3 1 16,-4 0 0-16,-2 2 5 15,1 4-1-15,-2 1 0 16,0 3 5-16,0 3-6 16,0 8-2-16,0 7 1 15,0 9 1-15,1 6-3 16,1 9 4-16,3 0-7 0,3 2 5 16,2 1-1-1,5 5-2-15,-3 2 0 0,3-4 1 16,-5-4-3-16,-3-12 1 15,-3-9 3-15,-1-9-3 16,-3-9-1-16,0-7 0 16,0-8 0-16,0-8 0 15,0-3 1-15,0-1-1 16,-12 0 0-16,-18-12-27 16,-15-18-93-16</inkml:trace>
  <inkml:trace contextRef="#ctx0" brushRef="#br0" timeOffset="121783.8169">24772 1421 170 0,'12'-8'39'0,"6"1"-31"15,10-1 26-15,14-1-7 16,10 1-4-16,14-1-8 15,8 2-6-15,2 3-8 16,0 4-1-16,-12 0-9 16,-8 0-20-16,-18 3-116 15</inkml:trace>
  <inkml:trace contextRef="#ctx0" brushRef="#br0" timeOffset="122430.0187">25791 994 208 0,'0'0'34'0,"0"0"-33"16,0 5 0-16,0 21 0 16,6 14 24-16,0 13 3 15,1 3-10-15,1 6-1 16,2 2 0-16,1 3 4 16,-1 1-7-16,2-5-3 15,-5-1 0-15,-1-4-8 16,-1-5 0-16,-4-1 1 0,-1-8-4 15,0-10 0 1,0-8 0-16,0-13-1 0,-6-4-5 16,-9-9 4-16,-9 0-5 15,-5-32-50-15,-7-25-180 16</inkml:trace>
  <inkml:trace contextRef="#ctx0" brushRef="#br0" timeOffset="122803.7563">25801 863 209 0,'18'0'3'16,"15"11"-3"-16,13 13 16 16,11 8-13-16,13 4 10 0,10 7-3 15,1 3 5-15,-2 0 0 16,-12-2-8-16,-15 2 0 15,-17-5-7-15,-19-5-3 16,-16-2 3-16,-10-1 3 16,-41-1 12-16,-22-3 2 15,-18-5-8-15,-6-5-3 16,11-6 12-16,23-8-8 16,25-3 8-16,22-2 0 15,16 0-17-15,0 2-1 16,0 2-16-16,26 3 11 15,20 2 5-15,19-1 10 0,15 0-5 16,6-2-2-16,-4-1-3 16,-7 2-3-16,-8-3-8 15,-13-4-27-15,-15 0-115 16</inkml:trace>
  <inkml:trace contextRef="#ctx0" brushRef="#br0" timeOffset="123059.7769">26753 1145 264 0,'0'27'11'0,"0"19"-11"0,0 10 14 16,0 12 1-16,6 5-2 15,2 8 2-15,2 3-2 16,-1 5-1-16,-2 2-6 15,-1-5-6-15,-4-13 0 16,-2-17-2-16,0-15-2 16,0-16-4-16,-2-14 5 15,-7-11-6-15,2-8-9 16,-2-33-199-16</inkml:trace>
  <inkml:trace contextRef="#ctx0" brushRef="#br0" timeOffset="123359.6298">26767 1086 339 0,'-3'-14'45'16,"3"11"-33"-16,0 3-9 15,4 0-3-15,30 0-5 16,26 15 5-16,22 7 3 16,9 6-1-16,5 9-2 15,-9 3 0-15,-6 4-2 16,-11 5 2-16,-16-3-1 15,-14-2-4-15,-20-6 2 16,-16 1 0-16,-10 5 3 16,-39 5 11-16,-26 10 4 15,-24 5-4-15,-4-4-2 16,3-11-4-16,13-6-1 16,16-13-3-16,17-6-1 0,13-4-6 15,18-7-4-15,11-4-34 16,8-9-152-16</inkml:trace>
  <inkml:trace contextRef="#ctx0" brushRef="#br0" timeOffset="124498.9447">29155 896 160 0,'0'-19'102'16,"-3"2"-67"-16,1 7 3 15,2 8 10-15,0 2-15 16,-2 0-15-16,2 0-7 15,-2 0-10-15,2 7-1 0,0 23-8 16,0 22 8-16,0 25 9 16,0 17-3-16,0 5-2 15,6 5-3-15,1-8 1 16,1-5-2-16,3-9 0 16,2-11 2-16,-1-12-1 15,1-17-1-15,-2-11-3 16,-2-16 3-16,-2-8-2 15,-4-7 2-15,0 0 4 16,9-38 10-16,22-33 1 16,19-29-15-16,14-24 0 15,7 0 0-15,-8 9-2 16,-11 10-2-16,-6 18 4 0,-11 18-1 16,-8 17 1-1,-8 14 0-15,-10 16-3 0,-5 12-5 16,-1 3-17-16,0 7-39 15,2 0-105-15</inkml:trace>
  <inkml:trace contextRef="#ctx0" brushRef="#br0" timeOffset="124963.0062">30105 1028 156 0,'0'0'169'0,"0"0"-157"16,0 0-4-16,0 4-1 15,-4 19-2-15,-6 12-3 16,-10 20 14-16,-7 15-4 15,-3 3 1-15,2 1-4 16,6-6-5-16,7-9 1 16,11-10-5-16,4-11-5 15,0-7 1-15,17-6-3 0,7-6 1 16,10-10 6 0,11-9 3-16,12-5 11 0,9-27 2 15,-4-6-14-15,-5-8 5 16,-17-4-2-16,-13 1-2 15,-14-2-1-15,-13 2 4 16,-3 4-1-16,-27 1-2 16,-9 3 1-16,-6 6-4 15,-5 7 7-15,6 8-7 16,2 7-3-16,9 4-8 16,9 6-5-16,8 0-30 15,11-6-127-15</inkml:trace>
  <inkml:trace contextRef="#ctx0" brushRef="#br0" timeOffset="125197.8379">30584 997 158 0,'5'0'214'15,"5"0"-208"-15,14 0-5 16,15 0 17-16,10-1 3 15,9-1-10-15,8 2-10 16,13 0 6-16,6 0-3 16,2 0-4-16,-4 0 0 15,-15 0-4-15,-19 2-10 16,-23-2-12-16,-20 0-34 0,-7 0-136 16</inkml:trace>
  <inkml:trace contextRef="#ctx0" brushRef="#br0" timeOffset="125383.6273">30972 988 269 0,'-1'4'23'0,"1"14"-21"15,-2 11-2-15,-2 14 9 16,1 9 4-16,0 8 1 16,0 4-6-16,-3 6 2 15,-5 1 1-15,-3 4-11 16,-3-2-4-16,2-9-3 0,5-12-13 15,7-18-13 1,3-20-145-16</inkml:trace>
  <inkml:trace contextRef="#ctx0" brushRef="#br0" timeOffset="125886.4023">31489 1128 190 0,'0'-1'107'15,"0"1"-98"-15,0 0 3 0,0 0 7 16,0 1-6-16,0 20-13 16,-5 8 15-16,-4 12 0 15,0 4-2-15,-1 2-7 16,1 6-3-16,-2 0 2 16,1 1-4-16,-1-5 0 15,2-3-1-15,2-5-2 16,-2-5-1-16,5-8-9 15,2-10-1-15,2-14-33 16,0-4-170-16</inkml:trace>
  <inkml:trace contextRef="#ctx0" brushRef="#br0" timeOffset="126120.0304">32030 1134 324 0,'0'0'6'0,"0"0"-6"16,-11 19 0-16,-21 19 27 16,-19 15-11-16,-10 7-8 15,-2 5-4-15,5 2 0 16,12 0-2-16,4-3-2 16,8-4-3-16,5-10-2 15,10-16-2-15,9-15-1 16,7-17-12-16,3-7-31 0,9-35-166 15</inkml:trace>
  <inkml:trace contextRef="#ctx0" brushRef="#br0" timeOffset="126389.7268">31980 1102 235 0,'0'0'91'0,"0"0"-91"15,0 10-6-15,0 27 6 16,-5 13 11-16,-3 11 4 15,4 4-11-15,2-5 1 16,2-2 1-16,0-7 1 16,11-10-4-16,4-9-1 15,1-11 0-15,-1-9 1 16,2-11 4-16,8-1 8 16,9-16 6-16,14-19-6 0,6-7-6 15,1-5-5-15,-3-1-4 16,-5 2-1-16,-6 7-2 15,-8 4-11-15,-9 9-9 16,-9 3-52-16</inkml:trace>
  <inkml:trace contextRef="#ctx0" brushRef="#br0" timeOffset="126666.6766">32818 1193 261 0,'-30'18'7'16,"-15"9"9"-16,-16 9 13 16,-3 5-1-16,3 5-2 15,9 3-10-15,17-2-2 16,11-1-9-16,8 1-2 16,10-3 0-16,6 0-3 15,0-5-5-15,7-8-1 16,16-7 2-16,5-9 4 15,11-14 0-15,10-1 7 16,8-12-3-16,8-13-4 16,-5-5-5-16,-9-4-37 15,-18 1-65-15</inkml:trace>
  <inkml:trace contextRef="#ctx0" brushRef="#br0" timeOffset="126929.6979">32652 1483 11 0,'33'4'83'0,"3"2"-30"15,-1-1-15-15,0 3-1 16,-4 3-5-16,-6 2-19 16,-5 2-3-16,-7 6-2 15,-5 9-1-15,-5 7 5 16,-3 11 8-16,0 4 3 0,-3 6-2 15,-12 4-9 1,-1 0-6-16,-4 4-3 0,1 1-3 16,-4 2-6-16,3-9-5 15,0-5-16-15,-4-19-37 16</inkml:trace>
  <inkml:trace contextRef="#ctx0" brushRef="#br0" timeOffset="127470.1345">25540 2042 247 0,'0'8'0'0,"19"5"0"15,28 12 17-15,23 0 13 16,28 3 2-16,34-1 11 16,27 1-16-16,30-6-10 15,19-4 1-15,26 0-6 16,29-6-5-16,26-2-5 15,23-3-2-15,24-3 1 16,26-4 2-16,17 0-3 16,27 0-2-16,12 2 2 15,-8 2 1-15,1 1 0 16,-13 0-2-16,-26-2-4 0,-22 2-7 16,-32-1-9-16,-45 1-46 15,-57-5-240-15</inkml:trace>
  <inkml:trace contextRef="#ctx0" brushRef="#br0" timeOffset="132748.3196">24047 2001 41 0,'0'-23'9'0,"0"0"-2"16,-23 3-1-16,-2 5-5 16,-3 8 1-16,7 2 0 15,-3 3 5-15,2-2 13 16,2 3 17-16,1 1-13 0,2 0-5 16,7 0-9-16,2 0 0 15,7 0 4-15,1 0 5 16,0 0-5-16,0 0-3 15,0 0-6-15,0 0-5 16,6 0-2-16,19 1 2 16,8 9 11-16,9-5-1 15,8 0-2-15,1-1 4 16,5 2 0-16,6-3 3 16,10 1-4-16,13 1-1 15,15-1-1-15,6 2 0 16,10-5-7-16,3 1 3 0,4 0-3 15,-1-2-2 1,0 0 0-16,-4 0 0 0,3 0 0 16,5 0 1-16,-4 2 1 15,-6 1-2-15,-13 5 0 16,-21-2 0-16,-15 4-3 16,-11-2 2-16,-13 1 0 15,-12-1-5-15,-8-1-1 16,-6 0-4-16,-6 0-12 15,-8-6-50-15</inkml:trace>
  <inkml:trace contextRef="#ctx0" brushRef="#br0" timeOffset="134973.2018">3631 4152 24 0,'3'0'53'0,"-3"0"-29"16,0 0 7-16,0 0 12 0,0 0-4 16,0 0 0-16,0 0-12 15,0 0-6-15,0 0-4 16,0 2-4-16,0-2 1 15,0 2-5-15,0-2 4 16,0 2-2-16,3-2-2 16,0 0 1-16,10 0-5 15,7 0 1-15,20 0 5 16,14 0-4-16,22-10-1 16,15-2-1-16,24 1 4 15,16 2-2-15,14 0-1 16,13 6-1-16,-10 3-5 0,-8 0 1 15,-13 0-1 1,-21 0 1-16,-15 3-1 0,-18 0 2 16,-20 1-2-16,-14-4 1 15,-15 0-1-15,-9 0 0 16,-9 0-2-16,-6 0 0 16,0 0 0-16,0 0-6 15,-3 0-11-15,-22 0-164 16</inkml:trace>
  <inkml:trace contextRef="#ctx0" brushRef="#br0" timeOffset="135671.3628">3231 8522 248 0,'0'-22'67'15,"-6"4"-63"-15,3 10 11 16,0 2 8-16,3 3-16 0,0-2-2 16,0 3-3-16,0-1-1 15,0-3-1-15,9 2 6 16,2-3 1-16,2-4 1 15,8 0 0-15,9-3-1 16,16-8 5-16,12-9-2 16,14-9-2-16,14-5 2 15,7-5-3-15,7-1-3 16,-3 3 1-16,10 1-3 16,10-2 2-16,7-2-1 15,8-8-3-15,1 3 0 16,-9-5-3-16,-14 7 3 0,-16 6 0 15,-22 11-1-15,-23 10-1 16,-19 13-6-16,-15 7-2 16,-9 7-18-16,-6 13-52 15,-3 22-14-15</inkml:trace>
  <inkml:trace contextRef="#ctx0" brushRef="#br0" timeOffset="136113.3527">3585 11451 182 0,'10'0'59'0,"-10"0"-56"15,6 0 2-15,2 0 4 0,11-4-3 16,11-21 13-16,21-19 6 16,20-18 9-16,25-27 1 15,26-14-12-15,24-13-6 16,17-9-7-16,16 0-5 16,4 10-3-16,-2 8-2 15,-8 17-7-15,-6 17-3 16,-19 10-35-16,-27 12-215 15</inkml:trace>
  <inkml:trace contextRef="#ctx0" brushRef="#br0" timeOffset="137081.7037">4410 16546 183 0,'0'14'50'0,"0"-14"-22"0,0 0 6 15,0 0 6-15,0 0 0 16,3 0-10-16,7-15-4 15,16-25 1-15,20-23 10 16,21-29-11-16,27-24-9 16,21-21-4-16,21-13-2 15,16-9 1-15,21 6-12 16,12-4-1-16,19 2-14 16,10-20-19-16,-16-21-105 15</inkml:trace>
  <inkml:trace contextRef="#ctx0" brushRef="#br0" timeOffset="144253.4783">9348 3012 287 0,'0'0'21'0,"0"0"-19"16,-4 0 14-16,4 0 6 15,0 0-9-15,0 0-6 16,0 0 0-16,0 0 3 16,0 0-2-16,0 0-4 15,0 0-2-15,19 0-2 16,8-9 5-16,15-2 3 16,10-5-1-16,3 1-3 15,1 8-2-15,2 4 0 0,-6 3-2 16,-9 0 0-16,-4 4 0 15,-8 12 0-15,-7 5 0 16,-6 6-1-16,-3 10 1 16,-9 5 0-16,-6 6 8 15,0 6-3-15,0 1 2 16,-10 5-6-16,-7 3 1 16,-2 3-1-16,-1-2-1 15,-2-2-2-15,1-11-5 16,6-7-3-16,6-13-16 15,2-13-48-15,4-17-195 16</inkml:trace>
  <inkml:trace contextRef="#ctx0" brushRef="#br0" timeOffset="144770.413">10215 3132 221 0,'-10'0'22'0,"-1"11"-20"15,2 13 17-15,-4 7-3 16,1 5-7-16,2 0-3 16,6 1-3-16,4-7 1 15,0-1-4-15,11-4 0 16,7-5 1-16,6-7 4 15,4-9-1-15,2-4 1 0,3-11 2 16,1-14 3 0,-4-8-5-16,-7 1-2 0,-7-6 2 15,-9 0-2-15,-7 1 1 16,-7 3-1-16,-13 6-1 16,-11 12 2-16,-5 6-3 15,-4 10 3-15,-2 0-4 16,3 1-1-16,4 13-9 15,12-3 0-15,7 0-15 16,10-4-32-16,6-7-190 16</inkml:trace>
  <inkml:trace contextRef="#ctx0" brushRef="#br0" timeOffset="145871.9199">9965 6019 160 0,'0'-11'61'16,"0"4"-25"-16,0 7 10 0,0 0-3 15,0 0-18-15,0 0-10 16,-1 0-4-16,-2 2-1 15,-4 25-7-15,-8 20 3 16,-9 23 1-16,-13 22 1 16,1 6-1-16,-1 2-5 15,11-5-2-15,13-12 1 16,10-11-1-16,3-14 0 16,3-10 0-16,21-10-3 15,-2-13 3-15,8-10 0 16,-3-15 0-16,3 0-2 15,4-29 2-15,-6-11 2 16,1-4 3-16,-13 3-2 0,-13 6-2 16,-3 7 5-16,-16 2-6 15,-17 8 4-15,-7 4 1 16,-2 7-4-16,-1 6-1 16,7 1-1-16,6 0-3 15,15 0 1-15,12 0-4 16,3 0-18-16,21 0-43 15,22-17-60-15</inkml:trace>
  <inkml:trace contextRef="#ctx0" brushRef="#br0" timeOffset="146397.6868">10199 6134 173 0,'-4'0'41'15,"3"0"-24"-15,1 0 7 16,1 0-19-16,25 0-5 15,13 0 5-15,13 0 6 16,9-2-5-16,5-2 6 16,-2 3-3-16,-8 1 1 15,-9 0-3-15,-14 5-1 0,-9 7 1 16,-11 10-1 0,-7 8 4-16,-6 9 18 0,0 14-1 15,-9 12-6-15,-12 5-9 16,-4 10-12-16,-2-2 0 15,5 10-6-15,-1 7-12 16,7-3-18-16,4 3-117 16</inkml:trace>
  <inkml:trace contextRef="#ctx0" brushRef="#br0" timeOffset="148235.939">9975 9011 147 0,'0'-3'51'0,"0"-1"-14"16,0 4 18-16,-3 0-12 15,3 0-13-15,-3 0-7 16,-5 0-1-16,1 22-8 15,-8 9-7-15,-1 10-4 16,2 0-1-16,1 7 0 0,7 0 0 16,3 6-2-16,3 8 2 15,0-3-2-15,3-2-2 16,16-7 2-16,5-3 0 16,0-7-1-16,6 1-4 15,3-1 5-15,-5-3 4 16,2 1-3-16,-7-7 0 15,-3-4 0-15,-8-5-1 16,-6-5 0-16,-3-8 2 16,-3-2 0-16,0 0 2 15,0 1 2-15,-15 7 4 16,-15 7-6-16,-16 0-4 0,-5-5-1 16,-7-6-8-16,0-10 0 15,-2-1-3-15,-1 0-28 16,3-19-115-16</inkml:trace>
  <inkml:trace contextRef="#ctx0" brushRef="#br0" timeOffset="148452.2467">9893 9099 261 0,'13'-4'0'0,"4"-4"3"16,5 0 8-16,5-2-2 0,7-5-5 15,2 4-4-15,3-2-3 16,4 0-6-16,-7 2-17 16,-4 0-43-16</inkml:trace>
  <inkml:trace contextRef="#ctx0" brushRef="#br0" timeOffset="149007.4784">10266 8860 33 0,'-9'0'189'0,"3"0"-171"0,-6 11 12 16,3 6 5-16,-6 10-16 15,-6 12-1-15,-4 9 3 16,-2 9 1-16,-7 7-4 16,1 7 2-16,0 7-3 15,0 2-5-15,5 8-4 16,1 0-3-16,6-3 0 15,-3 5 1-15,5 3-6 16,-2 1 1-16,6-1 1 16,6-8 0-16,6-16-2 15,3-10-1-15,0-16-2 16,9-10 1-16,9-7-4 0,9-11-4 16,0-7 4-16,10-8 1 15,3 0 4-15,5-23-12 16,-2-9 5-16,2-6-24 15,-9 2-21-15,-3-4-86 16</inkml:trace>
  <inkml:trace contextRef="#ctx0" brushRef="#br0" timeOffset="149577.7535">10384 9201 237 0,'-5'-4'54'16,"3"1"-35"-16,2 3 19 15,0 0-13-15,0 0-25 16,16 0-6-16,21 0 6 16,11-4 5-16,7 1 6 0,0 2-2 15,-7 1-4-15,-15 0-2 16,-8 3-1-16,-13 9 0 15,-9 9 3-15,-3 14 4 16,-21 24 7-16,-24 13-5 16,-7 6-6-16,-3-10-3 15,16-20-2-15,20-17-2 16,19-16-2-16,19-6-12 16,23-7 5-16,16-2 8 15,8 0-13-15,11-4 15 16,-5 4 1-16,-5 0 0 15,-18 6 0-15,-16 10 3 16,-18 10 3-16,-15 9 2 0,-9 10 5 16,-33 16-2-16,-19 6-4 15,-12 2-2-15,0-2-5 16,4-8-11-16,5-8-21 16,3-14-207-16</inkml:trace>
  <inkml:trace contextRef="#ctx0" brushRef="#br0" timeOffset="151489.8973">9511 14670 175 0,'-8'0'50'0,"1"0"-20"0,-2 0 13 15,6 0-7-15,3 0-17 16,0 0-9-16,0 0-3 15,0 0 0-15,0 0-5 16,3 0 3-16,13-4-5 16,17-7 10-16,12-8 0 15,10-3-2-15,2 0-1 16,4-3-3-16,-7 4 0 16,-8 2-2-16,-13 7-2 15,-14 9 2-15,-10 3-2 16,-8 0 0-16,-1 0 0 15,0 3 3-15,0 28-1 0,-1 20 10 16,-11 22-5 0,-4 15-2-16,0 3-1 0,5-1-4 15,2-2 1-15,6-5-3 16,3-6 1-16,0-10-2 16,0-9-1-16,6-17-6 15,3-12-6-15,3-11-22 16,-3-15-45-16,-3-9-111 15</inkml:trace>
  <inkml:trace contextRef="#ctx0" brushRef="#br0" timeOffset="151866.3934">10118 14524 292 0,'3'0'2'0,"3"0"-2"16,9 0 12-16,3 0-3 16,1 5-7-16,-3 7 6 15,-3 3-7-15,-3 10 7 16,-4 8 5-16,-6 11 7 16,0 8-11-16,-3 6-2 15,-6-2-5-15,-1-5-1 16,7-10-1-16,3-12 0 0,0-7-5 15,13-4 2 1,5 4 2-16,6-4-3 16,1 1 4-16,-5-4 0 0,-4 2 4 15,-7 5 0-15,-6 0 1 16,-3 9-2-16,0 1 4 16,-9 6-1-16,-13 1-6 15,-5-4 0-15,-3-7-6 16,6-14-12-16,-3-14-66 15</inkml:trace>
  <inkml:trace contextRef="#ctx0" brushRef="#br0" timeOffset="152171.1542">10282 14343 211 0,'0'11'80'0,"-3"11"-80"16,0 4 8-16,3-4 3 16,0 3-11-16,17-10 0 15,8-11-4-15,11-4-1 16,10-22 1-16,2-19-2 16,-2-10 6-16,-16 0 10 15,-18 11-7-15,-12 11 1 16,-21 10 1-16,-24 10 13 15,-13 9-11-15,-3 0 2 16,0 19 1-16,12 7-10 16,13-3-4-16,16-5-10 0,17-11-16 15,3-7-88-15</inkml:trace>
  <inkml:trace contextRef="#ctx0" brushRef="#br0" timeOffset="152390.3878">10760 14285 188 0,'-42'73'29'0,"-3"8"21"0,2 7-12 16,1 4-5 0,6 13-8-16,5 10-4 0,1 10-6 15,6 6-10 1,8 1-4-16,13-11-1 0,3-9-9 15,0-17-14-15,19-21-15 16,8-24-56-16</inkml:trace>
  <inkml:trace contextRef="#ctx0" brushRef="#br0" timeOffset="152682.114">10858 15235 111 0,'-10'37'64'0,"-7"8"-32"16,-2-2 3-16,7-6-5 0,1-11-11 16,11-11-5-16,0-10-14 15,17-5 1-15,12-5 9 16,12-33 5-16,5-21-2 16,2-10-4-16,-9-6-3 15,-12 14 3-15,-11 17 0 16,-13 18 3-16,-3 11 10 15,-19 11 6-15,-17 4-20 16,-9 0-8-16,-7 11 0 16,7-3-9-16,5-8-6 15,13-3-25-15,15-35-53 16,9-26-190-16</inkml:trace>
  <inkml:trace contextRef="#ctx0" brushRef="#br0" timeOffset="153544.9143">10818 8901 177 0,'-12'-12'41'15,"-9"5"-17"-15,12 7-1 16,3 0 7-16,-1 0-5 16,1 19-18-16,-4 17-4 15,7 4 7-15,3 9 0 16,0-6-6-16,13-9-4 15,9-9 0-15,8-7 0 16,1-10-13-16,8-8 13 16,1-9 6-16,2-22 17 15,-3-10-7-15,-9-8-8 16,-11 2 6-16,-16 3-4 0,-3 4-3 16,-9 3 2-1,-18 14-5-15,-4 2 5 0,-2 11-2 16,0 7-3-16,5 3-4 15,4 0-1-15,5 0-8 16,12 0-2-16,7 10-16 16,7 1-20-16,21-4-8 15,11-7-135-15</inkml:trace>
  <inkml:trace contextRef="#ctx0" brushRef="#br0" timeOffset="153791.0774">11373 8944 155 0,'-26'62'57'0,"1"8"-20"16,-2 11-12-16,2 14-7 16,-5 15 3-16,2 8-6 15,1 17-5-15,-6 2-6 16,2-1-1-16,-2-9-3 15,6-20-3-15,12-23 0 16,2-21-2-16,13-22-5 16,0-20-15-16,0-21-27 15,16-18-150-15</inkml:trace>
  <inkml:trace contextRef="#ctx0" brushRef="#br0" timeOffset="154062.0229">11328 9942 92 0,'3'42'32'0,"3"-3"-10"16,1-3 0-16,7-11 0 15,4-9-7-15,3-12 4 16,7-4 4-16,2-4 4 16,2-28 4-16,3-9-1 15,-8-3-6-15,-11 3-13 16,-13 5 2-16,-3 3 0 15,-7 6 1-15,-17 4-1 16,-6 3-6-16,-10 5-3 0,-5 9-4 16,-4 2-12-1,4 4-5-15,2-8-9 0,11-6-52 16,13-15-190-16</inkml:trace>
  <inkml:trace contextRef="#ctx0" brushRef="#br0" timeOffset="160617.8399">31411 8739 67 0,'9'-8'28'15,"1"-20"-14"-15,-5-13 7 16,-5-4-2-16,0-17-9 16,-10 11-1-16,-7-5 2 15,-5-8-4-15,-8-8 10 16,-6-4-4-16,-8-7 0 16,-6-7 1-16,-10-2-8 0,-5-4 21 15,-4 3-5 1,-6-4 5-16,-2 2-12 0,-7 7-6 15,-8 10-1-15,-8 10-4 16,-6 14-4-16,-8 4-2 16,-8 15 0-16,-17 11-3 15,-17 18 3-15,-16 6 0 16,-10 36-1-16,-3 19 3 16,7 23 0-16,9 24 0 15,9 30-1-15,12 30 2 16,20 25-2-16,26 11 1 15,37 8-2-15,32-8 2 16,30-8-2-16,10 2 2 16,43 1 0-16,27-4 0 15,26-3 0-15,24-10 0 0,18-14 0 16,13-8 2-16,16-18-2 16,11-18 0-16,8-23 0 15,1-21 0-15,-3-34 5 16,-9-22-3-16,-1-18 3 15,2-30 6-15,-1-20 2 16,-5-21 5-16,-12-8-4 16,-13-14-1-16,-12-17-9 15,-15-18 4-15,-12-15-5 16,-12-26-3-16,-14-15 0 16,-19 0-6-16,-26 8 5 15,-31 14-1-15,-24 19-10 0,-45 18-18 16,-23 12-30-16,-23 11-127 15</inkml:trace>
  <inkml:trace contextRef="#ctx0" brushRef="#br0" timeOffset="187452.3126">22601 14119 33 0,'-16'-4'0'0</inkml:trace>
  <inkml:trace contextRef="#ctx0" brushRef="#br0" timeOffset="188523.4348">22505 14006 254 0,'0'-3'63'15,"0"3"-55"-15,0 0 5 16,0 0 18-16,0 0-9 16,0 0-8-16,0 0-2 15,0 0-2-15,0 21-6 16,0 19 1-16,0 26 9 16,0 21 0-16,0 17-3 15,0 6-3-15,-3 7-4 16,0-3-1-16,-1-7 2 0,3-8-5 15,1-15 2-15,0-11-1 16,1-22 0-16,12-13-1 16,3-16 0-16,1-7 0 15,9-15 0-15,8-25 1 16,15-43 8-16,11-34-7 16,7-27 0-16,-4-14-3 15,-9 0 3-15,-5 14-2 16,-9 20 6-16,-10 36-6 15,-11 36 0-15,-11 17 5 16,-7 18-2-16,-1 2-2 16,0 7-1-16,-1 34-1 15,-20 39 1-15,-6 26 9 16,-2 13-6-16,10-7-3 0,13-13-1 16,6-17 1-16,9-14 0 15,16-14 0-15,8-11 0 16,6-20-4-16,10-17 3 15,5-6 1-15,1-33 3 16,8-29 1-16,4-24 5 16,-4-15-1-16,-8-17-4 15,-7-8-2-15,-16 2-1 16,-9 14 1-16,-11 18 1 16,-9 26-2-16,-3 15 4 15,0 15-2-15,-14 6-2 0,-5 8-1 16,-3 8-10-1,2 3-4-15,4 3-16 0,8 4-7 16,8 4-31-16,0 0-100 16</inkml:trace>
  <inkml:trace contextRef="#ctx0" brushRef="#br0" timeOffset="189356.3958">23794 14564 283 0,'0'-13'66'16,"0"10"-47"-16,0 3 9 0,0 0-1 15,0 0-18-15,0 0-9 16,0 0 0-16,0 3-1 16,12 9 2-16,6 0 1 15,0 5 1-15,2-1-2 16,-5-2-1-16,-1-3 0 16,-1 0 0-16,-4 3-7 15,-2-2-11-15,-7 6-20 16,0 0-99-16</inkml:trace>
  <inkml:trace contextRef="#ctx0" brushRef="#br0" timeOffset="189648.937">23877 14920 73 0,'1'0'189'16,"-1"3"-176"-16,0 0 2 16,0 5 22-16,0 7-15 15,0 10 0-15,0 5 1 16,0-1-9-16,0 1-1 16,0 2-7-16,0 2-2 15,0 1-1-15,0-2-3 16,0 1-2-16,2-8 2 0,-2-1-3 15,0-3-7-15,0-7-5 16,0-4-20-16,0-7-56 16</inkml:trace>
  <inkml:trace contextRef="#ctx0" brushRef="#br0" timeOffset="190293.9367">24796 14354 337 0,'-9'-8'70'16,"4"8"-61"-16,5 0-4 16,0 0-3-16,18 0 0 15,18 8 2-15,15 3 6 16,13-4-2-16,3 0-2 15,4-7-1-15,-3 2-5 16,-7 0-1-16,-13-2-7 16,-13 11-11-16,-20 12-34 15,-15 12-158-15</inkml:trace>
  <inkml:trace contextRef="#ctx0" brushRef="#br0" timeOffset="190482.3175">24839 14934 394 0,'3'0'11'16,"12"0"3"-16,16-5-14 15,17-4 10-15,11-4-9 16,13 3 1-16,12-5 2 16,2 4-4-16,4 3-1 15,-1-1-9-15,-4 4-21 16,-7 2-89-16</inkml:trace>
  <inkml:trace contextRef="#ctx0" brushRef="#br0" timeOffset="191052.541">27308 13510 352 0,'6'0'12'15,"-6"0"-9"-15,5 3-3 16,-1 24 3-16,6 17 13 15,1 11-3-15,-1 7-4 16,2 8-7-16,0 3-1 16,-3 1-1-16,0-2-6 15,-8-2-19-15,-1-3-63 16</inkml:trace>
  <inkml:trace contextRef="#ctx0" brushRef="#br0" timeOffset="191299.8009">26362 14739 397 0,'0'8'0'16,"33"-1"-6"-16,27 0 6 15,19 1 6-15,25-1 0 16,22 0-5-16,14-4 4 15,18-1 3-15,9-2-5 16,0 0 0-16,-1 0-3 16,-14 0-4-16,-19 0-2 15,-14 0-19-15,-28 0-76 0</inkml:trace>
  <inkml:trace contextRef="#ctx0" brushRef="#br0" timeOffset="192050.3992">26975 15283 99 0,'-3'-1'13'16,"-3"1"-13"-16,1 0 9 15,3 0 0-15,2 0-5 16,0 0-2-16,0 0-2 16,0 0-4-16,0 0-14 0,0 0 3 15,2 0-48 1</inkml:trace>
  <inkml:trace contextRef="#ctx0" brushRef="#br0" timeOffset="192461.219">26975 15283 125 0,'82'-86'151'0,"-82"86"-123"16,0 0-2-16,0 0 7 15,-1 22-23-15,-17 16-2 16,-9 17 2-16,-6 4-1 0,-1 4-1 16,0 2-6-1,-1 1 0-15,1-3-2 0,4-9-3 16,3-10-9-16,11-17-22 16,12-27-42-16,4-9-150 15</inkml:trace>
  <inkml:trace contextRef="#ctx0" brushRef="#br0" timeOffset="192715.3122">27146 15180 106 0,'8'44'75'16,"-2"26"-25"-16,0 11 4 16,-3 7-8-16,2 2-12 15,2-1-14-15,5-15-6 16,10-13-4-16,7-20-1 0,7-19-2 15,6-14-2-15,10-13 4 16,12-41 5-16,9-32 3 16,9-21-7-16,-2-4 0 15,-9-4 0-15,-13 9-10 16,-12 7 0-16,-8 12-7 16,-4 13-12-16,-3 19-29 15,-5 14-98-15</inkml:trace>
  <inkml:trace contextRef="#ctx0" brushRef="#br0" timeOffset="193541.8525">29153 14239 396 0,'-14'-36'1'0,"-3"-5"3"15,-4-6 16-15,-10-11-4 16,-11-12-13-16,-12-12 2 16,-10-16-3-16,-13-15-2 15,-14-12 0-15,-18-4 2 16,-17 4 4-16,-17 1 1 15,-15 17 8-15,-9 11 4 0,-12 16-6 16,-13 10-6-16,-11 4-3 16,-18 8-1-16,-19 6-1 15,-18 11 1-15,-13 16-3 16,-13 11-4-16,-9 14 4 16,-4 4 1-16,2 28 0 15,-2 15-1-15,-1 21-1 16,-2 15-1-16,-8 26 2 15,-5 20-6-15,4 11 6 16,17 10 3-16,22 9 6 16,31 2-7-16,42 0 0 15,36 1-2-15,36 7-2 0,31 3 2 16,32 9-2-16,33 13-1 16,24 4 1-16,13 5 0 15,40-6-3-15,27 1 1 16,29-14 1-16,22-2 1 15,30-7 1-15,19-16-1 16,33-3 2-16,22-17 4 16,28-10-2-16,18-9-1 15,12-6-1-15,16-14 2 16,9-15 2-16,8-20-2 16,6-18-1-16,4-17 0 15,2-19 2-15,0-11-3 16,5-29 1-16,11-33 1 0,5-31-2 15,8-20 1-15,-2-23-1 16,-8-11 1-16,-16-7-1 16,-20-4-1-16,-27-10 1 15,-33 5 2-15,-34-5 2 16,-43 6-4-16,-46 12 3 16,-44 7 2-16,-41 18-2 15,-33 5 2-15,-17-1-2 16,-41 3-3-16,-30 7-3 15,-28 1-2-15,-23 0 0 16,-24 3-7-16,-19 5-7 16,-8 11-26-16,-7 6-57 0,-3 11-203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0-29T12:46:31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4923 3264 177 0,'9'-13'143'15,"-3"3"-118"-15,-6-5-18 16,-1 4 24-16,-7 7 13 16,5 2-15-16,3 2-10 15,0 0-3-15,0 0 5 0,0 0-7 16,0 0-1-16,0 0-4 15,0 0-8-15,0 0 2 16,0 0 1-16,0 0-2 16,0 0-1-16,0 0 1 15,0 0-2-15,0 0 0 16,0 0 1-16,0 0 1 16,0 0-2-16,0 0 1 15,0 3 0-15,0 9-1 16,0 8 0-16,0 5 4 15,0 2 0-15,0 6-3 16,0 0-1-16,3 14 2 16,-3 10 1-16,0 13-3 0,3 10 4 15,-3 11-3 1,5 9 1-16,-1 6-1 0,0-2-1 16,1-2 1-16,1 4-1 15,0-1 0-15,-3 0 1 16,3-11-1-16,1-14 0 15,-1-10 0-15,0-11 0 16,-1-6 0-16,-5-7-2 16,3-13 0-16,-3-10-1 15,0-8-5-15,0-10-1 16,0-5-3-16,0-4-18 16,0-35-28-16,0-27-167 0</inkml:trace>
  <inkml:trace contextRef="#ctx0" brushRef="#br0" timeOffset="247.7384">4965 4084 275 0,'0'0'17'16,"6"0"-14"-16,4 0 0 15,13 3 1-15,11 9 14 16,11 1 4-16,7-2 6 15,6 0-5-15,3-6-7 16,5-3-3-16,1 0-3 16,-1-2-3-16,-5 0-6 15,-9 0-1-15,-13-2-3 0,-6-7-5 16,-5 0-12-16,-7-5-14 16,-3-5-64-16</inkml:trace>
  <inkml:trace contextRef="#ctx0" brushRef="#br0" timeOffset="540.1363">5690 3576 294 0,'-6'0'44'15,"6"0"-33"-15,0 0 15 0,0 24-13 16,-3 18-8-16,0 19 11 15,0 12-3-15,0 8-3 16,3 3-1-16,0 8 4 16,0 4-7-16,15 8-1 15,-3-1-2-15,4-2-1 16,1-10 2-16,-1-12-4 16,-1-5 0-16,3-6-1 15,-6-9-2-15,-3-5-4 16,-2-14-6-16,-1-11-8 15,-3-20-58-15</inkml:trace>
  <inkml:trace contextRef="#ctx0" brushRef="#br0" timeOffset="758.8492">6318 4254 181 0,'5'6'146'0,"-2"3"-140"15,7 0-6-15,-4 0 12 16,3 2-7-16,1 2-5 16,1 0-8-16,-5 4-22 0,-3 6-114 15</inkml:trace>
  <inkml:trace contextRef="#ctx0" brushRef="#br0" timeOffset="916.7776">6394 4556 297 0,'0'2'34'16,"0"-1"-31"-16,0 1 4 16,0 0 7-16,3 1-6 15,3 5-8-15,3-1 0 16,6 0-8-16,6 1-14 15,0-7-115-15</inkml:trace>
  <inkml:trace contextRef="#ctx0" brushRef="#br0" timeOffset="2820.7245">11714 3395 231 0,'17'-8'115'0,"-17"2"-101"16,0 6-9 0,0 0 16-16,0 19-4 15,0 22-8-15,0 20 9 0,0 19 1 16,0 11-6-16,3 8-5 16,0 6 6-16,0 1-5 15,0 1-4-15,-3 0 0 16,0-6 0-16,0-6-2 15,0-15 0-15,0-14-2 16,0-18 0-16,0-12-1 16,0-16 1-16,0-8 0 15,0-9 1-15,0-3-1 16,0 0 2-16,0-17 1 16,10-27-2-16,13-22-2 15,9-25-2-15,10-3 2 0,-3 11-3 16,-3 17-5-16,-6 19 4 15,-2 16 3-15,-4 12-1 16,-2 9 1-16,-5 7 0 16,-1 3 1-16,0 7-5 15,4 17 2-15,2 10 3 16,-2 13 2-16,2 7 1 16,2 6 1-16,-6-1-3 15,2-3 3-15,0-9-4 16,-5-10-1-16,0-6 1 15,0-6-5-15,1-8-10 16,1-5-16-16,2-12-46 16,2 0-70-16</inkml:trace>
  <inkml:trace contextRef="#ctx0" brushRef="#br0" timeOffset="2986.4476">12598 4435 153 0,'3'17'63'0,"-3"10"-14"15,3 8-2-15,-3 4-10 16,3 4-6-16,-3 0-15 16,3 1-7-16,1-2-9 15,2 0-1-15,-3-1-11 16,0-6-33-16,-3-8-140 16</inkml:trace>
  <inkml:trace contextRef="#ctx0" brushRef="#br0" timeOffset="4903.7208">10785 3731 218 0,'0'10'51'0,"0"5"-48"15,0 16 16-15,-6 9 14 16,0 8-8-16,-7 8-2 15,0 3-4-15,0 6-5 16,-9-1 8-16,-8 9-4 16,-6 6-3-16,-16 0-2 15,-12 1-5-15,-8-4 3 16,-7-5-4-16,-4-6-6 16,-5-5 1-16,1-9-2 15,5-13 1-15,7-18-1 16,14-20 4-16,12-4-2 15,3-34-2-15,13-15-5 0,9-16 1 16,7-13 0 0,17-8-5-16,0 4-1 0,23 5 3 15,10 14 5-15,6 17-2 16,1 9 3-16,7 10-2 16,2 13 3-16,6 11 3 15,0 7-3-15,3 7 1 16,3 21 0-16,2 15 0 15,1 7 1-15,2 12-2 16,-2 3 5-16,0 1-2 16,-1-4 0-16,-8-3-3 15,-6-10 1-15,-4-2-1 16,-2-3-1-16,-4-9 0 16,-3-3 1-16,-5-8-5 15,-7-6-5-15,-5-10-7 0,-7-8-44 16,-1 0-174-16</inkml:trace>
  <inkml:trace contextRef="#ctx0" brushRef="#br0" timeOffset="5078.2467">11173 4473 35 0,'3'26'207'15,"3"11"-189"-15,-3 10 9 16,0 2 1-16,0 5 2 15,-3 5-8-15,0-2-14 16,7-1-8-16,-4-3-5 0,4-9-21 16,0-10-145-16</inkml:trace>
  <inkml:trace contextRef="#ctx0" brushRef="#br0" timeOffset="6005.3202">13493 4254 150 0,'-3'0'223'16,"3"0"-210"-16,-3 0-12 15,3 0 4-15,0 4-5 16,39 3-1-16,10-5 1 15,21 0 6-15,15 1 2 16,3 0 4-16,3 0-3 16,-7 3-4-16,-9-3-1 15,-4 1-3-15,-15-1-2 0,-8-2 0 16,-6-1-4 0,-18 0-16-16,-15 0-38 0,-9-17-274 15</inkml:trace>
  <inkml:trace contextRef="#ctx0" brushRef="#br0" timeOffset="6216.5553">13935 3858 299 0,'0'0'100'0,"0"10"-100"15,0 22 0-15,0 22 14 16,0 15 2-16,4 11-7 0,2 12-1 15,0 4-5-15,3 9-2 16,2-2-1-16,5 1-3 16,0-5-7-16,0-12-16 15,10-12-110-15</inkml:trace>
  <inkml:trace contextRef="#ctx0" brushRef="#br0" timeOffset="7296.4147">17827 3488 311 0,'-24'-4'34'0,"5"0"-33"0,10 4 16 16,6 8 3-16,3 27-17 15,0 17 8-15,0 18 2 16,0 11-3-16,0 7 4 16,0 10-1-16,0 1 0 15,0 2-6-15,3 1 0 16,-3-3 0-16,0-1-2 15,0-14 0-15,0-13-1 16,0-14-3-16,-3-18 4 16,0-12-5-16,3-14-1 0,0-9 1 15,0-4 1 1,0-1 0-16,0-35 0 0,22-19-1 16,8-19-4-16,6-7 4 15,-1 8 0-15,-5 10-2 16,-1 12 2-16,-6 19-1 15,-6 14 2-15,-5 12-3 16,-6 6-1-16,0 1-2 16,-2 27 5-16,4 14 0 15,2 10 12-15,1 8-10 16,-2-2 6-16,4-7-5 16,0-1-2-16,4-9-1 15,-5-4 0-15,2-6-4 0,-1-9-5 16,0-6-12-16,3-12-56 15,0-4-204-15</inkml:trace>
  <inkml:trace contextRef="#ctx0" brushRef="#br0" timeOffset="7618.9661">18537 4492 224 0,'21'0'5'15,"3"11"21"-15,6 1 16 16,0 4-14-16,-8 1-5 16,-3 5-4-16,-5 2-7 15,-14 5 0-15,0 6 7 0,-24 9-4 16,-14-1-6-16,-5-1-5 16,5-3 2-16,5-12 2 15,18-7-6-15,5-4-1 16,10-8-1-16,0 3-2 15,3-4-2-15,20-3 4 16,16-2 5-16,12-2 3 16,14 0-5-16,11-13-2 15,5-5-1-15,-2 1-3 16,-5-1-8-16,-10 4-15 16,-17-1-81-16</inkml:trace>
  <inkml:trace contextRef="#ctx0" brushRef="#br0" timeOffset="8840.4409">17078 3610 261 0,'0'0'52'15,"0"0"-50"-15,0 2 2 16,0 20 5-16,0 15 12 16,0 13 9-16,-14 11-15 15,-2 6-1-15,-11 6 5 16,-7 6-3-16,-9-1-2 15,-17 4-6-15,-10 1 3 16,-12 3-1-16,-8-4-5 16,-5-9 2-16,4-8-4 0,1-16 0 15,8-16 0 1,11-10-3-16,14-20 0 0,8-3 2 16,16-26-2-16,3-25-1 15,11-27-3-15,13-26-5 16,6-10-6-16,6 7-1 15,22 21 12-15,9 27 1 16,5 20 2-16,0 13 0 16,4 15 1-16,-1 11 1 15,4 0 0-15,3 26 2 16,3 14 0-16,4 8 3 16,-4 10 1-16,-3 10 0 15,-3 2-2-15,3 1 0 0,3-5 0 16,0-11-3-1,0-10-2-15,-3-6 0 0,-7-7-1 16,-8-10-5-16,-12-7-7 16,-5-7-10-16,-14-8-58 15,-3 0-150-15</inkml:trace>
  <inkml:trace contextRef="#ctx0" brushRef="#br0" timeOffset="9126.38">17126 4534 212 0,'32'0'12'16,"11"2"18"-16,2 8 11 16,-3 3-13-16,-5 5-5 15,-9-1 2-15,-9-2-9 0,-10 1-4 16,-8 9 5-16,-1 5-1 16,-13 11 2-16,-23 3-4 15,-6-2-1-15,7-6-2 16,5-11 1-16,15-4-7 15,5-8-5-15,8 0-3 16,2-2 0-16,0 0 2 16,12 0-1-16,10-4 2 15,11-3 1-15,12-4-1 16,14 0-2-16,12-22-13 16,9-4-21-16,3-5-54 15</inkml:trace>
  <inkml:trace contextRef="#ctx0" brushRef="#br0" timeOffset="9800.6855">20112 3999 168 0,'-10'-2'157'0,"4"1"-156"16,6 1 3-16,0 0-8 15,23 3 8-15,18 12 10 0,22-2 12 16,18-3-10-16,13-6 7 16,10-2-5-16,3-2-5 15,-3 0-9-15,-17 0-4 16,-20-2-9-16,-20-4-15 15,-22-5-37-15,-22-6-231 16</inkml:trace>
  <inkml:trace contextRef="#ctx0" brushRef="#br0" timeOffset="9987.8719">20550 3776 281 0,'-2'41'14'0,"1"19"-10"16,1 16 8-16,0 2 4 0,0 7 2 16,0 2 0-16,1 1-14 15,14 0-4-15,5-10-8 16,5-14-17-16,9-23-56 16</inkml:trace>
  <inkml:trace contextRef="#ctx0" brushRef="#br0" timeOffset="10154.5349">21359 4238 288 0,'3'2'95'0,"-3"1"-95"16,7-2 0-16,-4 0 2 15,4-1-2-15,9 0-26 16,6 0-192-16</inkml:trace>
  <inkml:trace contextRef="#ctx0" brushRef="#br0" timeOffset="10280.2923">21798 4254 289 0,'6'6'0'0,"5"-6"-32"16,13 0 3-16,5 0-15 15</inkml:trace>
  <inkml:trace contextRef="#ctx0" brushRef="#br0" timeOffset="10424.2009">22391 4185 199 0,'1'0'32'16,"2"0"24"-16,5 0-13 15,5-2-20-15,9-4-12 16,8-4-11-16,7-1-7 15,8 2-18-15,3 5-46 16</inkml:trace>
  <inkml:trace contextRef="#ctx0" brushRef="#br0" timeOffset="11234.2044">27374 3369 247 0,'3'0'24'0,"1"8"-20"15,1 43 30-15,-1 4 7 16,-2 15-10-16,-2 4-12 15,0 10-3-15,0 9 3 16,0 3-6-16,0 8-1 16,0 4-2-16,0 2-3 15,0-5-3-15,-2-11-1 16,-2-12-1-16,1-17-1 16,0-14 2-16,1-15-3 15,1-15 0-15,-1-13 0 16,2-6 1-16,0-2-1 15,0-25 8-15,0-27-8 0,0-21-12 16,12-15 9-16,17 1-3 16,3 13 4-16,4 16 0 15,0 23 2-15,-3 18 0 16,-5 12 0-16,-2 5 0 16,0 9 1-16,1 17 0 15,-3 12 0-15,0 6 3 16,-5 2 2-16,2 2-2 15,0-3 2-15,-3-5-3 16,1-2 2-16,-5-5-3 16,-1-7-2-16,-5-4-2 15,-1-3-6-15,-2-4-13 0,0 0-39 16,3-12-141-16</inkml:trace>
  <inkml:trace contextRef="#ctx0" brushRef="#br0" timeOffset="12156.2451">28300 4409 143 0,'0'-1'71'15,"0"1"-35"-15,0 0 17 0,-1 0 1 16,1 0-15-16,-2 0-15 16,2 0-12-16,0 0 3 15,-1 3-10-15,-4 16-4 16,-4 8 5-16,-4 12 8 15,-6 4-4-15,-1 2-6 16,-5 2 5-16,-2 2-5 16,0 1-3-16,0-5 3 15,6-1-2-15,5-5-1 16,5-8-1-16,6-9-3 16,2-7 1-16,1-4-5 15,2-7-8-15,0-4-10 16,0-6-30-16,19-23-95 0</inkml:trace>
  <inkml:trace contextRef="#ctx0" brushRef="#br0" timeOffset="12507.8211">28309 4531 290 0,'0'0'37'16,"0"0"-11"-16,0 2-4 15,0 18-17-15,0 8 12 16,2 10-4-16,2 1-5 15,2 6 1-15,1 1-1 16,3-2 1-16,-1-4-4 16,4-3 1-16,2-8 2 0,1-6-3 15,1-4 1 1,4-7-3-16,1-11 1 0,6-1 2 16,6-13 3-16,8-19 17 15,6-9-12-15,-5-4-10 16,-5-6-1-16,-7 0 0 15,-6-1-1-15,-2 1 1 16,-7 7-3-16,-4 4 0 16,-3 7 1-16,-3 7-1 15,-3 4-3-15,0 6 2 16,-3 1-6-16,0 5-12 16,0-2-25-16,-6 8-66 15,-12 1-252-15</inkml:trace>
  <inkml:trace contextRef="#ctx0" brushRef="#br0" timeOffset="13265.9486">26619 3607 216 0,'0'-10'134'16,"0"7"-120"-16,0 3-1 16,0 0 15-16,-2 0-2 15,1 0-13-15,-2 15-9 16,-5 17-4-16,-6 17 12 0,-5 15-2 15,-3 11 0 1,-3 5-4-16,-2-3 1 0,-4 5-2 16,-5 0 2-16,-6-3-1 15,-10 1-4-15,-6-7 9 16,-6-14-6-16,-5-8-5 16,0-12 6-16,2-12-6 15,-3-10 0-15,0-11 1 16,1-6-1-16,2-13-5 15,0-21-1-15,10-18-2 16,6-18-4-16,17-15-10 16,12-1-15-16,16 8 4 0,6 21 25 15,1 11 0 1,20 13 8-16,3 7-5 0,6 7 2 16,3 10 6-16,2 9-3 15,3 0 2-15,-1 19-2 16,-1 13 6-16,3 10-3 15,1 8 3-15,3 3-2 16,8 5 4-16,4 0-2 16,6 0 6-16,5-4-2 15,-3-5-1-15,-4-6-5 16,-5-9-2-16,-3-4-2 16,-5-6-5-16,-6-9-8 15,-7-6-7-15,-6-9-35 16</inkml:trace>
  <inkml:trace contextRef="#ctx0" brushRef="#br0" timeOffset="13694.4727">26701 4446 37 0,'0'17'172'0,"0"12"-167"16,0 2 18-16,0 2 16 15,0 5 2-15,0 3-14 16,0-3-8-16,0-2 1 16,0-3 6-16,0-10-10 15,0-3-7-15,0-9-4 0,0-5-1 16,0-4-2-16,0-2 1 16,0 0 4-16,0-15 5 15,4-14-12-15,11-11-1 16,3-3-2-16,8 5-1 15,2 6-6-15,2 10 10 16,-1 9 1-16,-2 6 3 16,-3 5-2-16,-6 2-2 15,0 0 0-15,-4 11 2 16,0 11-2-16,1 5 1 16,0 7 3-16,-1 1 3 15,-1 1-3-15,2-4-2 16,-1-5 1-16,-1-6-3 0,-1 0-1 15,-2-10-3 1,2-5-5-16,0-4-19 0,1-2-79 16</inkml:trace>
  <inkml:trace contextRef="#ctx0" brushRef="#br0" timeOffset="14959.1813">3959 2605 326 0,'-22'-3'50'16,"-2"3"-39"-16,12-3-4 15,9 3 3-15,3 0 4 16,0 0-3-16,0 0-4 16,-7 25-7-16,-2 20 5 15,-5 18 3-15,1 16-2 16,10 10-3-16,3 17 2 16,0 11-2-16,9 7-1 15,1 9 3-15,4 2-1 0,-5 6-3 16,1 5 2-16,-1 0 2 15,0-6-2-15,1 6 1 16,1-3 1-16,1-1-3 16,1 0 0-16,-1-6-1 15,0-7-1-15,-3-9 0 16,0-13 1-16,-1-15-2 16,-1-14 1-16,-4-12-1 15,0-12-2-15,-3-9 0 16,0-12 2-16,3-8-4 15,-3-7 0-15,0-10-2 16,0-3-3-16,0-5 1 16,0-5-3-16,0-24-46 15,0-20-268-15</inkml:trace>
  <inkml:trace contextRef="#ctx0" brushRef="#br0" timeOffset="16849.153">3971 2539 105 0,'3'-3'138'0,"-3"3"-138"15,5 0-5-15,1-2 5 16,7 2 5-16,2 0 7 15,6 0 1-15,4 0 1 16,2 0 6-16,9 0 4 16,6 0-4-16,7 0 1 0,12 3 0 15,3-2-6-15,5 0-5 16,3-1 0-16,5 0-2 16,8 0-4-16,3 0 5 15,9 0-5-15,3 0 4 16,3-7 9-16,3-4-13 15,6 0 4-15,9-2-3 16,16-1 2-16,8-2-4 16,7 3-1-16,2 3-1 15,-8 3-1-15,-6 7 0 16,-4 0 0-16,1 0 0 16,11 0 0-16,4 0 1 15,15 0 2-15,5-8-3 0,-1-9-3 16,8-4 3-1,-4 2 3-15,7 1-3 0,3 4 1 16,3 5-2-16,7 3 2 16,-7 3-2-16,0 1-1 15,-3 0 2-15,8 1 2 16,1 1 0-16,7 0-2 16,0 0-1-16,-2 0 0 15,-5 0 2-15,4 0-1 16,-2 0 0-16,8 0 3 15,-1 1-3-15,0 4-3 16,-3-1 3-16,-1 2 1 16,5-2 0-16,3 1-1 15,8-1-1-15,-3-3 1 0,1 1 0 16,5 0 0-16,3 1 0 16,4-1 2-16,5-1-2 15,-7 2 0-15,5-1-2 16,1 0 2-16,6-2 2 15,0 0-2-15,4 0 0 16,-12 0-3-16,4 0 3 16,3 0 3-16,-4 0-2 15,1 2-1-15,-8 3-1 16,0 2 1-16,-4 3 0 16,4-3 1-16,5 1-1 15,-7 1-2-15,-7-1 2 16,3 2 0-16,1 1 1 0,-1 0-1 15,4 0 0-15,-4 3 0 16,-2 1 0-16,-1-1 0 16,6 1 0-16,2 0 2 15,2-4-2-15,-7 1-1 16,-2 3 1-16,2-1 1 16,-1 0 0-16,3 1-1 15,1-2 0-15,-5 2-1 16,-2-1 1-16,3-1 0 15,4 2 2-15,0-2-2 16,1-1 0-16,-6 1 0 16,-2 0-2-16,-1 2 4 0,2-2 0 15,2 0-2 1,-4-2-1-16,0 3 1 0,-2-3 0 16,2 1 0-16,2-2 4 15,6-1-4-15,-4-4 1 16,-4 2-2-16,1 1 3 15,1-2 0-15,-1 2-2 16,3 0 1-16,-5-1-2 16,-4 2 2-16,2 2-1 15,-3-2 0-15,1-1 3 16,4-3-3-16,-9 1-3 16,-4-2 3-16,-7 1 0 15,-3-2 1-15,-2 0 2 0,-4 0-3 16,-4-1-1-16,-9-1 1 15,-9-1 2-15,-11 0 2 16,-4 2-3-16,-2 0 2 16,-8 0 1-16,-3-1-4 15,-6-1-2-15,-9 0 2 16,-1 0-1-16,-6 0 1 16,-9-8 0-16,-6 0 1 15,-12 2-1-15,-8 1 0 16,-7 0 2-16,-8 2-2 15,-6 0 2-15,-7 2-2 16,-9 1-1-16,-9 0 1 16,-6 0 0-16,-10 0 0 15,-4 0-2-15,-6 0 2 0,-3 0 0 16,0 0 1-16,0 0-2 16,0 0 1-16,0 0-3 15,0 12 1-15,0 10 2 16,0 14 3-16,-3 9 4 15,-6 9-3-15,-1 7-3 16,-6 6 4-16,0 8-3 16,-1 2 1-16,2 8 0 15,-2 8-3-15,4 0 1 16,-3 9-1-16,2 1 4 16,1 0 0-16,1 3-4 15,1 9 1-15,1 6 1 16,2 1 1-16,5 4-2 0,0-3 3 15,3 1-2-15,-3 0 0 16,2 0-1-16,-2-5 1 16,-3 3 1-16,-1 3-2 15,0-1 4-15,1-2-4 16,0-5 2-16,3-7-2 16,-2-4 0-16,3-10 1 15,2-8-1-15,0-11-1 16,0-12 0-16,0-8 0 15,0-12 0-15,0-14-1 16,3-9 1-16,1-12-3 16,-4-5-5-16,2-5-10 0,-2 0-21 15,0-8-42-15,-22-10-301 16</inkml:trace>
  <inkml:trace contextRef="#ctx0" brushRef="#br0" timeOffset="18980.1899">4131 6338 3 0,'19'-11'47'16,"-8"6"-24"-16,-5-1 0 0,1 6 2 15,-1-1-13-15,0 1 11 16,-3 0-8-16,3-2 9 16,4 2 4-16,4-1 6 15,5 1-3-15,7 0-9 16,4-2-6-16,5 2 4 16,4 0-3-16,6 0-2 15,7 0 3-15,11-1-4 16,7-2-5-16,12-1 1 15,3-4-2-15,0 7-2 16,3-4-4-16,8 1 1 16,5-3 4-16,5 3 0 15,13-1-4-15,11-1 6 0,15 2-2 16,13-5-3-16,9-1-4 16,3 0 0-16,6-1 3 15,9 3 0-15,3 0 2 16,9 1-1-16,9-1-3 15,-2-1-1-15,1 1 6 16,5-1-4-16,8 0-2 16,6-2 6-16,7 0-3 15,-4 2-3-15,-9 3 2 16,-2 2-1-16,-1 4 0 16,3 0 1-16,4 0-1 15,-3 0 0-15,2 0 4 0,3 0-1 16,4 0-3-16,2 0 3 15,1 0-4-15,-4 0 0 16,3 0 0-16,4 0 4 16,3 0 1-16,6 0-5 15,-3 0 1-15,7 0-1 16,3 0 4-16,7 0-3 16,-1 0 1-16,4-1-1 15,0 1-1-15,-2 0 3 16,6 0 1-16,0 0-4 15,-8 0 0-15,6-2 0 16,-3 0 1-16,2-1 0 16,2 3 0-16,-14 0-1 0,2 0 2 15,-8 0 1 1,-3 2 0-16,-3 8 1 0,-9-3-1 16,-5 5 1-16,-2-5-4 15,0 0 7-15,2-1-6 16,-2-1 0-16,-6-1 2 15,-4-1-1-15,1 3 4 16,2 0-5-16,-4-3 1 16,2 1-2-16,-6-1 0 15,1 1 3-15,-4 2-2 16,5-2 1-16,-1 1-2 16,-2-2 0-16,-6 0 1 0,3 2 0 15,4-2 1-15,5-1 1 16,6 0-2-16,-1 2-2 15,-6 0 1-15,-1 3 0 16,-1 2 1-16,-1 0 2 16,3-1-3-16,-1-1 0 15,-4 3 0-15,2-2 0 16,2 1 2-16,4-3-1 16,4 1 0-16,-6 0-1 15,-3 0-2-15,-2 1 2 16,0 3 2-16,-2-3 0 15,5 2-2-15,-5-3 0 16,-5 1 0-16,-1 0 0 16,-2 2 3-16,-2-6-1 15,5 4-2-15,2-5 0 0,-2 0-2 16,-3-3 2-16,2 2 0 16,-4-1 3-16,-1-1-3 15,-4 4 0-15,-10-3-3 16,-10 6 1-16,-14-3 2 15,-7 6 0-15,-4-3 2 16,-4-2-1-16,-4 1-1 16,-6-4-1-16,-6 0-2 15,-8-2 2-15,-7 2 0 16,-9-2 1-16,-7 0-1 0,-7 0 1 16,-5 0 0-1,-4 0 0-15,-8 0 1 0,-6 0 0 16,-11 0-1-16,-13 0-2 15,-15 0 1-15,-12 0 1 16,-8 0-5-16,-4 0 1 16,0 0-1-16,0-2-13 15,-10-8-23-15,-26 0-80 16,-29-5-207-16</inkml:trace>
  <inkml:trace contextRef="#ctx0" brushRef="#br0" timeOffset="20111.9589">5511 926 118 0,'6'-11'152'15,"-6"6"-140"-15,0-1 1 16,0 6 22-16,0 0 7 16,0 0-9-16,0 0-13 15,0 0-11-15,0 7-6 16,0 18-2-16,0 20 1 16,0 17 10-16,0 15-6 0,0 6-6 15,0 4 5-15,0 5-2 16,3 0-3-16,7-3 0 15,1-3 0-15,4-6 1 16,1-11-2-16,-2-10-3 16,-1-14 0-16,-7-10 1 15,0-11-6-15,-3-10-3 16,0-8-21-16,-3-6-59 16</inkml:trace>
  <inkml:trace contextRef="#ctx0" brushRef="#br0" timeOffset="20555.9754">5378 1109 283 0,'0'-1'51'0,"3"-4"-51"15,9-4 0-15,15-5 6 16,15-6 7-16,16-1-5 15,3 7 3-15,-4 6 1 16,-14 8-11-16,-16 0-1 16,-6 11-4-16,-9 14 4 15,-8 9 2-15,-4 9 6 16,-16 8 0-16,-17-2 2 16,-3-2-2-16,9-9-5 15,8-9-1-15,13-6-2 0,6-6-6 16,3 0-8-16,27-1 8 15,7 2 4-15,14-1-1 16,1 2 3-16,-1-1 1 16,-5 2 0-16,-10 2 2 15,-11 0-2-15,-11 5 5 16,-11 4-1-16,-3 7 5 16,-20 4 2-16,-20 7-3 15,-5 1 1-15,0-5-10 16,2-7 0-16,9-14 0 15,13-15-14-15,9-9-19 16,12-24-95-16</inkml:trace>
  <inkml:trace contextRef="#ctx0" brushRef="#br0" timeOffset="20809.1598">6245 1073 297 0,'0'4'34'16,"-15"21"-34"-16,-3 13 0 16,-6 11 10-16,2 8 2 15,10 3 0-15,6 4-7 16,6-1 0-16,0-2 1 16,9-3-3-16,10-8-3 0,4-8 0 15,5-7-6 1,-1-8-1-16,0-8 1 0,1-12-2 15,-1-7-9-15,4-2-12 16,-4-21-86-16</inkml:trace>
  <inkml:trace contextRef="#ctx0" brushRef="#br0" timeOffset="21147.883">6511 1572 66 0,'10'2'47'15,"-1"2"-14"-15,0-2 9 16,7-2-3-16,1 0 14 16,10-2-11-16,-2-18-12 15,5-4-9-15,-2-5-9 0,-7-1-6 16,-9 1-4-16,-9 3 2 16,-3 5-1-16,-6 6-2 15,-12 5 10-15,-3 10 2 16,-3 0-11-16,-4 17-2 15,-2 12-1-15,5 8 1 16,5-1 1-16,10-2 1 16,10 0-2-16,0 1-2 15,0-1 0-15,19-2-2 16,2-3 4-16,5-5-9 16,5-7 6-16,2-5-6 15,4-12-8-15,2 0-20 0,3-26-68 16</inkml:trace>
  <inkml:trace contextRef="#ctx0" brushRef="#br0" timeOffset="21462.1014">7033 1534 105 0,'7'18'64'0,"-1"8"-21"16,0-2-8-16,3-1-11 15,-4-3-7-15,-1-5-7 16,-1-6 3-16,3-5-11 15,-6-4-2-15,3 0 0 16,9-18 9-16,9-14 0 16,7-11-9-16,5 2-5 0,-3 11 5 15,-8 11 0 1,-10 12 1-16,-6 7-2 0,-1 0 0 16,-1 0 1-16,2 4 0 15,0 10 9-15,3 2-1 16,-3 2-1-16,4-5-1 15,-2 2-4-15,1-2-2 16,4-3 0-16,4-2-7 16,-1-2-6-16,6-5-16 15,4-1-119-15</inkml:trace>
  <inkml:trace contextRef="#ctx0" brushRef="#br0" timeOffset="21988.2894">7673 1590 18 0,'0'-4'174'0,"0"-12"-122"15,0-7-39-15,0 1 27 16,-6 2-2-16,0 5-16 16,-3 6 20-16,3 6-4 15,0 2-12-15,3 1-2 16,-3 0-16-16,-4 20-8 15,-4 13 0-15,2 7 0 16,2 1 0-16,7-5-4 16,3-6 0-16,0-4 4 15,10-10 1-15,2-6-1 0,-3-7 1 16,3-3 0-16,6-16 2 16,9-23 7-16,7-15-6 15,-1-8-4-15,0-6-4 16,-5-8 3-16,-7-8 0 15,1-3-4-15,-5 1-3 16,-1 9-1-16,-7 19 6 16,-3 21 3-16,-4 21 3 15,-2 9 2-15,0 7 0 16,0 0-5-16,0 0 0 16,0 13-3-16,0 17-3 15,0 12 6-15,0 11 1 0,-5 7 1 16,5 3 0-16,0-1-1 15,0 1-1-15,0 0 3 16,5-5-2-16,5-8-1 16,-1-8 0-16,3-6-2 15,1-7-3-15,-2-6-11 16,1-2-32-16,-2-15-164 16</inkml:trace>
  <inkml:trace contextRef="#ctx0" brushRef="#br0" timeOffset="22258.6636">8264 1446 196 0,'0'0'164'16,"0"0"-157"-16,0 0-7 16,0 2 9-16,0 14-4 15,0 1 6-15,7 0-7 16,-1 0-4-16,-3-7-8 16,0-1 0-16,0-9-18 0,0 0-68 15</inkml:trace>
  <inkml:trace contextRef="#ctx0" brushRef="#br0" timeOffset="22439.0967">8170 1111 208 0,'-5'-3'41'16,"5"3"-41"-16,0 0-34 15,0 0 34-15,2 4 1 16,14 11 3-16,5 1-4 15,6 0-8-15,3-3-6 16,4-3-35-16,3 1-49 0</inkml:trace>
  <inkml:trace contextRef="#ctx0" brushRef="#br0" timeOffset="23021.9786">8644 1420 61 0,'24'12'41'15,"6"-7"-11"-15,7-5 22 16,11 0 1-16,7-7-3 16,6-12-14-16,2-4-15 15,-5-1-11-15,-6 0-7 16,-7-1 0-16,-9 1 0 16,-3 1 1-16,-5-1 0 15,-4-4 0-15,-5-3 0 0,-10-4 3 16,-9-3-2-16,0 5-3 15,-3 3 1-15,-13 6 5 16,1 8 5-16,0 6-3 16,6 5-2-16,0 5-4 15,-4 0-4-15,2 22-1 16,2 12-1-16,-1 10 2 16,7 7 0-16,3 7-1 15,0 3 1-15,16 6 1 16,1 3 0-16,5 1 0 15,2-1-1-15,4 2 3 16,5 1-3-16,-3 2 3 16,-2-3-3-16,-8-6-1 0,-1-7 1 15,-10-6 1 1,-9-11-1-16,0-11 1 0,-6-5-1 16,-19-7 3-16,-8-6-2 15,-9-10 0-15,-4-3 1 16,-2-13-2-16,8-18 0 15,7-7 0-15,9-7-3 16,6-8 2-16,9-1-1 16,9-7-3-16,0 6 2 15,23 4 0-15,13 3 2 16,13 5-2-16,9-3 3 16,9 1-2-16,9-1-6 0,-6 1-14 15,-4 1-40-15,-5-2-224 16</inkml:trace>
  <inkml:trace contextRef="#ctx0" brushRef="#br0" timeOffset="27151.2651">11925 3219 14 0,'-6'1'49'0,"3"-1"-13"15,3 0 2-15,0 0 13 16,0 0-4-16,0 0 6 16,0 0-3-16,0 0-1 15,0 0-13-15,0 0-7 16,0 0 0-16,0 0-1 15,0-18-1-15,6-23-8 16,14-21 2-16,12-16-20 16,1-6 6-16,3 2-6 15,-1-10 1-15,10-17-2 0,7-20-2 16,13-18-6 0,6-5 1-16,7-4 4 0,7 12 1 15,-3 17-1-15,1 15-1 16,1 17 4-16,-5 16-1 15,-4 9 2-15,-5 15-2 16,-9 14 0-16,-7 14-1 16,-11 9-1-16,-9 11 2 15,-1 7-5-15,-6 0 0 16,0 0 2-16,0 7-1 16,-4 6 4-16,6-2 1 15,7 0 0-15,10-6 1 16,12-5 0-16,10 0 2 0,15-22-1 15,5-14 0-15,9-12-2 16,-5 0 0-16,-5 2 1 16,-14 5 0-16,-25 12-1 15,-20 12-2-15,-13 9 0 16,-12 6 2-16,-3 2 4 16,0-4-4-16,0-2-13 15,-11-4-64-15,1-1-17 16,-2-4-116-16</inkml:trace>
  <inkml:trace contextRef="#ctx0" brushRef="#br0" timeOffset="27465.7513">13896 789 338 0,'0'0'12'0,"0"0"-12"16,0 0 9-16,0 0-9 15,22 0 2-15,14 0-2 16,16 0 4-16,7 1 6 16,3 0-1-16,-4-1-4 15,-7 2-2-15,-8 1-2 16,-7 3-1-16,-14 5 0 16,-5 6-2-16,-8 8-5 15,-9 18 7-15,0 13 7 16,-22 6 9-16,-7 4-7 0,-7-3-6 15,2-5 1 1,10-7-2-16,4-5-2 0,7-4-6 16,0-8-6-16,7-9-16 15,2-19-73-15</inkml:trace>
  <inkml:trace contextRef="#ctx0" brushRef="#br0" timeOffset="27871.984">15058 826 346 0,'-12'2'42'16,"-11"17"-41"-16,-11 11-1 15,-14 13 10-15,3 3-2 16,10-4-2-16,14-11-6 16,18-5-3-16,3-2-2 15,0 1-6-15,15 3 5 16,12-1-4-16,0 1 10 16,4-1 0-16,-1 1 8 15,-5-2-6-15,-1 4 2 16,-11-5-3-16,-4 4 0 15,-1 0 1-15,-8-3 5 0,0 2-1 16,-11 2 4-16,-8 1 1 16,-17 1-2-16,-3-1-4 15,-1-6-5-15,3-7-4 16,0-10-7-16,12-8-16 16,8-8-87-16</inkml:trace>
  <inkml:trace contextRef="#ctx0" brushRef="#br0" timeOffset="28230.8481">15131 1067 76 0,'5'12'35'16,"8"14"-5"-16,-4 9 17 15,7 6-8-15,1 2-11 16,3 6-1-16,3-1-10 15,1-2 1-15,3-6 2 16,-4-4-10-16,3-7 2 16,-7-11-3-16,-2-8-2 15,-8-7-1-15,-6-3 1 16,7-5 21-16,2-25 12 16,12-17-13-16,6-13-20 15,-5-10-5-15,-5-5 3 16,-1 1-2-16,-10 2-2 0,2 8 1 15,-5 15-2 1,-2 13 1-16,-4 14-1 0,0 11 0 16,0 4-1-16,0 7-7 15,0 0-24-15,0 14-71 16,-10 9-186-16</inkml:trace>
  <inkml:trace contextRef="#ctx0" brushRef="#br0" timeOffset="28778.6374">15713 1439 101 0,'0'0'111'0,"1"-3"-14"0,11-19-14 15,5-13-52-15,6-5-17 16,9-9-6-16,-2-6 1 15,5-5 2-15,1-3-1 16,2-2-6-16,-1 4-4 16,-9 9-1-16,-5 17 1 15,-13 17 1-15,-4 14-1 16,-3 4-1-16,0 21-12 16,-2 23 8-16,-1 13 5 15,0 4 5-15,0 2-5 16,0-5 1-16,-1-7 7 15,1-5-6-15,0-11 0 0,0-9 0 16,4-12-2-16,7-8 1 16,-2-6 2-16,6-2-2 15,22-27 6-15,11-13-2 16,8-14-5-16,1 3-4 16,-11 3 1-16,-8 10 0 15,-11 13 3-15,-8 12 2 16,-12 11-2-16,-4 4 0 15,1 1-2-15,3 18-1 16,2 7 3-16,-2 8 4 16,6-3-3-16,0-1 2 15,3-5-2-15,-1-2 2 16,3-4-3-16,1-1 1 0,1-5-1 16,2 2 0-16,-6 1-6 15,1 6-8-15,-1 6-29 16,-4 3-160-16</inkml:trace>
  <inkml:trace contextRef="#ctx0" brushRef="#br0" timeOffset="29821.9736">18700 3526 171 0,'-12'2'90'16,"4"-2"-36"-16,-1 0-24 15,-4-2 8-15,4-10-10 16,2-3-1-16,-1-7-12 15,5-7 1-15,3-9-2 16,0-11-8-16,3-14-6 0,22-16-2 16,10-16 1-1,10-7 1-15,7-5 5 16,6 6-1-16,6 3-4 0,6 7 0 16,8 10-3-16,2 11 3 15,11 11 3-15,11 12 1 16,-2 7-4-16,-6 10 0 15,-12 10 0-15,-18 9 0 16,-11 10-1-16,-6 1-4 16,-5 1 3-16,-2 15 1 15,-1 1 1-15,0-2 2 16,-5-2-1-16,4-4-1 16,3-6 4-16,4-3 0 15,11-5 0-15,12-22 4 16,3-12-6-16,7-6 5 0,7-10-4 15,3-3 1-15,3-6 3 16,3-6-4-16,3-6-2 16,-6-2 2-16,-3 4-3 15,-17 10-2-15,-9 11 2 16,-18 11-2-16,-14 5 1 16,-10 3 1-16,-14 2 1 15,-6 4-1-15,0 5-14 16,-10 2 0-16,-10 7 2 15,-1 5 0-15,-3 5-7 16,2 0-12-16,2 2-31 16,1-1-143-16</inkml:trace>
  <inkml:trace contextRef="#ctx0" brushRef="#br0" timeOffset="30263.4395">20583 1548 316 0,'0'2'2'0,"0"-2"6"16,11 2-8-16,13-2 19 16,19 0 4-16,16 0-7 15,8-13-7-15,13-6-3 0,9-3-2 16,2 1-3-1,0 1-1-15,-14 5 1 0,-14 5 1 16,-18 4-2-16,-17 4-2 16,-10 1 1-16,-14 1 1 15,-2 0-5-15,-2 0 2 16,0 0-2-16,0 0 2 16,0 7 2-16,1 6 1 15,-1 8 0-15,2 2 2 16,-1 5 0-16,-1-2-1 15,0 5 1-15,0 4-2 16,0 1 5-16,0 6-1 16,0 3-4-16,0 1 1 15,0 1 0-15,0-2-1 0,0-12-2 16,-4-4-2-16,-2-9-2 16,-2-7-7-16,4-9-29 15,1-4-235-15</inkml:trace>
  <inkml:trace contextRef="#ctx0" brushRef="#br0" timeOffset="30997.6116">21997 1057 165 0,'-5'0'53'0,"1"0"-42"0,2 5 7 16,-1 10 4-16,2 6 3 16,-1 6 3-16,1 10-5 15,1 6-5-15,0 10 4 16,0 7-4-16,0 10-4 16,0 4-4-16,0 5-5 15,3 5 1-15,1-2 2 16,-1-3-4-16,2-11-4 15,-2-10-1-15,-2-15 1 16,-1-12 0-16,0-11 0 16,0-10-2-16,0-8 0 15,0-2 2-15,-3-17-1 0,-16-25-5 16,-11-22-52-16,-2-20-75 16,3-14-32-16</inkml:trace>
  <inkml:trace contextRef="#ctx0" brushRef="#br0" timeOffset="31389.0671">21913 882 317 0,'15'-6'0'0,"10"4"-2"16,17 2 2-16,9 0 3 16,12 11 2-16,7 14-1 15,6 2 2-15,-2 4-1 16,-6 4-3-16,-12 0 4 0,-15 0 0 15,-14 3-6-15,-19 3 0 16,-8 0 0-16,-5 6 12 16,-30 2 2-16,-13 2-5 15,-11 0 3-15,-7-5-9 16,6-8 5-16,13-7 0 16,12-6-5-16,12-4-1 15,7-4-2-15,8 0 0 16,6-2-2-16,2 0-8 15,4 2 8-15,15 4 2 16,9-1 3-16,8 2 1 16,8-3-1-16,3-1 3 0,-1-2-5 15,-3-3 0 1,-5-2-1-16,-4-1-1 0,-3-3-4 16,-1-1-4-16,-5 0-15 15,-4-6-65-15</inkml:trace>
  <inkml:trace contextRef="#ctx0" brushRef="#br0" timeOffset="31696.1911">22888 966 209 0,'0'0'33'0,"0"6"-21"16,3-1-12-16,16 1 20 15,15-1 3-15,18 1-1 16,12-3-7-16,10-3-2 15,2 2-8-15,-15 0-5 16,-15 6-6-16,-14 3-15 16,-22 1-44-16</inkml:trace>
  <inkml:trace contextRef="#ctx0" brushRef="#br0" timeOffset="31890.2026">22828 1439 113 0,'28'0'27'0,"17"0"44"16,7-4-13-16,11-10-22 15,5 0-14-15,-1 2-8 16,-4 1-10-16,-15 0-4 16,-10 0-5-16,-13-1-13 15,-8-5-22-15,-10-5-213 16</inkml:trace>
  <inkml:trace contextRef="#ctx0" brushRef="#br0" timeOffset="32124.3392">22982 1057 305 0,'-7'20'0'15,"3"12"0"-15,-5 15 15 16,0 10 6-16,3 16-1 15,0 10 0-15,-1 7 12 16,-1 9-1-16,2 5-12 16,0 0-4-16,0-1-13 15,2-6-2-15,-1-7-1 16,-2-11-9-16,-1-7-4 0,1-15-22 16,-6-20-165-16</inkml:trace>
  <inkml:trace contextRef="#ctx0" brushRef="#br0" timeOffset="33157.7678">27778 3806 124 0,'0'3'107'15,"-1"-3"-33"-15,1 0 2 16,-4-2-8-16,3-18-25 16,-1-14-27-16,2-8 2 0,0-13 0 15,11-11-8 1,11-18-2-16,8-15-5 0,6-22-3 16,9-17-3-16,6 2-2 15,7 6 3-15,4 19 0 16,0 25 2-16,-3 11-3 15,-4 12 2-15,-1 9 0 16,4 0 1-16,5 6 2 16,10 4-1-16,3 8 1 15,3 12-2-15,-6 10-1 16,-7 10 1-16,-12 4-1 16,-11 6-1-16,-6 9-2 15,-7 3 2-15,-3-1 2 0,0-3-1 16,6-3 1-1,4-7 0-15,3-4 0 0,4 0 0 16,5-11 2-16,1-10 3 16,0-4-2-16,-4-4-3 15,-9-1 3-15,-5-1-3 16,-7-2 0-16,-5-1-1 16,-6-1 0-16,-8 0-11 15,-4 2-4-15,-2 1-28 16,-11 1-35-16,-19-1-89 15</inkml:trace>
  <inkml:trace contextRef="#ctx0" brushRef="#br0" timeOffset="33510.1854">28973 1914 82 0,'31'6'10'0,"19"0"45"16,13-2 2-16,11-4-12 15,9 0-4-15,1 0-13 16,4 0-6-16,-3 0-5 16,-10 0 5-16,-11 0-9 15,-12 5-9-15,-14 10-4 16,-12 2-7-16,-10 5-4 0,-9 8 1 15,-7 8 10-15,0 7 12 16,-10 5 1-16,-6-2-9 16,0-4 2-16,-1-8-5 15,4-3-1-15,1-3-1 16,3-4-3-16,0-5-4 16,0-7-8-16,2-8-28 15,2-6-160-15</inkml:trace>
  <inkml:trace contextRef="#ctx0" brushRef="#br0" timeOffset="34246.0882">30313 1060 223 0,'-2'-3'25'0,"1"3"10"16,1 0 12-16,0 0-12 16,0 0-11-16,0 0-14 15,0 0-9-15,-3 3-1 0,-3 19-1 16,-7 10 1-16,-2 14 8 16,-8 7-2-16,4 5 0 15,-4 3 1-15,1 2-1 16,1 1 0-16,2 4-4 15,-4 5 3-15,3-4-3 16,6-3 4-16,3-11-6 16,7-16 0-16,4-9 1 15,0-11 0-15,1-7 1 16,21-7-1-16,14-5 5 16,19 0 6-16,13-7-1 15,5-11-6-15,-7 2-4 16,-24 5 1-16,-17 3 0 0,-14 5-1 15,-7 2 1 1,-4 1 3-16,0 0-3 0,0 0-2 16,0-2 0-16,0 2-6 15,0 0-5-15,0 0-5 16,0 0-10-16,0-2-43 16,0-7-202-16</inkml:trace>
  <inkml:trace contextRef="#ctx0" brushRef="#br0" timeOffset="35280.1569">30909 1169 132 0,'-1'0'64'15,"-1"0"-45"-15,2 0 0 16,-5 8 1-16,-1 14-6 16,-5 12 8-16,2 11-4 15,0 12 2-15,5 4-9 16,2 8-3-16,2 5-3 15,0 3 4-15,0 1-7 16,-1-3-2-16,-2-7 2 16,-2-8 0-16,1-11 0 15,-3-7-1-15,4-11-2 16,-2-11 1-16,1-7-2 16,-4-8-2-16,-8-5 1 15,-5-9 3-15,-8-20-28 0,-2-13-67 16,1-16-49-1</inkml:trace>
  <inkml:trace contextRef="#ctx0" brushRef="#br0" timeOffset="35888.3468">30847 1090 56 0,'7'-17'226'15,"2"6"-203"-15,5 4-18 16,2 2 3-16,3 5 6 15,4 0-1-15,11 8-8 16,10 18-1-16,12 13 9 16,5 5-11-16,1 5 4 15,-7-1-3-15,-12-3-3 0,-15-3 0 16,-15-4-8-16,-13-6 3 16,-5 4 5-16,-26-6 13 15,-17 2-3-15,-15-1 2 16,-7-5-3-16,1-6 1 15,10-4 0-15,12-5-2 16,14-4-5-16,8 0 1 16,9-1-4-16,8 2 0 15,5 4-10-15,3 6-6 16,3 7 16-16,23 2 3 16,13 7 11-16,16-2-5 15,7 0 4-15,4-1-7 16,-2-5-1-16,-9-4 7 0,-8-4-1 15,-6-2-5 1,-6-3 6-16,-2-2-5 0,-7-1-1 16,-2-3 0-16,-9-4-5 15,-4 0 1-15,-7-3-2 16,-3 2-1-16,1-2 0 16,-2 0-3-16,0 0 2 15,0 0 2-15,0 0 0 16,0 0 1-16,0 0-1 15,0 0-1-15,0 0 0 16,0 0 0-16,0 0-3 16,0 0 2-16,0 0 0 0,0 0 1 15,0 0-2 1,0 0-2-16,0 0 2 0,0 0-6 16,0-4-16-16,0-6-61 15,0-3-114-15</inkml:trace>
  <inkml:trace contextRef="#ctx0" brushRef="#br0" timeOffset="37358.7754">14497 1831 117 0,'-6'0'93'16,"0"0"-70"-16,4 0 6 15,2 0 8-15,0 0-8 16,0 0-12-16,0 0-5 16,0 0-2-16,0 0 0 15,0 0-7-15,20 0 2 16,13 0 7-16,16 3 8 0,21 0-7 15,15 0-4-15,9-1-3 16,4-1 2-16,2 5-3 16,-1-2-1-16,1-1-2 15,-10 0 3-15,1-3-1 16,-4 0-4-16,6 0 4 16,7 0 0-16,-3 0-4 15,3-5 0-15,-6 0 0 16,-6-2 0-16,-10 2 0 15,-10 0 0-15,-16 2-3 16,-10 1 2-16,-19-2-6 16,-13 2 5-16,-7 1-3 0,-3-4 2 15,0-1-3 1,-18 2-29-16,-16-2-89 0</inkml:trace>
  <inkml:trace contextRef="#ctx0" brushRef="#br0" timeOffset="37829.6092">14473 2111 44 0,'3'2'65'15,"15"-1"-19"-15,3 2 7 16,9 0-12-16,13 1-9 16,18 4-9-16,17 0 0 15,13-1-1-15,9 4 2 16,1-4-3-16,-1 4-7 15,-3 1-3-15,-6 2-5 16,-3-2 0-16,-3 3 0 16,-1-2 2-16,1-2-7 15,-5-2 1-15,-1-3 0 0,2-5-2 16,-7-1 0-16,1 0 4 16,-6 0-4-16,-14 0-2 15,-13-2-1-15,-16 2 2 16,-6 0-3-16,-14 0-5 15,-3 0-3-15,-3 0-1 16,0 0-1-16,0 0-9 16,0 0-60-16,-3-1-207 15</inkml:trace>
  <inkml:trace contextRef="#ctx0" brushRef="#br0" timeOffset="40880.2445">9884 5395 70 0,'0'0'67'0,"0"0"-20"0,0-2-3 15,0 2 2 1,0 0-15-16,0 0-6 0,0 0-2 16,0 0-3-16,0 0-6 15,0 0-2-15,0 0-3 16,0 0 1-16,0 0-7 16,0 0 5-16,0 0-3 15,0 0-1-15,0 0-3 16,0 0 1-16,0 0-2 15,0 0 0-15,0 0-1 16,0 0 1-16,0 0 0 16,0 0-3-16,0 0 1 0,0 0-4 15,0 0-1-15,0 0-4 16,0 0-1-16,0 0-15 16,0 0-21-16,0 0-56 15</inkml:trace>
  <inkml:trace contextRef="#ctx0" brushRef="#br0" timeOffset="41833.848">9838 5421 87 0,'0'0'64'0,"0"0"-23"16,0 0 5-16,0-1-4 15,-3 1-11-15,3 0-8 16,0 0 4-16,0 0-5 16,-3 0-8-16,3 0-2 15,-3 0-2-15,-2 0-8 16,-1 11 0-16,-4 6 0 15,-2 7-2-15,0 2 2 16,3 8 0-16,0 1-2 16,6 1 0-16,3-1 1 0,0-6-1 15,0 0-1 1,6-5-1-16,4-4 2 0,4-6 0 16,1-5-6-16,1-6 5 15,5-3 1-15,0 0 0 16,6-14 5-16,0-8 6 15,-2-7-10-15,-1-6 9 16,-6 0-7-16,-2-3-1 16,-12 2 2-16,-4-1-1 15,0 3 2-15,0 2-1 16,-10 8 4-16,-6 3 0 16,-5 3-4-16,3 6 4 0,-4 2-4 15,-2 7-3 1,3 3-1-16,-3 0-2 15,2 0-5-15,1 10 1 0,6 10-6 16,1 1-10-16,10-1-11 16,4-3-45-16,0-6-201 15</inkml:trace>
  <inkml:trace contextRef="#ctx0" brushRef="#br0" timeOffset="42049.2827">10227 5666 49 0,'9'10'88'0,"0"-1"-18"0,0-2-29 16,-3 4-12-16,3-3-5 16,1 2-12-16,-6-1-9 15,3-1-3-15,-1 1 0 16,1-1-7-16,-1-1-4 15,-6-3-22-15,3-1-82 16</inkml:trace>
  <inkml:trace contextRef="#ctx0" brushRef="#br0" timeOffset="42794.0022">10685 5194 76 0,'-3'0'38'16,"3"0"-18"-16,0 0 5 16,-3 0-3-16,3 0-15 15,0 0-3-15,0 0 2 16,0 0-1-16,0 0 1 16,0 0 3-16,0 0 6 15,0 0 2-15,0 0 3 0,0 0 2 16,0 0-3-16,0 0-2 15,0 0-3-15,0 0 5 16,0 0 0-16,0 0 2 16,0 0-3-16,0 0-3 15,0 0-4-15,0 0-3 16,0 0-3-16,0 0-5 16,3 2-3-16,12 1 3 15,12 1 0-15,9 0 2 16,4-3-2-16,5 0 0 15,-8 1-4-15,-7 1 1 16,-6 4 0-16,-8 3-1 0,-4 8 4 16,-6 4 0-1,-3 11 0-15,-3 5 7 0,0 4-2 16,-9 4-1-16,-3 5-1 16,2 4-1-16,4-1-2 15,1 4-5-15,3-3 0 16,1-4-4-16,1-5-19 15,0-11-134-15</inkml:trace>
  <inkml:trace contextRef="#ctx0" brushRef="#br0" timeOffset="44135.4051">16503 5263 225 0,'-4'-4'23'0,"-2"-3"11"16,-4 4 7-16,4 3-4 16,-2 0-18-16,2 0-9 0,-4 0 2 15,1 16-4 1,-7 15-4-16,-4 13 0 0,1 6 0 16,3 3-4-16,3 7 1 15,6-4 3-15,4-2-1 16,3-10-3-16,0-10 0 15,0-9 0-15,15-8 0 16,3-6-4-16,4-8 4 16,5-3 0-16,4-3 4 15,3-18-2-15,1-13 7 16,-2-7-5-16,-7-4 1 16,-4-3 0-16,-6-4-1 15,-9-1 1-15,-4 2-5 16,-3 7 2-16,0 4 1 0,-13 10 2 15,-7 5-2-15,2 5 0 16,1 7-2-16,3 6-1 16,4 5 0-16,4 2-1 15,0 0-5-15,-3 3-4 16,-3 18-6-16,0 3-4 16,3 3-28-16,5-5-48 15,4-2-101-15</inkml:trace>
  <inkml:trace contextRef="#ctx0" brushRef="#br0" timeOffset="44767.0055">16856 5623 204 0,'-6'0'61'0,"6"0"-35"15,0 0 14-15,0 0-6 16,0 0-22-16,0 0-10 15,0 0-2-15,0 4-1 16,0 13 1-16,9-1 2 16,-1 3 1-16,3-2-2 15,0-3-1-15,-1-1 1 16,-1-4-1-16,-5 1-1 16,1-3-4-16,-1-1-7 0,2-1-11 15,-6-3-36 1</inkml:trace>
  <inkml:trace contextRef="#ctx0" brushRef="#br0" timeOffset="45581.562">17152 5308 95 0,'2'0'37'16,"-1"0"-7"-16,1 0 10 15,-1 0-9-15,1 0-7 16,-1 0-4-16,-1 0-5 16,4 0 3-16,-4 0-3 15,0 0 0-15,0 0-2 16,0 0-3-16,0 0-2 16,0 0-2-16,0 0 3 15,0 0-3-15,0 0-1 0,0 0 1 16,3 0-1-16,-3 0-3 15,0 0 0-15,0 0 3 16,0 0-4-16,0 0 0 16,0 0 0-16,0 0 0 15,0 0 0-15,0 0-1 16,0 0 1-16,0 0 1 16,0 0 2-16,0 0-4 15,0 0 1-15,0 0 4 16,0 0-4-16,0 0 1 15,0 0 0-15,0 0 2 16,0 0-3-16,0 0 2 16,0 0-2-16,0 0 0 0,0 0 2 15,0 0-2 1,0 0 3-16,0 0-3 0,0 0-1 16,0 0-1-16,0 0 1 15,0 0 0-15,0 2-1 16,0 11 1-16,0 6 1 15,-7 5 1-15,0-1 2 16,1-4-2-16,1-6-2 16,5 3 0-16,0-3 1 15,0-1-1-15,8-1-1 16,6 0 0-16,6-1 1 16,9-6-1-16,2-4-3 0,6 0 4 15,6 0-1-15,1-7-1 16,-2-9 2-16,1 0 0 15,-7 0-7-15,-7 4-7 16,-10-1-5-16,-6-1-30 16,-13 1-59-16,0-2-135 15</inkml:trace>
  <inkml:trace contextRef="#ctx0" brushRef="#br0" timeOffset="45769.3792">17353 5196 250 0,'-3'-2'39'0,"3"2"-29"16,0 5 1-16,-4 27-2 16,1 19 11-16,-1 15 2 15,-2 4-8-15,4 6 3 0,2-3-8 16,0-3-7-16,0-4-2 16,12-10 0-16,5-9-7 15,-4-9-17-15,5-13-49 16</inkml:trace>
  <inkml:trace contextRef="#ctx0" brushRef="#br0" timeOffset="47989.7819">25876 5344 202 0,'-11'0'21'16,"-2"0"-3"-16,3 0 11 15,-4 8-4-15,1 7-10 16,-1 7-6-16,-2 10 0 16,1 11 2-16,0 7-3 0,4 1-5 15,4 0 0 1,7-3-3-16,0-9 1 0,0-10 0 15,4-7-1-15,9-10 4 16,4-1-3-16,1-11-1 16,6 0 12-16,3-3-6 15,7-22 7-15,7-8 0 16,-3-4-5-16,-3-5 0 16,-9-6-6-16,-9 1 2 15,-5-3 0-15,-9 5-2 16,-3 4 1-16,-3 8 0 15,-16 8 3-15,-1 6-4 16,1 5 1-16,2 9 2 16,4 3-5-16,-5 2-1 15,0 0-5-15,0 14-7 0,5 4-10 16,2 0-38-16,10 0-95 16</inkml:trace>
  <inkml:trace contextRef="#ctx0" brushRef="#br0" timeOffset="48192.0976">26228 5732 13 0,'6'15'166'0,"0"-3"-96"15,1 0-30-15,2-1-24 0,-1 0-6 16,2-1-7-16,-1-4-3 15,3 0 0-15,-1-1-9 16,-4-5-28-16,0 0-60 16</inkml:trace>
  <inkml:trace contextRef="#ctx0" brushRef="#br0" timeOffset="48671.8318">26525 5277 149 0,'5'0'96'16,"6"0"-94"-16,7 0 11 15,14 5 17-15,9 4-4 16,4 3-2-16,1-2-1 16,-5 3-9-16,-13 3-6 15,-10-1-8-15,-12 5 3 16,-6 4 2-16,-5 6 4 16,-22 1 0-16,-4 1 5 0,3-7-2 15,7-7-8-15,12-9-2 16,7 0-2-16,2-1-8 15,5 6 4-15,16 3 0 16,8 4 3-16,9 2 1 16,1 2 1-16,0 1 1 15,-10 1-1-15,-6-5 1 16,-10 0 3-16,-7-5 1 16,-6 6-4-16,0-1 10 15,-22 0-5-15,-14 5-1 16,-12 0-6-16,-8-2-6 15,-2-5-19-15,-1-6-83 16</inkml:trace>
  <inkml:trace contextRef="#ctx0" brushRef="#br0" timeOffset="64698.5835">2303 7575 284 0,'-19'0'46'15,"-14"0"-22"-15,-9 15 25 16,-1 10 0-16,3 6-22 16,10 11-8-16,3-4-4 15,3 14-5-15,3 14 3 0,-1 17-6 16,4 18-4-16,3 12-1 15,9 6 1-15,6-4-3 16,0-1 0-16,15-8 0 16,15-5 0-16,9-11 0 15,7-11-1-15,3-14-1 16,5-18 2-16,1-13-2 16,9-19 2-16,2-15 4 15,8-20 0-15,1-35 4 16,7-25 1-16,3-19-6 15,-6-8 3-15,-7-5 5 16,-11-11-5-16,-13-8 1 0,-20-5-3 16,-16 6-2-16,-12 14 0 15,-12 21 0-15,-30 16 1 16,-13 18-2-16,-9 13 1 16,-12 11-2-16,1 20 2 15,-1 10-2-15,0 7-1 16,2 2 1-16,8 17-3 15,8 6-2-15,11 13-9 16,7 8-15-16,13-1-44 16,8 3-74-16</inkml:trace>
  <inkml:trace contextRef="#ctx0" brushRef="#br0" timeOffset="65057.3648">2424 8375 357 0,'0'0'110'0,"0"0"-110"16,0 0 7-16,3 3 2 16,6 6-8-16,10 4-1 15,11 11 9-15,12 7 3 16,10 7 4-16,9 12 0 15,5 3-5-15,3 3 0 0,1-3 0 16,4-8-7 0,-11-1 1-16,-5-7 0 0,-13-3-3 15,-6-6 0-15,-5 1-1 16,-10-11 0-16,-8-6-1 16,-5-9 0-16,-8 2 0 15,0-5-1-15,-3 0 0 16,0 0-7-16,0 0-11 15,0 0-31-15,0 0-48 16,0 0-258-16</inkml:trace>
  <inkml:trace contextRef="#ctx0" brushRef="#br0" timeOffset="65544.2027">1651 9407 338 0,'-4'0'74'0,"4"0"-67"16,0 0 5-16,0 0 2 15,4 3-14-15,17 3 2 16,12 0 1-16,13-3 13 16,6 0-1-16,5-2 2 15,10-1-1-15,11 0-6 16,13 0 6-16,9 0-8 15,7-7-1-15,7-2 2 16,-4 2-5-16,5 4 0 16,-3-4-3-16,-2 6 0 15,-10-6 0-15,-9 4-1 16,-18-5 1-16,-9 4-2 16,-16-3-3-16,-9 4-1 0,-15 0-4 15,-8 2-4-15,-11 1-10 16,-5 0-17-16,-18 0-10 15,-21 4-192-15</inkml:trace>
  <inkml:trace contextRef="#ctx0" brushRef="#br0" timeOffset="65867.9943">1990 9865 396 0,'-3'0'4'0,"3"0"-4"0,1 0-8 15,25 0 8-15,23 0 12 16,20 0 5-16,14-14 2 16,11-1-1-16,0 2-9 15,0 0-1-15,-3 4-3 16,-1-1-1-16,-4 1-4 15,2 5 1-15,-4-4 0 16,-5 8-1-16,-9 0 0 16,-12 0-5-16,-10 0 3 15,-6 0-7-15,-8-4-3 16,-4 1-10-16,-5-8-68 16,-4 0-223-16</inkml:trace>
  <inkml:trace contextRef="#ctx0" brushRef="#br0" timeOffset="66114.6301">4200 9219 378 0,'0'0'23'16,"0"0"-22"-16,0 0-1 15,1 4 0-15,5 11-3 16,-3 0-18-16,-3-1-96 16</inkml:trace>
  <inkml:trace contextRef="#ctx0" brushRef="#br0" timeOffset="66279.7627">4144 9499 409 0,'0'7'0'0,"0"-2"2"16,0 1 12-16,3 2-4 16,6-1-2-16,2 0-3 0,-1 1-5 15,2-5-5 1,-6 4-13-16,-6 1-91 0</inkml:trace>
  <inkml:trace contextRef="#ctx0" brushRef="#br0" timeOffset="66820.2544">5332 8167 88 0,'9'30'83'16,"-2"15"-13"-16,7 30-7 15,5 23-27-15,-4-23 0 16,6 11-11-16,-3 0-8 16,3 5-3-16,1-6-1 15,-1-8-11-15,0-3 0 16,-3-9-2-16,-6-9 0 15,-6-9-4-15,-2-14-9 16,-4-10-6-16,0-14-47 0,-16-9-276 16</inkml:trace>
  <inkml:trace contextRef="#ctx0" brushRef="#br0" timeOffset="67014.4197">5523 8878 319 0,'0'0'9'15,"7"0"-5"-15,10 0-1 16,14 0 6-16,8 0 7 16,13 0-1-16,11 0-3 15,7-1 4-15,6-5-1 16,2-5-8-16,-7 0-7 16,-13 0-2-16,-10-3-10 0,-12-1-16 15,-9-3-47 1</inkml:trace>
  <inkml:trace contextRef="#ctx0" brushRef="#br0" timeOffset="67269.501">6039 8317 384 0,'0'0'37'0,"0"0"-36"16,0 14 6-16,0 20 0 15,3 20 10-15,5 17-4 0,2 15-1 16,2 3 2-16,4 4 2 16,1 1-2-16,5-2-5 15,-1-3-4-15,3-6-5 16,0-12-1-16,-2-9-8 16,2-15-4-16,0-16-9 15,0-18-19-15,-2-13-82 16</inkml:trace>
  <inkml:trace contextRef="#ctx0" brushRef="#br0" timeOffset="67614.0929">6494 8801 332 0,'0'0'80'0,"0"4"-74"15,0 25 2-15,0 19 3 0,0 10-1 16,0 1-5-16,0-1 0 15,3-4 4-15,18-8-2 16,7-6-6-16,2-10 2 16,3-13-3-16,4-12 6 15,2-5-3-15,3-26 8 16,1-18 0-16,-7-11-2 16,-9-7-8-16,-15-1 4 15,-12 4 0-15,-6 7 1 16,-21 7 9-16,-12 7 3 15,-7 12 9-15,-5 7-16 16,-4 4-1-16,3 9-8 0,7 5-2 16,6 1 0-16,14 0-9 15,10 0-5-15,15 0-25 16,0 0-57-16,24 0-116 16</inkml:trace>
  <inkml:trace contextRef="#ctx0" brushRef="#br0" timeOffset="68229.9912">7127 8589 421 0,'-6'0'6'0,"6"0"3"16,0 17-5-16,6 17-1 16,13 20 14-16,2 10 0 15,7 5-9-15,2 3 4 16,3 3-1-16,-2-2-3 16,-4-9-4-16,-1-10-2 15,-4-11 1-15,-3-16-3 16,-8-10 1-16,-2-13-1 15,-2-7-3-15,8-37 3 0,12-27 8 16,0-25-8 0,4-7-3-16,-4 0-3 0,-12 15 5 15,-2 18 1-15,-2 19 1 16,-5 20 1-16,-3 13 4 16,0 13 2-16,1 1-7 15,5 20-1-15,8 22 0 16,5 18 10-16,2 6 0 15,1 0-7-15,-5-7 1 16,5-12-1-16,-1-7-3 16,4-17 0-16,-1-13-2 15,4-10 2-15,8-26 0 0,13-24 4 16,1-14 0 0,2-12-1-16,-16-5-1 15,-14 5 1-15,-10 3 1 0,-12 10 1 16,-3 12 2-16,0 10-4 15,0 8 2-15,-5 11 0 16,-8 3-5-16,1 2 0 16,-4 4-11-16,-1 2-10 15,1 5-21-15,-1 3-52 16,-5 3-307-16</inkml:trace>
  <inkml:trace contextRef="#ctx0" brushRef="#br0" timeOffset="68971.013">9942 8387 250 0,'-9'-9'49'15,"2"2"-6"-15,4 5 17 16,3 2-21-16,0 0-20 16,0 0-14-16,3 0-5 15,19 0 0-15,20 0 12 0,13 0 1 16,14 0-4-16,8 0-1 15,5-4-1-15,-1-8 0 16,-5 4-5-16,-12 1-2 16,-16 0-12-16,-15 4-7 15,-17 3-21-15,-16 0-96 16</inkml:trace>
  <inkml:trace contextRef="#ctx0" brushRef="#br0" timeOffset="69166.0147">10251 8419 370 0,'-3'8'32'0,"3"17"-27"0,0 13 0 16,0 16 20-16,0 13 0 15,12 6-7-15,4 4-5 16,1 0-1-16,2 0 3 16,0-6-14-16,4-9-1 15,-1-11-13-15,5-15-5 16,0-25-10-16,1-11-61 15,8-33-215-15</inkml:trace>
  <inkml:trace contextRef="#ctx0" brushRef="#br0" timeOffset="69482.0104">10845 8490 386 0,'0'6'3'15,"0"24"-1"-15,0 20 36 16,0 14-14-16,0 5-12 15,9 1 0-15,10-7-4 16,8-12 0-16,9-11-2 16,4-9-3-16,6-13 2 15,0-18-5-15,3-5 2 16,1-35 1-16,-2-19-2 16,-13-7 1-16,-9-1-2 15,-17-1-2-15,-9 2 2 16,-18 8 1-16,-25 9 1 15,-11 15 3-15,-9 13 2 16,-8 18 0-16,-1 3-2 0,8 0-4 16,9 18-1-16,19-3-5 15,15 6-16-15,15 1-26 16,6-3-126-16</inkml:trace>
  <inkml:trace contextRef="#ctx0" brushRef="#br0" timeOffset="70043.7976">13038 8206 303 0,'-3'0'60'0,"3"8"-59"15,0 28 4-15,0 17 17 16,10 19 7-16,4 18-10 16,5 4-4-16,3 5-4 15,7-4-2-15,-2-5-4 16,1-7-1-16,-4-13-4 16,-2-9 2-16,-8-19-2 0,-5-17-5 15,-2-10-1-15,-7-15-9 16,0 0 2-16,-4-26-34 15,-21-26-322-15</inkml:trace>
  <inkml:trace contextRef="#ctx0" brushRef="#br0" timeOffset="70321.0364">13099 8178 325 0,'15'0'0'16,"7"0"0"-16,14 0 12 15,12 10-4-15,7 8-5 0,11 8 6 16,-2 7 2 0,-2 11 1-16,-6 9 1 0,-14 8-4 15,-9 5 0-15,-14 0 2 16,-13 7 3-16,-6 0-2 16,-9-2 6-16,-15 0 2 15,-5-7-8-15,4-7-6 16,-5-6-6-16,5-9 0 15,1-12-1-15,5-7-6 16,10-13-10-16,1-10-22 16,8 0-81-16</inkml:trace>
  <inkml:trace contextRef="#ctx0" brushRef="#br0" timeOffset="70712.1474">13977 8838 178 0,'7'5'89'16,"-4"1"-88"-16,6-2 30 15,1-2 5-15,9-2-1 16,10 0-4-16,8-22-5 16,5-9-9-16,3-4-8 15,1-4-7-15,-10-5 1 16,-11 0-3-16,-15 7 0 15,-10 0 0-15,-7 11 2 16,-26 8-2-16,-7 11 4 0,-9 7 5 16,-8 7-1-16,2 25 2 15,1 13-2-15,2 4 0 16,10 6 0-16,12 3-3 16,17-3-1-16,13 6-2 15,3-5-2-15,27 0 2 16,13-6-2-16,11-13 1 15,7-7-1-15,12-12-4 16,4-10-3-16,7-8-8 16,-2-21-10-16,-4-21-56 15,-8-16-252-15</inkml:trace>
  <inkml:trace contextRef="#ctx0" brushRef="#br0" timeOffset="70995.849">15049 8053 385 0,'-3'-12'34'0,"-17"9"-27"15,0 3 41-15,-10 8-22 16,-6 28-10-16,-6 23-2 16,-4 21-3-16,1 13 2 15,8 9 0-15,7 12-4 16,14-1 0-16,13 4-2 15,3-6-4-15,9-8-3 0,17-5 0 16,12-13-1 0,2-7-2-16,2-12-1 0,-6-16-7 15,-8-17-4-15,-7-14-21 16,-9-16-21-16,-12-3-19 16,-3-32-121-16</inkml:trace>
  <inkml:trace contextRef="#ctx0" brushRef="#br0" timeOffset="71175.9479">14431 8904 418 0,'-10'-3'7'16,"7"3"-6"-16,3 0 10 16,7 0-11-16,25 0 0 0,14 3 15 15,15 1-9-15,8-2-5 16,8-2-1-16,5 0-3 15,-1 0-15-15,-14-14-48 16</inkml:trace>
  <inkml:trace contextRef="#ctx0" brushRef="#br0" timeOffset="71349.7824">15191 8824 370 0,'3'32'13'16,"7"16"0"-16,-1-1 8 15,5-2-8-15,2-1 1 16,-1-8-6-16,3-9-6 0,-2-13-2 16,-4-10-6-16,0-4-12 15,0-22-39-15,-9-20-246 16</inkml:trace>
  <inkml:trace contextRef="#ctx0" brushRef="#br0" timeOffset="71514.2081">15143 8441 400 0,'-11'-3'58'0,"10"3"-57"15,1 0-1-15,0 0 0 16,1 8-5-16,16 6 1 0,8 5 0 16,8-8-13-16,6-4-48 15,3-7-153-15</inkml:trace>
  <inkml:trace contextRef="#ctx0" brushRef="#br0" timeOffset="72070.1431">15590 8706 244 0,'3'64'54'0,"1"8"-3"16,0-7 4-16,2-5-6 16,6-9-24-16,2-8-15 15,5-17-5-15,-2-7 6 16,2-12-4-16,3-7-5 15,5-26 6-15,5-21-8 0,7-19-7 16,3-7-7 0,-3 2 1-16,-6 8 9 0,-4 14 4 15,-6 15 2-15,-8 15 1 16,-2 13 0-16,-2 6 1 16,4 0-3-16,5 18 0 15,12 10 4-15,14 5 0 16,3 1 5-16,14-1-4 15,10-4 1-15,5-3 1 16,3-12 0-16,7-13 0 16,2-1-4-16,-2-10-1 15,-1-17-2-15,-11-6-1 16,-18-3-1-16,-19-8-3 16,-17-4 0-16,-11-8 2 0,-11 5-4 15,0-1 4-15,-20 8-1 16,-13 8 3-16,-5 13 1 15,-7 10-1-15,-1 8 4 16,1 5 1-16,8 16-3 16,8 20-1-16,7 19 3 15,5 14-2-15,13 10 3 16,4 0 0-16,3 1 3 16,27-9-2-16,3-8 0 15,10-9-5-15,11-5 5 16,7-15-5-16,15-12 9 15,12-20-10-15,6-2-5 16,-3-19-13-16,-7-9-38 0,-16-3-89 16</inkml:trace>
  <inkml:trace contextRef="#ctx0" brushRef="#br0" timeOffset="73134.2531">19605 8287 348 0,'0'0'41'15,"0"0"-37"-15,0 0 3 16,0 34 1-16,0 39 10 16,5 7 0-16,4 12-10 15,3 0-1-15,7-8-1 16,6-10 2-16,4-12-5 15,2-14 0-15,2-14-1 16,0-12-2-16,-4-13 2 0,6-9-1 16,1-14 4-16,3-25-2 15,-4-17 0-15,-4-10-3 16,-6-11 1-16,-9-7-1 16,-7 6 0-16,-5 13-1 15,-4 24 1-15,0 22 3 16,0 16-2-16,0 3-1 15,0 26 0-15,0 25-2 16,0 15 2-16,0 4 2 16,6-7-2-16,11-13 0 15,6-5-1-15,6-16 2 16,4-4 0-16,-2-11 0 0,2-13 0 16,3-1-1-16,0-11 3 15,-1-22 0-15,-1-7 1 16,-2-12 0-16,-14-5 0 15,-4-2-1-15,-4-1-2 16,-7 5 0-16,-3 12 2 16,0 12 0-16,0 7-1 15,-3 6-1-15,0 6-2 16,-4 7-2-16,6 3-10 16,1 2-5-16,0 0-35 15,0 4-88-15</inkml:trace>
  <inkml:trace contextRef="#ctx0" brushRef="#br0" timeOffset="74049.1639">20768 8621 216 0,'-7'0'33'0,"6"0"-12"15,1 0 10 1,0 0-10-16,0 0-6 0,0 0-3 16,0 0 3-16,0 11-2 15,15-4 6-15,3 4-2 16,10-2 7-16,10-6-2 16,8 0-3-16,5-3-1 15,-2 0-6-15,-3 0-4 16,-7-7-7-16,-11-5-1 15,-5-1-1-15,-10-6 1 16,-6-6 1-16,-7-5 0 16,0-7-1-16,-18 5 2 15,-16 2-2-15,-5 11 2 16,-7 8-1-16,-5 8 0 0,2 3 3 16,3 16 1-1,4 15-2-15,5 13 1 0,9 8-4 16,6 6 1-16,14 1-1 15,8 1 0-15,10-2 1 16,24 2-1-16,11-7 3 16,13-7-3-16,10-14 0 15,4-13 1-15,8-17 1 16,5-4-2-16,3-33-2 16,-3-13-2-16,-6-7-5 15,-11 2-6-15,-17 8 5 16,-16 13 1-16,-16 12 2 15,-9 9 7-15,-5 7 3 0,-5 4-2 16,0 0 0 0,0 16-1-16,0 17 5 0,0 8 2 15,0 2 1-15,5-1-3 16,2-7-2-16,0-9 0 16,1-4-3-16,0-10-3 15,0-5 1-15,-4-7-4 16,-1-3-4-16,4-28-19 15,-4-14-33-15,-3-10-156 16</inkml:trace>
  <inkml:trace contextRef="#ctx0" brushRef="#br0" timeOffset="74192.6382">21522 8423 380 0,'-3'-3'25'15,"3"3"-21"-15,0 0-4 16,0 4-5-16,12 10-3 15,15 5 6-15,4-2-12 16,7-1-44-16,3 6-197 16</inkml:trace>
  <inkml:trace contextRef="#ctx0" brushRef="#br0" timeOffset="74710.3646">22274 8718 227 0,'2'-9'56'16,"-2"-6"-27"-16,1-7 9 15,1-7-9-15,-1-3-17 16,-1-4-10-16,0 1-1 16,0 4 4-16,-7 8 3 15,-10 5 5-15,-4 8 10 16,-10 10-2-16,-6 0-9 15,-8 19-5-15,0 13-2 16,2 3 0-16,9 6 0 16,10-5-1-16,6 4 1 15,10-5-5-15,8-3 0 16,0 0 0-16,16-5 1 0,4-2 0 16,9-3 1-16,3-4-1 15,4-3-1-15,0 0 1 16,0 4-1-16,-1-1 0 15,-6 4 1-15,-3 1-1 16,-9 6 0-16,-5 2 1 16,-7 6-1-16,-5 1 5 15,0 2-4-15,0 0 4 16,-5 3 2-16,-5-1-5 16,-1 2 3-16,-5-3-2 15,2-5 0-15,0-11-1 16,2-6 1-16,-8-8 0 15,4-3-3-15,-8-8 0 0,-4 0-4 16,-8-4-12 0,-3-22-23-16,0-8-49 0,10-8-223 15</inkml:trace>
  <inkml:trace contextRef="#ctx0" brushRef="#br0" timeOffset="75213.0505">22582 8731 404 0,'-3'0'27'0,"3"0"-22"16,0 0-4-16,1 0-1 16,24 0 2-16,19 0 13 15,14 0-6-15,9 0 1 16,5-3 1-16,-2-2 0 15,-4-4-4-15,-8 0-7 16,-9-6-4-16,-13-1-8 16,-16-8-15-16,-15-6-56 15,-5-5-242-15</inkml:trace>
  <inkml:trace contextRef="#ctx0" brushRef="#br0" timeOffset="75414.2026">22891 8309 201 0,'-3'0'195'0,"3"31"-188"16,-5 22-7-16,2 22 19 16,-2 16 5-16,4 12-3 15,1 0 0-15,0-8-5 16,0-6-2-16,1-17-3 16,12-14-11-16,-2-20-4 15,3-16-6-15,-2-22-4 16,6-11-24-16,4-35-37 15,8-25-90-15</inkml:trace>
  <inkml:trace contextRef="#ctx0" brushRef="#br0" timeOffset="75893.8053">23258 8347 173 0,'3'6'165'0,"0"32"-163"15,1 17 21-15,-3 14 7 16,-1 14 9-16,0-2-16 15,0-7 1-15,8-6-8 16,2-15 1-16,2-12-4 16,0-15-9-16,-3-12-4 15,4-14-3-15,3-3-2 0,7-31 0 16,4-13-4 0,1-1-2-16,-6 11-1 0,-8 15 9 15,-5 16 1-15,-1 6-2 16,1 9 3-16,4 23 1 15,2 7 5-15,5 5 1 16,0 3-2-16,6-9-1 16,2-6 0-16,6-13-2 15,10-11 3-15,9-8 3 16,8-24-1-16,4-14-2 16,-3-8-3-16,-5-7-1 15,-11-3-3-15,-6-3 2 16,-11 3-3-16,-7 5-1 15,-8 11 5-15,-8 12-1 16,-5 8 2-16,-1 9-2 0,0 4-2 16,0 7 1-16,0 0-1 15,0 0-4-15,0 0-5 16,-1 11-2-16,-5 6 7 16,0-1-9-16,0-1-19 15,1-1-13-15,1-6-68 16</inkml:trace>
  <inkml:trace contextRef="#ctx0" brushRef="#br0" timeOffset="76749.9457">19256 9037 385 0,'0'2'26'0,"0"-2"-26"16,39 0 0-16,37 0 29 15,45 0 0-15,45-4-3 16,38-7-5-16,31-7 2 16,41-2-7-16,35 1 2 15,27 4-6-15,19 7-12 16,0-3 0-16,-14 10 1 15,-22 1-1-15,-29-2-1 16,-32-2 0-16,-39-4-3 16,-35-9 3-16,-37-6-5 15,-42 0-1-15,-41-2-2 16,-39-3-4-16,-27-2-7 0,-42 0-51 16,-41 0-45-16</inkml:trace>
  <inkml:trace contextRef="#ctx0" brushRef="#br0" timeOffset="77055.6638">20382 8460 425 0,'9'17'0'0,"47"5"-3"0,35 5 3 16,34 2 14 0,38-3-1-16,33 0 2 0,24-7 1 15,16-2 4-15,10-1-2 16,2-1-3-16,-16-2-4 16,-23 3-6-16,-33-7-5 15,-39-3-4-15,-37-6-1 16,-34 0-4-16,-29 0-4 15,-20-12-10-15,-16-10-29 16,-1-3-86-16</inkml:trace>
  <inkml:trace contextRef="#ctx0" brushRef="#br0" timeOffset="77761.1481">20229 7183 411 0,'6'-7'24'0,"-6"7"-23"16,0 22 1-16,0 28 4 15,0 17 9-15,0 16-7 16,0-4-5-16,9-6 3 16,12-9-1-16,1-11-2 15,1-13 0-15,3-9-3 16,0-17 2-16,0-12-2 0,4-2 6 16,9-31-1-16,7-17-1 15,1-13-1-15,-3-11-3 16,-9 5 0-16,-16 10 0 15,-6 15 0-15,-7 17 1 16,-2 21 6-16,-4 4-4 16,0 0-3-16,0 22-5 15,3 13 2-15,7 12 3 16,0 4 3-16,8-7-2 16,6-8-1-16,8-4 2 15,4-12 0-15,9-13 0 16,8-7 0-16,5-7 2 15,-1-23 3-15,-2-10-1 0,-9 0-4 16,-12-5 3 0,-10-8 0-16,-7 0-3 0,-8 9-2 15,-4 5-1-15,-5 12 1 16,0 15-8-16,0 6-5 16,0 6-15-16,0 0-30 15,0 7-85-15</inkml:trace>
  <inkml:trace contextRef="#ctx0" brushRef="#br0" timeOffset="78153.3586">21433 7602 143 0,'9'12'67'15,"6"-3"-7"-15,3-3-13 16,9-6 0-16,7 0-4 15,10-10-13-15,6-12-12 16,3-11-7-16,-3-3-1 16,-13-2-7-16,-9-4-1 15,-14-2 2-15,-13-1 0 16,-1 5-3-16,-18 4-1 16,-18 9 0-16,-10 13 0 15,-10 14 1-15,-5 0-1 16,-7 26 6-16,3 13-2 15,6 9-1-15,16 4 2 16,12-1-1-16,21 4-3 0,10-4-1 16,0 4 2-16,29-3-1 15,10-7 0-15,12-9-1 16,12-8-1-16,1-13 0 16,7-14-3-16,1-1-6 15,3-19-8-15,-7-20-57 16,-7-5-209-16</inkml:trace>
  <inkml:trace contextRef="#ctx0" brushRef="#br0" timeOffset="78331.4708">22161 7604 169 0,'0'49'41'0,"0"2"-13"15,3-3-1-15,7-8 9 16,2-7-11-16,5-11-12 15,-4-6-6-15,0-10-5 16,0-6-2-16,-2-6-3 16,-2-28-8-16,0-13-98 15</inkml:trace>
  <inkml:trace contextRef="#ctx0" brushRef="#br0" timeOffset="78489.5938">22148 7263 417 0,'-7'0'20'0,"6"0"-8"16,1 0-7-16,0 0-5 16,0 19-6-16,11 4 5 15,8 1-1-15,15-2-9 16,15-3-15-16,10-4-155 16</inkml:trace>
  <inkml:trace contextRef="#ctx0" brushRef="#br0" timeOffset="78910.0107">22922 7510 275 0,'0'0'102'0,"0"0"-74"0,0-16 16 16,-12-9-30 0,-6-8-4-16,-3 1-2 0,-4-2-4 15,-10 9-2-15,-2 9 7 16,-5 13-4-16,0 3-4 15,-1 15-1-15,1 14 3 16,7 12 0-16,9-1-1 16,13 3-1-16,13-2-1 15,6-1-2-15,28-7 2 16,11-3 0-16,7-9 0 16,2-5 3-16,1-3-3 15,-4-1 2-15,-2 0 0 16,-7 2 3-16,-12 5-3 15,-8 5 0-15,-11 3-2 16,-11 8 9-16,0 7-2 0,-11 4 0 16,-8 0 1-16,-4 4-3 15,2-8-2-15,1-5-2 16,3-13 0-16,1-8-1 16,4-13-4-16,-2-3-3 15,4-22-3-15,7-25-18 16,3-27-50-16,6-23-77 15</inkml:trace>
  <inkml:trace contextRef="#ctx0" brushRef="#br0" timeOffset="79546.1702">23304 7064 299 0,'3'0'87'15,"0"22"-70"-15,1 22-16 16,-4 16 24-16,0 17-2 15,0 7 2-15,0 7-4 16,0-4-4-16,0-11 4 16,0-10-8-16,6-12-8 15,4-16-2-15,-2-12-3 16,-1-16 0-16,-3-10 0 16,3-15 2-16,11-24 0 15,7-14-2-15,8-9-8 16,0 11-5-16,-6 10 7 15,-8 13 5-15,-4 13-1 0,-6 11 2 16,3 4-1 0,1 16-1-16,7 19 2 0,-2 17 7 15,2 3-3-15,6 0 1 16,1-3 0-16,4-9 0 16,2-11-2-16,3-12 1 15,3-8 1-15,2-12 0 16,9-10 1-16,5-29 4 15,3-12-6-15,-3-12-4 16,-7-10 1-16,-8-8-2 16,-8-10-1-16,-4-6-3 15,-4-1-2-15,-5 9 1 0,-8 19 1 16,-7 21-2 0,-4 21 7-16,0 14 2 0,0 9 1 15,0 5-3-15,-9 9 0 16,-3 21-5-16,-3 18 5 15,5 14 0-15,7 14 0 16,3 18 5-16,0 4-2 16,12 1 1-16,4-1 2 15,5-1 1-15,6-11-2 16,9-12-2-16,7-14 0 16,-1-14-2-16,0-19-1 15,-4-14-2-15,-7-13-5 16,-2-16-8-16,-8-21-24 15,-6-13-46-15,-15-7-113 16</inkml:trace>
  <inkml:trace contextRef="#ctx0" brushRef="#br0" timeOffset="79755.2867">23894 7440 416 0,'0'0'0'15,"0"8"-19"-15,19 1 19 16,18 0 32-16,18-2-6 16,18-3-2-16,13-2-3 15,7-2-12-15,4 0-8 0,5 0-1 16,-8 0-7-16,-7-6-17 16,-18-5-32-1,-17 0-208-15</inkml:trace>
  <inkml:trace contextRef="#ctx0" brushRef="#br0" timeOffset="80056.4576">25008 7451 359 0,'-29'11'41'0,"-7"7"-31"16,0 4 17-16,4-3 2 15,9-1-14-15,14 0-10 16,9-2-4-16,0 1-1 15,23 1 1-15,11 4 2 0,8 1-1 16,3-1 0-16,4 4 0 16,-4-1-1-16,-5 3 2 15,-10 0 5-15,-14-4 0 16,-11 1 1-16,-5 2 4 16,-18 0 5-16,-27 1 8 15,-13-5-11-15,-9-2-15 16,3-9-2-16,8-6-14 15,11-6-11-15,11 0-39 16,7-18-79-16</inkml:trace>
  <inkml:trace contextRef="#ctx0" brushRef="#br0" timeOffset="80852.0303">26406 8533 318 0,'5'-15'43'0,"-5"-3"-8"15,-11 8 16-15,-6-1-9 0,-5-1-19 16,-8 9 0-16,-6 3-8 16,-9 1 1-16,-6 23-3 15,-5 13-5-15,-5 10-1 16,3 8-4-16,4 4-1 16,10 11-1-16,13 3-1 15,13 7 2-15,12 5-2 16,6 4-1-16,11-1 1 15,14-3 0-15,5-6-3 16,3-11 2-16,0-15-2 16,-3-19-5-16,-5-12-3 15,-9-10-11-15,-14-12-45 0,-2-8-42 16</inkml:trace>
  <inkml:trace contextRef="#ctx0" brushRef="#br0" timeOffset="81331.469">25573 9161 387 0,'0'0'0'15,"12"0"7"-15,21 7-7 16,12 4 9-16,13 0 0 16,12 0 2-16,10-4 0 15,10-6 3-15,5-1-7 16,2-1 0-16,-3-21-7 15,-10-3-2-15,-17 0-3 0,-15 2-3 16,-19 5 8-16,-14 5 2 16,-13 7-2-16,-4 6 5 15,-2 0 3-15,0 0-3 16,0 0-4-16,0 8-1 16,0 14 0-16,0 11 2 15,1 7 3-15,11 4-3 16,11-4-1-16,6-5 0 15,6-13-1-15,5-9 6 16,5-13 1-16,-2-3 3 16,3-26-2-16,-7-12-4 15,-9-3-1-15,-11 0 2 16,-17 0-2-16,-2 3 2 0,-33 5-1 16,-13 6-3-16,-6 11 0 15,-6 6 2-15,2 10-1 16,6 3-2-16,8 0-3 15,15 0 1-15,15 0-13 16,12 7-6-16,10-1-26 16,31-6-43-16,14 0-192 15</inkml:trace>
  <inkml:trace contextRef="#ctx0" brushRef="#br0" timeOffset="81662.3343">27065 9015 143 0,'9'20'56'0,"0"7"17"15,3 5-13-15,1 2-31 16,3 10-1-16,6 4-10 0,1 6 1 16,4 1-9-16,0-3-2 15,-3-7 1-15,-6-13-2 16,-3-10 2-16,-8-7 0 16,-4-12-6-16,-3-3 4 15,0-3 14-15,0-23 10 16,0-11-27-16,-4-18-4 15,4-14-1-15,0-4 1 16,6 2-3-16,14 8 3 16,6 13 0-16,4 14 4 15,2 7-4-15,6 3 0 0,1 10 1 16,0 1-1 0,4 4 0-16,0 4-1 0,3 0-1 15,2 7-9-15,0 0-16 16,-5 0-32-16,-3 0-185 15</inkml:trace>
  <inkml:trace contextRef="#ctx0" brushRef="#br0" timeOffset="82201.834">30155 8662 369 0,'-45'-19'54'0,"-23"9"-51"15,5 10 1-15,-10 0 11 16,-12 26-8-16,-2 14 0 16,9 3 8-16,16 13-6 15,14 2-4-15,15 5-1 16,18 4 5-16,12 1-6 16,3 1-3-16,25-5 1 15,17-6 3-15,13-14-3 16,11-13 2-16,12-24-1 15,7-7-2-15,6-16 0 0,-3-25-16 16,-10-6-21 0,-16-9-42-16,-13-5-157 0</inkml:trace>
  <inkml:trace contextRef="#ctx0" brushRef="#br0" timeOffset="82464.3405">30448 8365 334 0,'0'7'20'16,"0"15"-9"-16,0 15-5 15,-7 14 19-15,-9 15 0 16,-5 7 2-16,0 11-8 16,0 3 4-16,5 6-9 0,2 2 2 15,5 4-1-15,5 1-8 16,4-7-3-16,0-13-1 15,6-10-3-15,9-23-6 16,4-10-2-16,1-20-7 16,7-17-5-16,11-10-48 15,10-30-163-15</inkml:trace>
  <inkml:trace contextRef="#ctx0" brushRef="#br0" timeOffset="82801.4415">31245 8792 312 0,'0'-15'107'16,"-4"3"-104"-16,-13 5 12 15,-9 2 10-15,-13 5-17 16,-10 0 11-16,-6 12-9 16,0 14 2-16,2 6 1 15,4 1 0-15,7 12-4 16,11-1-1-16,8 7-7 15,10 4 0-15,10 10 1 16,3 6 1-16,0 2 0 16,12 0-2-16,1 0-1 15,4-10 0-15,0-4 0 16,-3-8 0-16,0 2 1 0,-4-11-1 16,-7-8-1-1,-2-12-2-15,-1-8-1 0,-6-6-3 16,-22-8-3-16,-14 0-17 15,-9-22-52-15,-4-11-111 16</inkml:trace>
  <inkml:trace contextRef="#ctx0" brushRef="#br0" timeOffset="82995.9553">30523 9242 372 0,'16'-4'28'0,"6"4"-20"15,11 0-7-15,8 0 10 16,4 0 1-16,10 0 8 16,5 0-8-16,2 0-10 15,7 7-2-15,7 0-8 16,5-2-13-16,7 2-35 16,0-1-280-16</inkml:trace>
  <inkml:trace contextRef="#ctx0" brushRef="#br0" timeOffset="83311.6167">31820 9429 268 0,'-36'11'38'16,"-18"6"-22"-16,-11 2 15 0,-4 6 7 15,8-1-8-15,15 4-7 16,14-3-11-16,17-2-12 15,11 8 0-15,4 0-9 16,12 2 5-16,21 1 4 16,13 2 4-16,5 1-2 15,-1 0 2-15,-4 4-3 16,-8-6 5-16,-9-2-6 16,-6 4 7-16,-5-6-4 15,-9-6 7-15,-9-3-5 16,-3-8-2-16,-28-2 0 15,-23-9-3-15,-13-3-13 16,-14 0-30-16,-5-7-83 0</inkml:trace>
  <inkml:trace contextRef="#ctx0" brushRef="#br0" timeOffset="85861.7136">5602 10269 183 0,'15'-15'139'15,"6"0"-137"-15,7 10 11 16,8-4 10-16,7-1-6 16,8-2 0-16,7-2-2 15,14-4 2-15,5-1-2 16,5 2 3-16,9-3-3 16,3 9-4-16,3 4 2 15,5 0-8-15,11 3 5 16,8-1-1-16,7-1 2 15,8-5 0-15,6-3-3 16,4-2-2-16,-1 1 6 16,1 1-6-16,-10-1-2 15,1 8 1-15,-7 0-3 16,3 0-1-16,7 0 7 16,3-6-2-16,2-1-3 0,10-8 1 15,9 0-2-15,8-7 4 16,16 0-2-16,13-1 5 15,11 1-6-15,-2 5-2 16,-5 4-1-16,-4 8 0 16,-1 1 2-16,0 1 0 15,0-1-1-15,-2 1-1 16,1-2-1-16,-5-2 1 16,1 1 0-16,-4-1 3 15,0 10-3-15,-5-2 0 0,-5 6-1 16,-8 0 0-1,-4 0 0-15,2 0 1 0,-2 0 0 16,-2 0 0-16,-2 0 0 16,-9 0-1-16,-4 4 0 15,-9 7-1-15,-7 2 2 16,4 0 0-16,-4 0 3 16,4-2-1-16,2 0-2 15,-2 0-1-15,-1 0 0 16,1-3 1-16,-4 3-1 15,-2-3 1-15,-1 2 0 16,0 1 1-16,1 0-1 16,-5 1 0-16,0-2-1 15,-5 1-2-15,0 0 3 16,-8 0-1-16,-2 0 0 0,-4 0 1 16,0 1 0-16,1-2 2 15,2 1-1-15,5-7-1 16,4 2 0-16,0-5-3 15,1 2 1-15,-3 1 0 16,-1 0-2-16,-5-3 4 16,0 5 1-16,-4-3-1 15,10 1 1-15,-6 0-1 16,6 1 2-16,1-3-2 16,-4 3-2-16,6-2 2 15,0-3 0-15,3 3 0 16,-2 1-1-16,-1-2 1 0,6 1 1 15,-1-1 1-15,5-2 0 16,6 4-2-16,-2-4-2 16,3 0 0-16,1 0 2 15,-4 0 0-15,-3 0 0 16,3 0 2-16,2 1-2 16,1 2 3-16,4 4-3 15,0-2 0-15,1 1-1 16,2-2 1-16,2 5 0 15,-3 1 1-15,6 0-1 16,1-1 0-16,3-3 0 16,3 2 0-16,0-5-1 15,3 5-1-15,-2-1 2 0,-1-3 2 16,6 4-2-16,-3-1 2 16,4 0-2-16,-2-1 0 15,-3 3 0-15,0-2-1 16,-4 4 1-16,2 0 0 15,4 3 1-15,1-2 0 16,6 1 0-16,-1-2-1 16,-4 0-2-16,4-2 1 15,-5-2 1-15,3 0 0 16,0 4 1-16,-1-7 0 16,2 0 1-16,-4 2-2 15,2-2 0-15,1 1 0 16,-4 5 0-16,3-3 0 15,-3 0 2-15,5-2-2 0,0-2 0 16,-7 0-3-16,4 1 3 16,-9-2 0-16,1-2 0 15,2 0 0-15,-4 0 4 16,1 0-4-16,-7 0 0 16,-3 0-1-16,-3 0 1 15,-7 0 0-15,-9 0-2 16,-4 0 2-16,-6 0 0 15,-3 0 3-15,-7 0-2 16,-4-2-1-16,-6-8 0 16,-5 0-1-16,-2-2 0 15,-2 0 1-15,-10-2-2 16,-8 2 2-16,-9 2-1 0,-10-1 1 16,-12 3 0-16,-8 0 0 15,-6-2 0-15,-3 8 0 16,-5-7-1-16,-4 8 0 15,-5-1 0-15,-4 1-2 16,-4-2 3-16,0 3-3 16,0 0 3-16,0-4-6 15,0 0-10-15,-13-4-22 16,-17-5-47-16,-16-9-102 16</inkml:trace>
  <inkml:trace contextRef="#ctx0" brushRef="#br0" timeOffset="107990.1307">6776 12369 92 0,'3'17'200'0,"2"-12"-186"16,-5 3-11-16,0-5 15 16,0 3 15-16,0-2-9 15,0 4-7-15,0-4 8 16,1 3-11-16,1 4 0 16,1 0-1-16,4 7-6 15,2 8-2-15,0 18-3 16,-3 14 2-16,-2 16 0 15,-1 17-2-15,-3-2-2 0,0 3 0 16,0-14 0-16,0-10 0 16,0-6-4-16,0-21-3 15,0-15-4-15,3-26-15 16,2-25-28-16,7-53-123 16</inkml:trace>
  <inkml:trace contextRef="#ctx0" brushRef="#br0" timeOffset="108402.4966">6809 12221 211 0,'-52'-27'46'0,"-5"18"-20"16,-10 9 13-16,0 11-13 15,-8 22-11-15,1 17-1 16,-1 7-4-16,9 12-1 16,8 8-3-16,12 12 2 0,12 13 3 15,11 8-3-15,13 5-1 16,10 2-6-16,13-4 0 15,29-18-2-15,19-13-1 16,14-21-7-16,20-20 6 16,11-15-4-16,18-19 2 15,9-7 4-15,4-15-4 16,-4-25 3-16,-11-12-5 16,-13-14 7-16,-15-10 0 15,-15-2 0-15,-19 2 3 16,-14-1 6-16,-22 6 0 0,-12-2-7 15,-12-4 6 1,-15 7-6-16,-24 0 1 0,-16 8 0 16,-15 3-3-16,-15 15 0 15,-12 12 1-15,-5 10 1 16,-5 11-2-16,1 7 0 16,9 4-1-16,18 0 0 15,18 4-16-15,28 7-23 16,24 0-71-16</inkml:trace>
  <inkml:trace contextRef="#ctx0" brushRef="#br0" timeOffset="109570.0599">9253 11356 312 0,'-12'26'10'16,"0"-2"-9"-16,3-1 13 16,3 11 14-16,6 5-8 15,0-2-5-15,0 4-7 16,6-5 2-16,9 3-6 15,0-4-4-15,1-2-3 16,1 0-14-16,-7-11-22 16,-10-3-173-16</inkml:trace>
  <inkml:trace contextRef="#ctx0" brushRef="#br0" timeOffset="110191.8932">8777 12287 350 0,'0'27'22'0,"0"9"-18"16,15 13-4-16,6 8 3 16,7 3 2-16,8 1-2 15,4-1-2-15,-1-5 0 16,-5-11-1-16,-4-8-4 16,-3-14-1-16,-12-11-6 0,-2-11-9 15,-13-6-7-15,0-28-77 16,0-10-67-16,-13-4 152 15,1 5 19-15,6 6 54 16,4 11 1-16,2 0 6 16,17 4-43-16,22-1-3 15,16-2 3-15,17 3-2 16,8 0-5-16,2 7 4 16,-7 5-3-16,-11 10-4 15,-12 0-1-15,-13 10-2 16,-16 16-1-16,-10 10 10 15,-13 9 17-15,-9 7-7 16,-18 10-17-16,-9-3 6 0,4-8-10 16,12-11 3-1,17-7-6-15,3-7-4 0,23-4 3 16,18 3 1-16,5 2 0 16,2 2 0-16,-2 7 0 15,-10 5 0-15,-9 4 1 16,-12 9 1-16,-11 7 2 15,-4 2 4-15,-4 0-3 16,-11-4 1-16,-3 3-3 16,0-3-2-16,5-3 3 15,2-9 2-15,11-10-6 16,0-4-1-16,18-12 0 16,18-3 1-16,12-10 0 15,13-8 2-15,12 0-2 0,0-11 2 16,-1-8-2-16,-7-3-4 15,-14-3-4-15,-12-8-8 16,-18-3-55-16,-18-8-193 16</inkml:trace>
  <inkml:trace contextRef="#ctx0" brushRef="#br0" timeOffset="110341.8265">10072 12974 396 0,'0'3'1'0,"0"13"4"16,6 6-5-16,16 0 0 16,8 3 0-16,6-10-3 0,6-8-18 15,1-7-114 1</inkml:trace>
  <inkml:trace contextRef="#ctx0" brushRef="#br0" timeOffset="110529.9073">10897 12452 311 0,'15'19'56'16,"4"6"-53"-16,8 2-3 16,-3-5 0-16,7-3-1 0,8-9 0 15,13-10-18-15,3-7-10 16,14-34-118-16</inkml:trace>
  <inkml:trace contextRef="#ctx0" brushRef="#br0" timeOffset="110761.8413">11737 12323 117 0,'0'49'81'16,"0"13"-42"-16,0 8-8 15,0-3 0-15,-9 5 2 16,-3-1-2-16,0 5-8 15,-3-2 1-15,-5 4 1 16,0 2-5-16,-7 0-2 16,3 0-5-16,-13 2-7 15,-5-5-1-15,-10-4-5 0,-15-3-2 16,-8-10-4-16,-10-16-6 16,-6-15-9-16,3-18-30 15,0-11-84-15</inkml:trace>
  <inkml:trace contextRef="#ctx0" brushRef="#br0" timeOffset="110935.1891">10997 13179 210 0,'67'0'14'0,"12"12"15"16,9 7 22-16,6 6-21 15,3-3 4-15,0 2-9 0,0-5-5 16,-2-3-6-16,-5-5-14 15,-8-11-6-15,-18 0-27 16,-13-16-126-16</inkml:trace>
  <inkml:trace contextRef="#ctx0" brushRef="#br0" timeOffset="111146.2427">12604 12024 378 0,'0'0'19'0,"6"0"-19"16,13 3-1-16,5 12 1 15,-6 0-32-15,-7 3-243 16</inkml:trace>
  <inkml:trace contextRef="#ctx0" brushRef="#br0" timeOffset="111326.139">12656 12721 313 0,'-3'91'39'16,"3"8"-5"-16,0 0-4 0,0-7-11 15,0-3-10-15,12-10-6 16,2-19-3-16,2-20-2 15,-6-21-2-15,-4-16-5 16,6-13-12-16,3-45-22 16,3-27-246-16</inkml:trace>
  <inkml:trace contextRef="#ctx0" brushRef="#br0" timeOffset="111482.1593">12957 12582 320 0,'20'-11'61'0,"17"4"-53"16,20-8-8-16,15-4 0 16,5 0 0-16,5-3-1 15,-5-7 1-15,-2-7-5 0,-13-5-21 16,-18-11-133-16</inkml:trace>
  <inkml:trace contextRef="#ctx0" brushRef="#br0" timeOffset="111970.6706">13308 12175 353 0,'-27'58'15'15,"12"8"-13"-15,2 0 1 16,13-4-3-16,0-7-1 16,19-11-2-16,14-12-1 15,6-4 4-15,7-6 2 0,2 3 3 16,-5 1 6-16,-12 2-7 15,-14 2-4-15,-17 11 1 16,-14 6 8-16,-32 8 5 16,-10 1-2-16,-3 2-3 15,1-3-2-15,12-4-2 16,7 2-5-16,9-10 1 16,11-3-2-16,10-14 0 15,9-4-6-15,0-3 1 16,16 1 1-16,8-4 3 15,6 3 2-15,0 0 0 16,-7 3 0-16,-3 0 2 16,-14 0-1-16,-6 10 0 0,0 8 7 15,-26 5-4-15,-3 6 1 16,-4-3-2-16,4-9 2 16,13-5-1-16,9-12-4 15,7-8-2-15,7-5-4 16,23-9 5-16,11 0 0 15,18-20-1-15,11-9-1 16,6-4-1-16,2 0-6 16,-1 0 2-16,-5 3-6 15,-11 0-26-15,-13-1-166 16</inkml:trace>
  <inkml:trace contextRef="#ctx0" brushRef="#br0" timeOffset="112150.0544">13854 13400 368 0,'0'32'2'0,"0"9"0"15,3 8 6-15,13 2 0 16,10 7-4-16,10-3 0 16,2-7 3-16,1-19-7 15,-6-14-7-15,-11-12-6 16,-2-3-100-16</inkml:trace>
  <inkml:trace contextRef="#ctx0" brushRef="#br0" timeOffset="125336.2676">12720 14860 262 0,'-38'8'63'0,"-9"6"-48"15,-11 2 2-15,-6 6 7 16,-8 0-4-16,-7 6 0 16,3 2-5-16,0-1 1 15,3 5-3-15,13-5 0 16,8-1-7-16,16 0-2 16,18-6-1-16,8-1-3 15,10 7-12-15,10 10-1 16,32 6 5-16,19 3 8 15,15-3 1-15,8-2 0 16,0-6 1-16,-3 0-2 0,-12-3 0 16,-8 3 3-16,-16-2-3 15,-15-1 1-15,-11-4 0 16,-13 1 2-16,-6 0 4 16,-6 2 0-16,-26 9 2 15,-6-2-5-15,-18 2-1 16,0-7-1-16,-5-5-2 15,6-3 0-15,4-5-7 16,8-6-2-16,19-8-9 16,12-7-7-16,12-17-65 15,15-24-197-15</inkml:trace>
  <inkml:trace contextRef="#ctx0" brushRef="#br0" timeOffset="125704.4685">13100 15231 274 0,'0'37'24'0,"0"21"-19"15,0 13 9-15,0 10 7 16,11 10-11-16,10-3 1 15,9-4-5-15,2-7-1 0,7-17 1 16,6-13-4-16,2-18 3 16,3-6-4-16,-3-17 1 15,-3-6 0-15,-4-3 7 16,-4-36 7-16,-3-18 8 16,-5-26-9-16,-5-17-9 15,-7-3-5-15,-12 0-1 16,-4 15 0-16,0 20 0 15,0 15 0-15,-3 20-1 16,-1 11-8-16,1 10-10 16,3 12-36-16,0 0-206 15</inkml:trace>
  <inkml:trace contextRef="#ctx0" brushRef="#br0" timeOffset="126191.4905">14087 15851 81 0,'0'0'124'16,"0"-3"-5"-16,10-33-51 16,5-30-40-16,18-23-18 15,13-21-6-15,-1-5-3 16,4 13 1-16,-7 26-1 0,-12 24-1 15,-11 30 0-15,-13 22-3 16,-3 7-11-16,-2 38 14 16,1 24 11-16,1 15 9 15,-3 7-14-15,9-12-5 16,0-10 3-16,9-11-4 16,9-18 0-16,4-9 1 15,9-27-1-15,9-4 1 16,13-42-1-16,6-24 0 15,4-14-1-15,-5-4-1 16,-4 9 0-16,-14 21 2 16,-15 15-3-16,-7 19 2 15,-14 20-2-15,0 0-4 0,-3 33 7 16,-4 15 7 0,3 6 3-16,-3 3-7 0,2-7 0 15,5-5 1-15,3-9-4 16,0-7-3-16,7-7 3 15,3-6-5-15,6-10-7 16,-2-6-36-16,-5-10-345 16</inkml:trace>
  <inkml:trace contextRef="#ctx0" brushRef="#br0" timeOffset="126963.6672">18151 14824 234 0,'-35'-10'106'0,"9"1"-75"15,18 3-11-15,8 6-4 16,0 0-13-16,5 0-3 15,24 6-14-15,25 3 14 16,25-6 13-16,15-1-11 16,3-2 6-16,-6 0-8 15,-16 5 1-15,-22 7-1 0,-18 6 0 16,-15 13 3 0,-14 18 0-16,-6 22 9 0,-16 19 8 15,-18 14-9-15,-7-2-1 16,-1-6-6-16,6-8-3 15,7-11-1-15,10-8-3 16,11-10-3-16,8-12-6 16,0-18-13-16,20-29-37 15,9-13-260-15</inkml:trace>
  <inkml:trace contextRef="#ctx0" brushRef="#br0" timeOffset="127285.2733">19096 15235 251 0,'-29'66'47'0,"3"4"-30"16,10-7-2-16,10-15 2 16,6-19-9-16,9-9-8 15,24-12-1-15,12-8 1 16,19-33 15-16,18-28 2 15,0-17-11-15,-12-3-5 16,-24 4 0-16,-30 10 1 16,-16 17 2-16,-6 16 6 15,-26 12 3-15,-21 19 5 16,-11 3-6-16,-4 11-8 0,-1 14-4 16,14 4-3-16,19-10-1 15,17-5-9-15,19-9-5 16,6-5-33-16,33-19-53 15</inkml:trace>
  <inkml:trace contextRef="#ctx0" brushRef="#br0" timeOffset="127593.7897">19697 14666 311 0,'-29'51'7'0,"3"5"6"0,12-12 4 15,11-12-5-15,3-13-12 16,22-5-1-16,20-11 1 16,21-3 11-16,12-33 3 15,6-22-12-15,-3-6-2 16,-22-2-2-16,-21 4 2 16,-28 9 1-16,-7 10 2 15,-24 3 0-15,-24 18-2 16,-17 12 8-16,-17 7-5 15,-9 10 0-15,-2 17 0 16,10 6-4-16,17 0-2 16,24-8-1-16,25 0-16 15,17-9-18-15,22-9-73 16</inkml:trace>
  <inkml:trace contextRef="#ctx0" brushRef="#br0" timeOffset="127811.0573">20188 14751 152 0,'-52'76'88'0,"-15"16"-50"15,-9 3 3-15,-3 5-7 16,-2 2 7-16,3 1-19 16,6 4-9-16,11 0-10 15,13-2-3-15,14-9 0 0,16-9 0 16,10-16-3-16,8-13-9 15,14-21-14-15,15-22-5 16,12-15-125-16</inkml:trace>
  <inkml:trace contextRef="#ctx0" brushRef="#br0" timeOffset="128058.3709">19915 15705 214 0,'0'0'54'15,"0"17"-44"-15,0 14 40 16,0 1-14-16,0 4-21 15,8-6-6-15,9-4-5 16,8-11-4-16,11-11 2 16,10-4 1-16,6-18 1 15,2-17-2-15,-8-9 0 16,-13 2-2-16,-20 4 2 0,-13 6 0 16,-10 2 6-16,-26 4-5 15,-16 8 0-15,-6 12-1 16,-6 6-2-16,-4 0-3 15,9 6-14-15,7 9-47 16,4-5-136-16</inkml:trace>
  <inkml:trace contextRef="#ctx0" brushRef="#br0" timeOffset="130307.3892">12494 16757 185 0,'-4'-11'84'16,"0"8"-59"-16,1 3-9 15,3 0 18-15,0 0 0 16,-3 0-16-16,3 0-12 16,0 19-6-16,0 32 2 15,0 24 14-15,-3 26-6 16,-3 3-5-16,0-6-1 15,3-10-3-15,3-15 0 16,0-14-1-16,3-20 2 16,9-8-4-16,4-12 2 15,1-6-3-15,8-4 2 16,2-9 1-16,9 0 1 0,1 0 2 16,3-9 0-16,2-4-2 15,-3 1 0-15,0 5-1 16,1 7 0-16,5 0-7 15,1 4-5-15,5 14-18 16,4-7-58-16</inkml:trace>
  <inkml:trace contextRef="#ctx0" brushRef="#br0" timeOffset="130645.7068">13648 16878 319 0,'0'0'22'0,"1"9"-22"16,4 25 0-16,-4 19 9 15,4 18 0-15,-2 9-4 16,0 12-1-16,3-1 1 16,-3 1-1-16,0-4-1 15,0-11 3-15,0-11-4 0,0-15-2 16,-2-6-2 0,-1-19 1-16,3-8-3 0,-3-17-5 15,0-2-6-15,-3-40-62 16</inkml:trace>
  <inkml:trace contextRef="#ctx0" brushRef="#br0" timeOffset="131027.8293">13593 16857 327 0,'21'-12'1'15,"17"-1"-1"-15,21-5 7 0,8 2 2 16,9 2 10-1,-5 9-10-15,-3 5 0 0,-13 5-4 16,-12 21-3-16,-18 6 3 16,-11 12-2-16,-14 11-2 15,-9 11 10-15,-34 1-1 16,-14 6-2-16,-7-7-4 16,-7-3-4-16,6-9 6 15,10-12-6-15,10-11 2 16,12-9-1-16,17-9 0 15,16-4-1-15,0 4-3 16,23 8-8-16,24 1 11 16,19 0 1-16,9-2 1 15,10 0 3-15,1-9-2 16,2 2-2-16,0 4 4 0,0 0-5 16,-6 2 0-1,-11-4 0-15,-3 3-11 0,-13-5-10 16,-7-5-49-16</inkml:trace>
  <inkml:trace contextRef="#ctx0" brushRef="#br0" timeOffset="135729.2547">18800 12354 290 0,'0'15'23'15,"-12"3"-21"-15,-9 7 0 16,3 23 5-16,-3 30-4 16,-4-5 2-16,-5 15 0 15,-5 10-4-15,-3 10 6 16,-8 9-2-16,4-4-2 0,3-9 3 15,7-16-5-15,9-19-1 16,-1-11 0-16,9-13 0 16,-2-12-3-16,10-11-2 15,4-22-9-15,3-14-23 16,6-49-134-16</inkml:trace>
  <inkml:trace contextRef="#ctx0" brushRef="#br0" timeOffset="136015.4059">18778 12328 290 0,'0'3'0'0,"7"20"2"16,2 14 1-16,2 21 11 15,7 12 2-15,8 19-1 16,1 2-6-16,-2 9 3 15,5 2-1-15,-2-4-3 16,-2-2-5-16,1-7 0 16,-4-12-2-16,-4-19 0 15,0-10-1-15,-9-14-1 16,-4-6-2-16,-5-12 0 16,-1-6-3-16,-9 0-4 15,-25-10-9-15,-17-3-180 0</inkml:trace>
  <inkml:trace contextRef="#ctx0" brushRef="#br0" timeOffset="136180.0102">18483 13176 282 0,'0'0'8'0,"0"0"-8"16,6 0-6-16,20 0 6 15,10 0 0-15,10 0 4 16,6 0-3-16,2 0-1 15,5-4-5-15,6-7-8 16,-7-11-38-16</inkml:trace>
  <inkml:trace contextRef="#ctx0" brushRef="#br0" timeOffset="136495.7273">19581 12677 224 0,'0'0'67'0,"-4"0"-49"15,-14 0 11-15,-7 0-18 16,-8 15 0-16,-9 10-8 16,-3 4 3-16,-1 4-4 15,1 7 7-15,13 1-6 16,3 0 1-16,16 5-4 0,10 0 0 15,3-2-3-15,9 3 3 16,24-10-7-16,9-1 7 16,10-11-6-16,6-6 3 15,1-10-2-15,6-6-4 16,0-3-6-16,5-12-13 16,-3-13-65-16</inkml:trace>
  <inkml:trace contextRef="#ctx0" brushRef="#br0" timeOffset="136749.9925">20183 12746 281 0,'-39'9'11'16,"-6"15"-8"-16,-4 6 12 15,1 3 1-15,11 0-2 16,9 3 3-16,11 2-7 15,12 4-7-15,5 0-2 16,6 5 0-16,20-3-1 16,10 1 0-16,6-10-3 15,13-4 3-15,7-7 0 16,6-2-5-16,-3-3-5 16,2-4 0-16,-11-3-32 15</inkml:trace>
  <inkml:trace contextRef="#ctx0" brushRef="#br0" timeOffset="139149.1509">18697 16674 99 0,'0'0'92'0,"0"0"-74"16,0 0 20-16,0 0 3 16,0 0-17-16,0 0-9 15,0 0-3-15,0 0-1 16,0 0 4-16,0 0-7 16,0 0-1-16,0 0-1 15,0 0 1-15,0 0-1 16,0 0 0-16,0 0 1 0,0 0-2 15,0 0-1-15,0 0 2 16,0 0-3-16,0 0-1 16,0 0 1-16,0 0-1 15,0 0 0-15,0 0-1 16,0 0 2-16,0 0-2 16,0 0 0-16,0 0 3 15,0 0 0-15,0 0-2 16,0 0 2-16,0 0 1 15,0 0-1-15,0 0 2 16,0 0-3-16,0 0 1 16,0 0 1-16,0 0-4 0,0 0 3 15,0 0-4-15,0 0 1 16,0 0-1-16,0 0 1 16,0 0-1-16,0 10 0 15,-6 19 0-15,-18 27 0 16,-6 20 0-16,-4 20 2 15,-2 1-2-15,10 2 0 16,7-3 0-16,12-3 0 16,7-8-3-16,0-14 3 15,14-13 0-15,18-14-3 16,4-12-2-16,9-10 1 16,7-11-1-16,6-11 3 15,4-11 2-15,3-24 0 0,-9-14 0 16,-9-5-4-1,-14-9 4-15,-17-7 0 0,-16 7 0 16,-3 9 0-16,-32 15 7 16,-14 19-6-16,-7 9-1 15,-10 11 0-15,3 8 2 16,7 15-1-16,11 5-1 16,13-1 0-16,18 4-7 15,14-8-19-15,22-13-41 16,25-10-169-16</inkml:trace>
  <inkml:trace contextRef="#ctx0" brushRef="#br0" timeOffset="139594.9599">19501 16839 44 0,'-11'0'288'0,"8"0"-287"16,3 0-1-16,14 3-15 16,22 12 15-16,16 6 4 15,6 6-2-15,2-2 0 16,-4 2-2-16,-11 1 4 16,-10 1-2-16,-18 6 1 15,-15 4 1-15,-7 8 2 16,-31 9 9-16,-11 3-6 0,-2-1-5 15,7-9 0-15,12-12-4 16,13-6 0-16,12-9-1 16,5 0-5-16,4-3-1 15,22 0 5-15,5-1-4 16,9 4 5-16,2 4 1 16,-5-4 1-16,-5-1 1 15,-13-2 1-15,-9 0 0 16,-10 3 3-16,-6 8 1 15,-28 6 9-15,-12 3-11 16,-5-5-5-16,-1-5 0 16,4-14-1-16,5-11-9 0,11-4-12 15,10-29-109 1</inkml:trace>
  <inkml:trace contextRef="#ctx0" brushRef="#br0" timeOffset="139907.6063">20025 16941 245 0,'-23'38'12'0,"4"1"12"16,2-2-1-16,11-10-12 15,6-5-7-15,0-4-4 16,20-14-2-16,9-4 2 0,12-4 8 15,8-33 8-15,-1-8-12 16,-7-9 4-16,-13 3 0 16,-14 2 1-16,-12 8 2 15,-2 10-5-15,-16 8 14 16,-14 11-14-16,-6 9 7 16,-3 3-10-16,2 0-3 15,2 11-6-15,11 3-8 16,15-2-16-16,9-8-65 15</inkml:trace>
  <inkml:trace contextRef="#ctx0" brushRef="#br0" timeOffset="140396.495">20626 16806 190 0,'-62'81'78'15,"-3"11"-26"-15,-7 10-4 16,5 8-15-16,1 7 0 16,4 2-19-16,10-6-6 15,16-11-8-15,21-21 0 16,15-14-4-16,0-16-3 16,19-14-4-16,14-15-6 15,10-21-14-15,4-3-32 16,2-34-27-16,-3-8 32 0,-4 3 13 15,-14 12 45-15,-11 17 26 16,-10 9-4-16,-7 3-15 16,0 16 28-16,0 20 9 15,-13 14-6-15,-2 2-21 16,3-5-5-16,7-6-2 16,5-12-9-16,6-5 1 15,26-13-1-15,11-9-1 16,12-4 9-16,9-31-4 15,5-13-1-15,-8-5-2 16,-16 0 1-16,-15 11 0 16,-21 3 2-16,-9 11 6 0,-9 1 11 15,-35 9-9-15,-9 6-4 16,-18 1-3-16,-1 6-6 16,3-2-5-16,11-4-19 15,6-4-52-15,14-11-196 16</inkml:trace>
  <inkml:trace contextRef="#ctx0" brushRef="#br0" timeOffset="141459.5238">25330 12677 331 0,'-20'-18'33'0,"9"7"-13"15,9 11-10 1,2 0-8-16,0 6-2 0,0 35 0 16,12 25 1-16,3 22 12 15,4 18-4-15,3 6 1 16,4-3-2-16,7-13-1 15,-1-19-5-15,6-16-2 16,-1-17 0-16,1-14 3 16,3-19-3-16,4-11 0 15,10-33 8-15,12-33 5 16,4-22-13-16,-6-25-1 16,-10-2 0-16,-16 6 0 15,-12 24-1-15,-9 37 2 0,-11 26 12 16,-4 22-12-16,0 0-3 15,5 19-13-15,4 18 16 16,7 16 1-16,7 4 4 16,11 1-5-16,9-9 1 15,12-10-1-15,11-20 2 16,8-16 4-16,8-6-4 16,2-38 8-16,-2-10-4 15,-9-8-1-15,-16 5 4 16,-20-2-2-16,-20 1-2 15,-20 0-5-15,0-1 0 16,-26 9-2-16,-13 14-5 0,-4 14-6 16,-8 19-19-1,-8 0-68-15</inkml:trace>
  <inkml:trace contextRef="#ctx0" brushRef="#br0" timeOffset="142848.2637">21055 15007 228 0,'0'-11'37'0,"-1"0"-10"15,-22 8 0-15,9 3-2 16,11 0-8-16,3 0-8 16,0 0-9-16,0-4-1 15,4 0-9-15,15-9-7 16,11-10 17-16,11-11 11 16,-3-2-10-16,-12 4 0 15,-14 10 5-15,-12 10 3 0,0 12 5 16,-20 0-7-1,-6 0-5-15,-6 17-1 0,1 10-2 16,7-2 1-16,7-6-7 16,13 0-8-16,4-8-11 15,0 0-31-15,7-4-86 16</inkml:trace>
  <inkml:trace contextRef="#ctx0" brushRef="#br0" timeOffset="143568.7595">21599 17184 235 0,'-11'-8'29'0,"3"1"-16"16,4 7 20-16,0-3-2 15,2 3-9-15,2 0-12 16,0 0-7-16,0 0-3 16,0 0-3-16,0 0 2 15,0 0 0-15,0 0 1 16,0 0-2-16,0 0-4 15,0 0-2-15,0-8 0 16,9 4 5-16,-3-3 3 16,-2 0 1-16,-2 4 3 0,-2 3 8 15,0 0 8-15,-6 0-8 16,-10 0-9-16,1 3 3 16,-3 8-3-16,7-5 1 15,7-1-2-15,2-1-2 16,2-4 2-16,0 0-2 15,0 0 0-15,0 0-3 16,8 0-6-16,5-15 2 16,8-7 7-16,-2 0 7 15,-3 3-5-15,-10 12 0 16,-6 7 11-16,0 0 1 16,0 0-2-16,0 0-4 15,-3 0-5-15,-8 10 1 0,0 9-4 16,1-4-3-1,9 0-4-15,1-7-6 0,0-2-15 16,3-6-35-16,8 0-138 16</inkml:trace>
  <inkml:trace contextRef="#ctx0" brushRef="#br0" timeOffset="147278.964">25092 14314 231 0,'3'-15'49'15,"-3"4"-23"-15,0 6 5 16,0 2 1-16,0 3-1 16,0 0-24-16,-4 12-5 15,-11 28 0-15,-13 22 0 16,-9 24 5-16,-8 12-4 15,-1-3-1-15,1 1-1 16,0-7 2-16,6-13-1 16,3-10-2-16,8-8 0 15,7-12 0-15,6-8 0 16,2-8-1-16,7-8 1 16,3-11-5-16,3-6-4 15,0-5-7-15,0-8-6 0,0-33-33 16,18-28-91-16</inkml:trace>
  <inkml:trace contextRef="#ctx0" brushRef="#br0" timeOffset="147579.0273">25064 14069 199 0,'5'-5'42'16,"-2"1"-42"-16,0 4 0 15,1 9 7-15,8 22 0 16,2 18 22-16,0 27 5 0,1 20-13 16,2 18-3-1,-2 10-5-15,4-3-2 0,-1-4-5 16,3-7 0 0,1-17-2-16,-2-12 0 0,-1-18-4 15,-1-13 1-15,-6-9-1 16,-2-8-1-16,1-15-1 15,-7-3-1-15,-1-12-6 16,-3-3-9-16,0 0 12 16,-25-21-27-16,-17-19-195 15</inkml:trace>
  <inkml:trace contextRef="#ctx0" brushRef="#br0" timeOffset="147767.9878">24815 14901 240 0,'0'0'0'0,"0"0"-3"16,6 0-6-16,18 0 6 15,12 0 3-15,14 0 10 16,13-4-1-16,7-14-3 16,6-1-6-16,3 0-12 15,-8-3-14-15,-12 0-150 16</inkml:trace>
  <inkml:trace contextRef="#ctx0" brushRef="#br0" timeOffset="148089.5631">26073 14515 326 0,'-36'-10'31'0,"-3"10"-20"16,-4 0 0-16,-3 0 4 15,2 10-7-15,4 12-6 16,1 8 3-16,2 11-4 16,3 10-1-16,5 7 1 15,10 2-1-15,10-1-3 0,9-5 0 16,0-2 2-16,22-9-4 15,14-6-3-15,12-8-2 16,6-11-3 0,8-11 0-16,7-7-10 0,-4-3-48 15,0-26-173-15</inkml:trace>
  <inkml:trace contextRef="#ctx0" brushRef="#br0" timeOffset="148368.1761">26544 14556 283 0,'-30'0'12'16,"1"0"-4"-16,-4 3 19 16,-2 16-9-16,1 10-6 15,0 4-3-15,2 11 0 16,8 4-2-16,10 0-4 15,9-1-2-15,5-3-1 16,15-3-1-16,16-4-7 16,13-3-1-16,9-10 5 15,7-4 0-15,0-6-12 16,1-8-1-16,-3-6-48 0,-6 0-142 16</inkml:trace>
  <inkml:trace contextRef="#ctx0" brushRef="#br0" timeOffset="148900.6286">27830 14025 340 0,'-10'0'33'0,"-4"0"-21"16,-9 9 0-16,-12 24 4 15,-8 11-9-15,-8 13-2 0,-5 16-4 16,-4 7 3-16,-3 12 4 15,-4 7-7-15,-8 11 8 16,-5 3-1-16,-8-2-1 16,-5 7-5-16,2-13 8 15,5-4-7-15,11-10-1 16,12-3-2-16,17-5-2 16,14-6-3-16,12-10-8 15,10-12-2-15,8-18-14 16,2-22-69-16</inkml:trace>
  <inkml:trace contextRef="#ctx0" brushRef="#br0" timeOffset="149208.2882">27459 14982 416 0,'0'-4'0'0,"0"4"1"16,0 0-5-16,16 0 7 15,20 0-3-15,18 0 9 16,16 0-5-16,7 0 1 0,-2 0-2 15,-9-4-3-15,-11 4 0 16,-16 0-6-16,-18 0-7 16,-14-3-27-16,-8 3-134 15</inkml:trace>
  <inkml:trace contextRef="#ctx0" brushRef="#br0" timeOffset="149551.2677">27410 15221 199 0,'0'3'0'0,"16"0"0"16,15-3 16-16,13 4 16 0,11-3-14 15,4 2 2 1,-5 3-3-16,-8 3-3 0,-13-2-6 16,-12 4-4-16,-15 3-4 15,-6 5 2-15,-12 10 12 16,-25 11 13-16,-14 4-11 15,-7 2-4-15,3-7-6 16,11-5 2-16,13-5-2 16,12-11-6-16,10-7 0 15,7-7 0-15,2 3-6 16,0 0-8-16,17 4 11 16,8 0 3-16,8-4-2 0,9-3 0 15,11-4 2-15,10 0-4 16,7-3 2-1,6-12-8-15,0-2-16 0,-4 1-97 16</inkml:trace>
  <inkml:trace contextRef="#ctx0" brushRef="#br0" timeOffset="151375.9774">28685 14978 182 0,'2'-14'59'0,"-2"-1"-19"0,0 8-5 15,-3 4-4-15,0 3-7 16,-3 0-16-16,-6 17-4 16,-9 16-2-16,-7 14 4 15,-1 12-1-15,-1 10-2 16,-1 5 0-16,0 5 3 15,-2 1-3-15,3-7 6 16,3-7-6-16,6-8-3 16,2-13 2-16,4-9-2 15,5-10 0-15,5-12-5 16,5-7-4-16,0-7-13 0,0-10-34 16,25-37-112-1</inkml:trace>
  <inkml:trace contextRef="#ctx0" brushRef="#br0" timeOffset="151651.462">28752 14879 209 0,'0'0'69'0,"0"0"-69"16,0 11 0-16,2 15 13 15,5 14 14-15,2 11-4 16,3 11-7-16,0 5-1 15,2 6-4-15,2-3-1 16,2 4-6-16,0-4 3 16,2 2-7-16,-1-9 6 0,-3-5-6 15,-4-6-1-15,-3-16 1 16,-3-6-1-16,-6-11 1 16,0-9-5-16,-3-1-2 15,-23-4 0-15,-14-5-28 16,-12 0-91-16</inkml:trace>
  <inkml:trace contextRef="#ctx0" brushRef="#br0" timeOffset="151801.8651">28372 15495 264 0,'-5'-8'47'0,"5"8"-45"16,0-2-2-16,26-1 0 0,20-6 11 15,22 3-8 1,13 2-3-16,7-3-3 0,0 2-4 15,0-1-7-15,-7-1-47 16</inkml:trace>
  <inkml:trace contextRef="#ctx0" brushRef="#br0" timeOffset="152125.9843">29546 15076 250 0,'-13'-3'38'0,"-5"3"-34"16,-2 0 12-16,-8 12 8 16,-8 10-10-16,-2 7 1 15,0 5-3-15,2 9-2 16,8 1-4-16,6 3 1 15,7-3-7-15,7 0 1 16,6-4 1-16,2 1-2 16,5-3-6-16,18-2-2 15,11-11 6-15,6-6-12 16,8-12 8-16,10-7-13 0,6-4-30 16,5-21-56-1</inkml:trace>
  <inkml:trace contextRef="#ctx0" brushRef="#br0" timeOffset="152401.1569">30172 15047 244 0,'-26'-3'25'0,"-10"3"-18"15,-7 3 19-15,-2 19 4 16,-1 4-8-16,5 8-1 15,6 7-9-15,5 2-2 16,9-2-2-16,9 0-2 16,10-2 1-16,2-3-6 0,8-3-1 15,17 2 1-15,5-3-1 16,7-7 0-16,8-3-2 16,7-14 1-16,10-8-7 15,12 0-24-15,2-14-27 16,-1-5-229-16</inkml:trace>
  <inkml:trace contextRef="#ctx0" brushRef="#br0" timeOffset="153069.919">30546 15257 377 0,'0'-7'0'16,"0"7"2"-16,1 0-2 16,5 0 17-16,9 0-17 15,4 0 7-15,10 0 2 16,-1 0-8-16,-1 3 5 15,-2 1-6-15,-5 0-1 16,-2 7-17-16,-8-4-17 16,-10 4-177-16</inkml:trace>
  <inkml:trace contextRef="#ctx0" brushRef="#br0" timeOffset="153348.7796">30511 15661 19 0,'0'7'76'0,"0"0"-30"15,0 1 1-15,3 3-10 16,0 0-11-16,-1 3-7 16,-1 1-1-16,-1-2-5 0,0 3-6 15,0 0-2-15,0-1-3 16,0-2 0-16,0-5-1 15,3 3 0-15,0-4 2 16,0-3-3-16,4-1-4 16,3-3-4-16,3 0-13 15,6 0-3-15,2-11-72 16</inkml:trace>
  <inkml:trace contextRef="#ctx0" brushRef="#br0" timeOffset="156841.8409">11598 16208 88 0,'-16'-19'20'0,"-1"-3"-15"15,-5-4-5-15,1 1 1 0,6-2 6 16,5 10-3-16,0 1-1 15,3 6 18-15,4 2 25 16,0 8 1-16,-1 0-21 16,4 0-11-16,0 0-9 15,0 0-6-15,0 0 0 16,0 0 0-16,0 0-6 16,0 0-1-16,7 0 7 15,10 0 4-15,2 0-2 16,0 0-2-16,7-7 0 15,4 0 0-15,-1-8 0 16,9 0 0-16,5-2 0 16,2-2-1-16,4 2-5 0,-7 1-15 15,-9-3-80-15</inkml:trace>
  <inkml:trace contextRef="#ctx0" brushRef="#br0" timeOffset="157466.3941">10919 16204 57 0,'-13'8'20'0,"7"-2"-14"16,3 2 1-16,3-4-1 15,0-2-2-15,6 6-2 16,10-6 14-16,10 0-8 0,6-2 4 16,17 0 15-1,13-14-10-15,8-17-9 0,12-8 1 16,9-10-7-16,3-6 1 15,3 1 0-15,-3 3 1 16,0 10-4-16,-9 9-3 16,-13 9-16-16,-17 5-23 15,-25 7-83-15</inkml:trace>
  <inkml:trace contextRef="#ctx0" brushRef="#br0" timeOffset="157831.2591">11467 15638 162 0,'0'-7'126'16,"0"4"-126"-16,14-8-26 15,21 3 26-15,14-3 2 16,9 1-2-16,14 6 0 15,-4 0 1-15,0 0 1 16,-10 4-2-16,-9 0 0 16,-13 0 0-16,-6 9 1 15,-5 8-1-15,-8 1 0 16,-4 1-3-16,-7 10 3 16,-6 4 0-16,0 10 5 15,-27 10 5-15,-10 6-7 0,-16 5 2 16,-3 0-3-16,-5 1-2 15,3-3 4-15,7-5-4 16,11-3-4-16,10-3-2 16,9-10-25-16,6-9-60 15</inkml:trace>
  <inkml:trace contextRef="#ctx0" brushRef="#br0" timeOffset="158260.239">11434 15744 190 0,'0'0'30'16,"0"19"-25"-16,15 17-5 16,6 10 6-16,9 9 0 15,7 6-3-15,0-1-3 16,5-6-2-16,-3 1-5 16,1-8-4-16,-4-6-14 15,-8-7-58-15</inkml:trace>
  <inkml:trace contextRef="#ctx0" brushRef="#br0" timeOffset="158756.428">11167 18027 22 0,'0'0'98'0,"0"0"-71"15,0 0-3-15,0 0-1 16,6-10-13-16,12-13 19 15,19-14-8-15,8-10 1 16,13-15-8-16,11-4-9 16,5-7 5-16,10-1-3 15,7 1-4-15,-3 11-3 0,-6 9-2 16,-18 17-8 0,-16 11-4-16,-18 9-15 0,-17 8-73 15</inkml:trace>
  <inkml:trace contextRef="#ctx0" brushRef="#br0" timeOffset="159031.2547">11510 17115 212 0,'0'0'100'16,"0"0"-100"-16,3 20-11 15,13 21 11-15,10 16 4 16,7 18-1-16,7 13 2 16,4 7 0-16,6 1 0 15,1-4 2-15,1-7-7 16,0-8 1-16,-4-18-1 16,-5-9-4-16,-7-17-5 15,-8-13 0-15,-14-16-10 16,-8-4-26-16,-6-16-42 15</inkml:trace>
  <inkml:trace contextRef="#ctx0" brushRef="#br0" timeOffset="159288.028">11698 17069 159 0,'39'-29'37'0,"16"-4"-35"15,14 0-1-15,5 11 12 16,-5 12-9-16,-8 10-4 16,-10 21-1-16,-8 20 1 15,-10 13 3-15,-18 13 13 16,-8 8 6-16,-7 14-7 16,-10 6-3-16,-20 6 3 0,-4 1-9 15,-5 4-6 1,-3-6-7-16,-1-8-25 0,-5-1-127 15</inkml:trace>
  <inkml:trace contextRef="#ctx0" brushRef="#br0" timeOffset="166775.2608">7030 16226 4 0,'22'11'7'15,"-8"-6"7"-15,5 5-3 0,3-7-3 16,-8-3 5-16,-8 0 1 16,-2 0 7-16,-1 0 0 15,0 0-6-15,0 0-5 16,3 0-3-16,3 0 3 15,3 0 8-15,0 0 11 16,7-7-4-16,1-4 6 16,5-8-4-16,8-9-4 15,13-7-7-15,9-14-2 16,14-17-5-16,12-13 1 16,17-20-2-16,11-8-1 15,15-2-1-15,6-4-4 0,4 6 2 16,0 4 4-16,-4 4-7 15,-12 8-1-15,-5 13 0 16,-19 8 3-16,-6 8-3 16,-16 7-2-16,-14 11 2 15,-9 8 0-15,-16 12 0 16,-6 11-2-16,-9 1-2 16,-9 8-1-16,-2 1-2 15,-7 0-4-15,0 3-7 16,-22 0-79-16</inkml:trace>
  <inkml:trace contextRef="#ctx0" brushRef="#br0" timeOffset="167435.9672">8173 14252 265 0,'0'-8'11'16,"3"0"-11"-16,19 2 0 15,8 5 2-15,6 1 2 16,7 0 3-16,2 0-4 16,1 5 3-16,2 8 0 0,1 9 2 15,-1 2 5 1,4 7-3-16,3 10 0 0,3-1-1 15,5 7-2-15,4-3-5 16,2-3 2-16,8-8-4 16,7-6 2-16,7-10-1 15,-3-5-1-15,0-8 2 16,-9-4-1-16,-9 0-1 16,-6-3-1-16,-4-9 1 15,-11 1 0-15,-10 2 0 16,-11 3 0-16,-14 6 0 15,-8 0 0-15,-6 0 0 16,0 0 0-16,0 25 9 16,-26 16-3-16,-14 17-1 15,-8 9-4-15,-7 5 0 0,3 2 1 16,-3 0-4-16,4-1 4 16,5-2-2-16,1-6 0 15,6-6 0-15,9-10 0 16,8-13 0-16,4-11 1 15,9-14-1-15,3-8 2 16,3-3 1-16,-7 0 2 16,-4-3-5-16,-8-23-7 15,-5-14-1-15,-7-19 4 16,-2-11 1-16,-9-14-2 0,-4-8 5 16,-11 5 0-1,-4 2 3-15,-3 8 0 0,1 7 5 16,5 7-8-16,3 5-1 15,9 7-6-15,-1 4-10 16,-2 1-58-16</inkml:trace>
  <inkml:trace contextRef="#ctx0" brushRef="#br0" timeOffset="219875.7596">12295 5109 186 0,'0'0'36'15,"0"0"9"-15,0 0 10 16,-6 0-14-16,3 0-11 16,0 0-5-16,3 0 0 15,0 0-5-15,0 0-2 16,0 0-6-16,0 0-2 16,0 0-4-16,0 0 0 15,0 0-4-15,0 0 3 16,-3 0-5-16,0 11 0 15,3 0-1-15,0 8 1 16,0 0-4-16,0-1 0 16,0 0 2-16,6-5 0 15,6-2 2-15,1-4-4 0,1-3 2 16,2-2-2 0,-1-2 4-16,3 0 0 0,-6-8 1 15,0-6 0-15,-7-7 1 16,-2-2 2-16,-3-3 0 15,0 4-3-15,-4 2-1 16,-15 4 0-16,-2 3 0 16,0 6 1-16,-2 2 0 15,3 3-1-15,5 2 3 16,0 0-3-16,9 0 1 16,-3 7-1-16,6 7-3 15,0 5-2-15,3 1 4 0,0 0 1 16,0-1-2-1,12-3-1-15,0-7 3 0,9-2-1 16,-1-7-1-16,6 0 2 16,-4-4 0-16,1-11 1 15,-8-2 0-15,-7-1 0 16,-6 3-1-16,-2 4 1 16,0 1 2-16,-16 5-3 15,-2 5 0-15,-3 0 0 16,-1 0 0-16,2 12 3 15,4 0-2-15,7-2-1 16,6-3 0-16,0 0-3 16,3-3-1-16,0 3 1 15,0-3-3-15,15-4 3 16,4 0 2-16,5 0 1 0,-3-6 1 16,0-7-1-16,-9 4-1 15,-2 3 1-15,-10 4 0 16,0 2-1-16,0 0-2 15,-10 0 1-15,-8 13 2 16,-6 4 0-16,5-1 2 16,3-5-1-16,9-4-1 15,3-1-1-15,4-1-4 16,0 0-3-16,0 1-7 16,7-6-54-16,2 0-222 15</inkml:trace>
  <inkml:trace contextRef="#ctx0" brushRef="#br0" timeOffset="223301.4705">18859 5510 291 0,'14'-19'33'16,"-11"0"-16"-16,-3 0 10 15,0 3 15-15,-10 7-4 16,5 2-12-16,0 1-3 15,1 2-3-15,-2 2 5 16,0-1-2-16,0 1-8 16,-5 2-3-16,1 0-7 15,-3 0-3-15,-2 16-2 16,-9 6 0-16,6 9-1 0,-3 4-1 16,6-2 0-1,5-2 0-15,7-5 0 0,0-5-2 16,3-9-2-16,0-2 1 15,3-4 1-15,9-6 0 16,8 0-2-16,10-10 6 16,8-26 4-16,2-6-3 15,-12-2 2-15,-5 5-3 16,-17 11 2-16,-6 5-1 16,0 6-1-16,0 5 1 15,-9 6 0-15,-12 6 0 16,0 0-1-16,-6 8 0 15,5 9-1-15,3 0 0 16,9 2-1-16,9-5-1 16,1 3-1-16,0-4 1 0,16-4 1 15,14-7 1-15,9-2 1 16,6-11 3-16,-2-8-3 16,-10 2-3-16,-13 1 3 15,-12 8 0-15,-8 1 3 16,0-1 5-16,-5 3-5 15,-18 3 0-15,-10 2-3 16,-13 12-3-16,-2 11 2 16,5 2 1-16,13-4 0 15,16-11 0-15,10-4 0 16,4-2-5-16,0 1 0 16,0-3 3-16,0 3-2 0,10-3 1 15,13-2 2-15,6 0-1 16,0-2-2-16,-3-3-18 15,-10 3-27-15,-13-4-93 16</inkml:trace>
  <inkml:trace contextRef="#ctx0" brushRef="#br0" timeOffset="451882.202">8310 2877 257 0,'0'-9'60'0,"0"1"-55"16,0 6 15-16,0 2 22 15,0 0 3-15,0-2-7 16,-5 2-3-16,-2 0-8 16,4 0-6-16,0 0-4 15,-3 0-7-15,-9 3-7 16,-12 28-3-16,-19 20-3 16,-9 20 2-16,-6 14 1 15,1 2 0-15,15 4 0 16,8 3-2-16,16 5 1 15,9 3-1-15,9 2 1 16,3-5 1-16,6-1 0 16,16-3 1-16,11-2-2 15,9 10 2-15,-3 6 0 0,1 2-1 16,-4-1 0-16,-8-1-1 16,-5 2 2-16,-7 4-1 15,-7 1 1-15,-9-4-1 16,0-6 1-16,-22-8 0 15,-7-8 0-15,-8-7 0 16,-2-5-1-16,-6-9 0 16,-7-6 1-16,0-9-1 15,-6-14-1-15,4-11 0 16,-4-17-5-16,-5-12-8 0,-1-6-30 16,-6-41-67-1,3-32-217-15</inkml:trace>
  <inkml:trace contextRef="#ctx0" brushRef="#br0" timeOffset="452129.3764">7388 4386 308 0,'15'-3'45'0,"12"3"-35"15,14 0-10-15,15 0 16 16,18 0 1-16,7 0 3 16,17 0 1-16,5 0-11 0,9-3-1 15,6-2-9-15,6-2 0 16,-6-6-8-16,-5-1-9 16,-13-7-21-16,-24-4-148 15</inkml:trace>
  <inkml:trace contextRef="#ctx0" brushRef="#br0" timeOffset="452497.6516">9311 3190 403 0,'-15'0'29'16,"6"0"-16"-16,-4 0 6 15,-8 22-9-15,-15 21-9 16,-9 24 4-16,-7 21 3 16,0 14 0-16,7 9 0 15,6 7 0-15,-1 10 2 16,9 8-3-16,5 17-5 15,7 8 0-15,8 5-2 16,11 6 2-16,0-11-2 0,33-10-9 16,15-14 6-1,18-14-7-15,17-8-7 0,22-8 12 16,17-6-12-16,19-11-32 16,18-18-105-16</inkml:trace>
  <inkml:trace contextRef="#ctx0" brushRef="#br0" timeOffset="453539.7362">29112 3466 151 0,'0'-11'63'15,"0"6"-7"-15,0 5-10 16,0 0-3-16,0 0-3 16,0 0-4-16,0 0-12 15,0 0-9-15,0 7-8 16,0 11-3-16,0 15 4 16,0 15 1-16,15 13 1 15,10 11-1-15,9 12 12 0,10 11-8 16,8 5 4-16,3 13-4 15,-1 9-6-15,-2 5 0 16,-6 6-1-16,-10 7 2 16,-13-1-4-16,-13 1 3 15,-10-2-1-15,-25-1-3 16,-37-3 3-16,-32 5-3 16,-39-2 0-16,-42-1-6 15,-48-10 0-15,-51-9-21 16,-41-15-19-16,-33-16-69 15,-5-19-292-15</inkml:trace>
</inkml:ink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2764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274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4967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933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734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602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852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5215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28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314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9507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FAAA6-1ABA-4461-A5CA-AD599E0E03D6}" type="datetimeFigureOut">
              <a:rPr lang="zh-CN" altLang="en-US" smtClean="0"/>
              <a:t>2016/10/29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C9B1C-BC88-4158-9B41-FEEB518172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204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customXml" Target="../ink/ink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机器学习与量化交易实战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第七讲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830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95200" y="83160"/>
              <a:ext cx="11545920" cy="62708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600" y="73800"/>
                <a:ext cx="11556720" cy="629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076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592920" y="284040"/>
              <a:ext cx="10862640" cy="62114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4280" y="276480"/>
                <a:ext cx="10877400" cy="622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382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607320" y="394200"/>
              <a:ext cx="10944360" cy="59335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3360" y="389880"/>
                <a:ext cx="10953000" cy="594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8931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921680" y="225720"/>
              <a:ext cx="9668160" cy="56001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15560" y="214920"/>
                <a:ext cx="9685080" cy="562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043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371600" y="31320"/>
              <a:ext cx="10306440" cy="44071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2240" y="21960"/>
                <a:ext cx="10326600" cy="442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6176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728640" y="1011960"/>
              <a:ext cx="10050120" cy="57466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8560" y="1000440"/>
                <a:ext cx="10071360" cy="576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640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392040" y="213120"/>
              <a:ext cx="11021760" cy="63010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7360" y="201600"/>
                <a:ext cx="11036880" cy="632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512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350720" y="72720"/>
              <a:ext cx="10620360" cy="62182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1720" y="63000"/>
                <a:ext cx="10636920" cy="623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730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018800" y="103680"/>
              <a:ext cx="10770840" cy="59497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0160" y="95400"/>
                <a:ext cx="10789920" cy="596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60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23920" y="47160"/>
              <a:ext cx="11476080" cy="66844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360" y="38520"/>
                <a:ext cx="11493000" cy="669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279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14117"/>
          <a:stretch/>
        </p:blipFill>
        <p:spPr>
          <a:xfrm>
            <a:off x="3680661" y="1690688"/>
            <a:ext cx="4830678" cy="446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39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758240" y="1137600"/>
              <a:ext cx="4133880" cy="38095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240" y="1131480"/>
                <a:ext cx="4153320" cy="382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1296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394560" y="165240"/>
              <a:ext cx="8889480" cy="42069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560" y="155880"/>
                <a:ext cx="8904960" cy="422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180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433440" y="230400"/>
              <a:ext cx="11223000" cy="63309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5160" y="223200"/>
                <a:ext cx="11240640" cy="634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914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383400" y="167400"/>
              <a:ext cx="11069280" cy="58197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760" y="159120"/>
                <a:ext cx="11083680" cy="583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868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691200" y="226080"/>
              <a:ext cx="10461960" cy="51188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080" y="218880"/>
                <a:ext cx="10476360" cy="513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8185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36160" y="100800"/>
              <a:ext cx="11624400" cy="615600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240" y="90000"/>
                <a:ext cx="11641680" cy="617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072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956520" y="198360"/>
              <a:ext cx="10851120" cy="60976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0040" y="191520"/>
                <a:ext cx="10860120" cy="611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231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442600" y="320400"/>
              <a:ext cx="8361000" cy="59428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4680" y="313920"/>
                <a:ext cx="8377920" cy="595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268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314720" y="96840"/>
              <a:ext cx="9753480" cy="61520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05000" y="87480"/>
                <a:ext cx="9771120" cy="616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979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0" y="299880"/>
              <a:ext cx="11783160" cy="61113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1160" y="289080"/>
                <a:ext cx="11805120" cy="613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182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看大家写的作业，读后感如图：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14117"/>
          <a:stretch/>
        </p:blipFill>
        <p:spPr>
          <a:xfrm>
            <a:off x="3680661" y="1690688"/>
            <a:ext cx="4830678" cy="446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8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375920" y="437760"/>
              <a:ext cx="9620280" cy="50047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1600" y="429480"/>
                <a:ext cx="9632880" cy="502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328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761120" y="468720"/>
              <a:ext cx="10013760" cy="53150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55000" y="459000"/>
                <a:ext cx="10027440" cy="533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858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458640" y="303480"/>
              <a:ext cx="11467800" cy="59421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000" y="295920"/>
                <a:ext cx="11480760" cy="595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619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666360" y="158400"/>
              <a:ext cx="10747440" cy="63230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8800" y="152280"/>
                <a:ext cx="10764720" cy="633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565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695880" y="208800"/>
              <a:ext cx="9677160" cy="54694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7240" y="199440"/>
                <a:ext cx="9695520" cy="54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墨迹 4"/>
              <p14:cNvContentPartPr/>
              <p14:nvPr/>
            </p14:nvContentPartPr>
            <p14:xfrm>
              <a:off x="3085560" y="4334760"/>
              <a:ext cx="7553880" cy="144792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77640" y="4324320"/>
                <a:ext cx="7572240" cy="146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060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425880" y="277560"/>
              <a:ext cx="11307960" cy="47883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320" y="269280"/>
                <a:ext cx="11326320" cy="480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913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666080" y="191160"/>
              <a:ext cx="9276480" cy="37771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8160" y="185040"/>
                <a:ext cx="9295560" cy="379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898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443520" y="146520"/>
              <a:ext cx="10146600" cy="61394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7760" y="142920"/>
                <a:ext cx="10162440" cy="615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184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788400" y="179640"/>
              <a:ext cx="10604160" cy="62722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3720" y="169200"/>
                <a:ext cx="10620000" cy="629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80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402120" y="341280"/>
              <a:ext cx="11025360" cy="38462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440" y="332280"/>
                <a:ext cx="11036880" cy="386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192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17</Words>
  <Application>Microsoft Office PowerPoint</Application>
  <PresentationFormat>宽屏</PresentationFormat>
  <Paragraphs>3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7" baseType="lpstr">
      <vt:lpstr>等线</vt:lpstr>
      <vt:lpstr>等线 Light</vt:lpstr>
      <vt:lpstr>Arial</vt:lpstr>
      <vt:lpstr>Office 主题​​</vt:lpstr>
      <vt:lpstr>机器学习与量化交易实战</vt:lpstr>
      <vt:lpstr>PowerPoint 演示文稿</vt:lpstr>
      <vt:lpstr>看大家写的作业，读后感如图：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kingfengji</dc:creator>
  <cp:lastModifiedBy>kingfengji</cp:lastModifiedBy>
  <cp:revision>6</cp:revision>
  <dcterms:created xsi:type="dcterms:W3CDTF">2016-10-29T11:40:53Z</dcterms:created>
  <dcterms:modified xsi:type="dcterms:W3CDTF">2016-10-29T14:11:32Z</dcterms:modified>
</cp:coreProperties>
</file>

<file path=docProps/thumbnail.jpeg>
</file>